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347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>
            <a:extLst>
              <a:ext uri="{FF2B5EF4-FFF2-40B4-BE49-F238E27FC236}">
                <a16:creationId xmlns:a16="http://schemas.microsoft.com/office/drawing/2014/main" id="{8D8D9CB7-31F6-479A-A134-963D68B86BB3}"/>
              </a:ext>
            </a:extLst>
          </p:cNvPr>
          <p:cNvGrpSpPr/>
          <p:nvPr/>
        </p:nvGrpSpPr>
        <p:grpSpPr>
          <a:xfrm>
            <a:off x="1579072" y="1887515"/>
            <a:ext cx="9033856" cy="3441877"/>
            <a:chOff x="1579072" y="1887515"/>
            <a:chExt cx="9033856" cy="3441877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E3E49A89-97E6-4363-9C55-A053EB9587BE}"/>
                </a:ext>
              </a:extLst>
            </p:cNvPr>
            <p:cNvSpPr/>
            <p:nvPr/>
          </p:nvSpPr>
          <p:spPr>
            <a:xfrm>
              <a:off x="2229301" y="2581090"/>
              <a:ext cx="7707388" cy="1049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64" y="21600"/>
                  </a:moveTo>
                  <a:lnTo>
                    <a:pt x="18903" y="446"/>
                  </a:lnTo>
                  <a:lnTo>
                    <a:pt x="2551" y="446"/>
                  </a:lnTo>
                  <a:lnTo>
                    <a:pt x="49" y="21600"/>
                  </a:lnTo>
                  <a:lnTo>
                    <a:pt x="0" y="21332"/>
                  </a:lnTo>
                  <a:lnTo>
                    <a:pt x="2527" y="0"/>
                  </a:lnTo>
                  <a:lnTo>
                    <a:pt x="18927" y="0"/>
                  </a:lnTo>
                  <a:lnTo>
                    <a:pt x="21600" y="21332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400" b="1" noProof="1">
                <a:solidFill>
                  <a:schemeClr val="bg1"/>
                </a:solidFill>
              </a:endParaRPr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618B3F27-DBAA-4F14-B20C-C3AFEAF7CF58}"/>
                </a:ext>
              </a:extLst>
            </p:cNvPr>
            <p:cNvSpPr/>
            <p:nvPr/>
          </p:nvSpPr>
          <p:spPr>
            <a:xfrm>
              <a:off x="2229301" y="3621460"/>
              <a:ext cx="7707388" cy="1044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27" y="21600"/>
                  </a:moveTo>
                  <a:lnTo>
                    <a:pt x="2527" y="21600"/>
                  </a:lnTo>
                  <a:lnTo>
                    <a:pt x="0" y="269"/>
                  </a:lnTo>
                  <a:lnTo>
                    <a:pt x="49" y="0"/>
                  </a:lnTo>
                  <a:lnTo>
                    <a:pt x="2551" y="21241"/>
                  </a:lnTo>
                  <a:lnTo>
                    <a:pt x="18903" y="21241"/>
                  </a:lnTo>
                  <a:lnTo>
                    <a:pt x="21564" y="0"/>
                  </a:lnTo>
                  <a:lnTo>
                    <a:pt x="21600" y="269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400" b="1" noProof="1">
                <a:solidFill>
                  <a:schemeClr val="bg1"/>
                </a:solidFill>
              </a:endParaRPr>
            </a:p>
          </p:txBody>
        </p:sp>
        <p:sp>
          <p:nvSpPr>
            <p:cNvPr id="6" name="Circle">
              <a:extLst>
                <a:ext uri="{FF2B5EF4-FFF2-40B4-BE49-F238E27FC236}">
                  <a16:creationId xmlns:a16="http://schemas.microsoft.com/office/drawing/2014/main" id="{6A6A1C47-8DFA-4B53-92C1-14B6D499F2FD}"/>
                </a:ext>
              </a:extLst>
            </p:cNvPr>
            <p:cNvSpPr/>
            <p:nvPr/>
          </p:nvSpPr>
          <p:spPr>
            <a:xfrm>
              <a:off x="1579072" y="2927882"/>
              <a:ext cx="1361150" cy="1361143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400" b="1" noProof="1">
                <a:solidFill>
                  <a:schemeClr val="bg1"/>
                </a:solidFill>
              </a:endParaRPr>
            </a:p>
          </p:txBody>
        </p:sp>
        <p:sp>
          <p:nvSpPr>
            <p:cNvPr id="7" name="Circle">
              <a:extLst>
                <a:ext uri="{FF2B5EF4-FFF2-40B4-BE49-F238E27FC236}">
                  <a16:creationId xmlns:a16="http://schemas.microsoft.com/office/drawing/2014/main" id="{BBB79AA5-B677-4BE5-90AF-16DFE7B44959}"/>
                </a:ext>
              </a:extLst>
            </p:cNvPr>
            <p:cNvSpPr/>
            <p:nvPr/>
          </p:nvSpPr>
          <p:spPr>
            <a:xfrm>
              <a:off x="9251778" y="2927882"/>
              <a:ext cx="1361150" cy="1361143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400" b="1" noProof="1">
                <a:solidFill>
                  <a:schemeClr val="bg1"/>
                </a:solidFill>
              </a:endParaRPr>
            </a:p>
          </p:txBody>
        </p:sp>
        <p:sp>
          <p:nvSpPr>
            <p:cNvPr id="8" name="Circle">
              <a:extLst>
                <a:ext uri="{FF2B5EF4-FFF2-40B4-BE49-F238E27FC236}">
                  <a16:creationId xmlns:a16="http://schemas.microsoft.com/office/drawing/2014/main" id="{1744F64A-0855-4E7D-916E-18A4E6321CF8}"/>
                </a:ext>
              </a:extLst>
            </p:cNvPr>
            <p:cNvSpPr/>
            <p:nvPr/>
          </p:nvSpPr>
          <p:spPr>
            <a:xfrm>
              <a:off x="5393751" y="1887515"/>
              <a:ext cx="1361150" cy="1361143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400" b="1" noProof="1">
                <a:solidFill>
                  <a:schemeClr val="bg1"/>
                </a:solidFill>
              </a:endParaRPr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1590667A-DC76-4CA1-8817-794775EB722F}"/>
                </a:ext>
              </a:extLst>
            </p:cNvPr>
            <p:cNvSpPr/>
            <p:nvPr/>
          </p:nvSpPr>
          <p:spPr>
            <a:xfrm>
              <a:off x="2922876" y="2147603"/>
              <a:ext cx="2154433" cy="858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297" y="0"/>
                  </a:moveTo>
                  <a:lnTo>
                    <a:pt x="4303" y="0"/>
                  </a:lnTo>
                  <a:cubicBezTo>
                    <a:pt x="1956" y="0"/>
                    <a:pt x="0" y="4800"/>
                    <a:pt x="0" y="10800"/>
                  </a:cubicBezTo>
                  <a:cubicBezTo>
                    <a:pt x="0" y="16691"/>
                    <a:pt x="1912" y="21600"/>
                    <a:pt x="4303" y="21600"/>
                  </a:cubicBezTo>
                  <a:lnTo>
                    <a:pt x="17297" y="21600"/>
                  </a:lnTo>
                  <a:cubicBezTo>
                    <a:pt x="19644" y="21600"/>
                    <a:pt x="21600" y="16800"/>
                    <a:pt x="21600" y="10800"/>
                  </a:cubicBezTo>
                  <a:cubicBezTo>
                    <a:pt x="21600" y="4800"/>
                    <a:pt x="19644" y="0"/>
                    <a:pt x="17297" y="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CD4D1794-C735-4A49-8D54-AAEABA799F9B}"/>
                </a:ext>
              </a:extLst>
            </p:cNvPr>
            <p:cNvSpPr/>
            <p:nvPr/>
          </p:nvSpPr>
          <p:spPr>
            <a:xfrm>
              <a:off x="7084343" y="2147603"/>
              <a:ext cx="2154433" cy="858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297" y="0"/>
                  </a:moveTo>
                  <a:lnTo>
                    <a:pt x="4303" y="0"/>
                  </a:lnTo>
                  <a:cubicBezTo>
                    <a:pt x="1956" y="0"/>
                    <a:pt x="0" y="4800"/>
                    <a:pt x="0" y="10800"/>
                  </a:cubicBezTo>
                  <a:cubicBezTo>
                    <a:pt x="0" y="16691"/>
                    <a:pt x="1912" y="21600"/>
                    <a:pt x="4303" y="21600"/>
                  </a:cubicBezTo>
                  <a:lnTo>
                    <a:pt x="17297" y="21600"/>
                  </a:lnTo>
                  <a:cubicBezTo>
                    <a:pt x="19644" y="21600"/>
                    <a:pt x="21600" y="16800"/>
                    <a:pt x="21600" y="10800"/>
                  </a:cubicBezTo>
                  <a:cubicBezTo>
                    <a:pt x="21557" y="4800"/>
                    <a:pt x="19644" y="0"/>
                    <a:pt x="17297" y="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" name="Circle">
              <a:extLst>
                <a:ext uri="{FF2B5EF4-FFF2-40B4-BE49-F238E27FC236}">
                  <a16:creationId xmlns:a16="http://schemas.microsoft.com/office/drawing/2014/main" id="{6AA8E43F-7D96-479A-AE82-27DAC976C562}"/>
                </a:ext>
              </a:extLst>
            </p:cNvPr>
            <p:cNvSpPr/>
            <p:nvPr/>
          </p:nvSpPr>
          <p:spPr>
            <a:xfrm>
              <a:off x="5393751" y="3968249"/>
              <a:ext cx="1361150" cy="1361143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400" b="1" noProof="1">
                <a:solidFill>
                  <a:schemeClr val="bg1"/>
                </a:solidFill>
              </a:endParaRPr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E13E857B-FE5C-40F6-B3B0-E0DD92173A74}"/>
                </a:ext>
              </a:extLst>
            </p:cNvPr>
            <p:cNvSpPr/>
            <p:nvPr/>
          </p:nvSpPr>
          <p:spPr>
            <a:xfrm>
              <a:off x="2922876" y="4228337"/>
              <a:ext cx="2154433" cy="858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297" y="0"/>
                  </a:moveTo>
                  <a:lnTo>
                    <a:pt x="4303" y="0"/>
                  </a:lnTo>
                  <a:cubicBezTo>
                    <a:pt x="1956" y="0"/>
                    <a:pt x="0" y="4800"/>
                    <a:pt x="0" y="10800"/>
                  </a:cubicBezTo>
                  <a:cubicBezTo>
                    <a:pt x="0" y="16691"/>
                    <a:pt x="1912" y="21600"/>
                    <a:pt x="4303" y="21600"/>
                  </a:cubicBezTo>
                  <a:lnTo>
                    <a:pt x="17297" y="21600"/>
                  </a:lnTo>
                  <a:cubicBezTo>
                    <a:pt x="19644" y="21600"/>
                    <a:pt x="21600" y="16800"/>
                    <a:pt x="21600" y="10800"/>
                  </a:cubicBezTo>
                  <a:cubicBezTo>
                    <a:pt x="21600" y="4800"/>
                    <a:pt x="19644" y="0"/>
                    <a:pt x="17297" y="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06504DBD-B506-482A-8881-272312CF3B1B}"/>
                </a:ext>
              </a:extLst>
            </p:cNvPr>
            <p:cNvSpPr/>
            <p:nvPr/>
          </p:nvSpPr>
          <p:spPr>
            <a:xfrm>
              <a:off x="7084343" y="4228337"/>
              <a:ext cx="2154433" cy="858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297" y="0"/>
                  </a:moveTo>
                  <a:lnTo>
                    <a:pt x="4303" y="0"/>
                  </a:lnTo>
                  <a:cubicBezTo>
                    <a:pt x="1956" y="0"/>
                    <a:pt x="0" y="4800"/>
                    <a:pt x="0" y="10800"/>
                  </a:cubicBezTo>
                  <a:cubicBezTo>
                    <a:pt x="0" y="16691"/>
                    <a:pt x="1912" y="21600"/>
                    <a:pt x="4303" y="21600"/>
                  </a:cubicBezTo>
                  <a:lnTo>
                    <a:pt x="17297" y="21600"/>
                  </a:lnTo>
                  <a:cubicBezTo>
                    <a:pt x="19644" y="21600"/>
                    <a:pt x="21600" y="16800"/>
                    <a:pt x="21600" y="10800"/>
                  </a:cubicBezTo>
                  <a:cubicBezTo>
                    <a:pt x="21557" y="4800"/>
                    <a:pt x="19644" y="0"/>
                    <a:pt x="17297" y="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A80D0267-7DF8-4B7F-B004-0C949291F13C}"/>
                </a:ext>
              </a:extLst>
            </p:cNvPr>
            <p:cNvSpPr/>
            <p:nvPr/>
          </p:nvSpPr>
          <p:spPr>
            <a:xfrm>
              <a:off x="5177004" y="2494392"/>
              <a:ext cx="114881" cy="198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0612" extrusionOk="0">
                  <a:moveTo>
                    <a:pt x="20000" y="9000"/>
                  </a:moveTo>
                  <a:lnTo>
                    <a:pt x="4800" y="450"/>
                  </a:lnTo>
                  <a:cubicBezTo>
                    <a:pt x="3200" y="-450"/>
                    <a:pt x="0" y="0"/>
                    <a:pt x="0" y="1800"/>
                  </a:cubicBezTo>
                  <a:lnTo>
                    <a:pt x="0" y="18900"/>
                  </a:lnTo>
                  <a:cubicBezTo>
                    <a:pt x="0" y="20250"/>
                    <a:pt x="3200" y="21150"/>
                    <a:pt x="4800" y="20250"/>
                  </a:cubicBezTo>
                  <a:lnTo>
                    <a:pt x="20000" y="11700"/>
                  </a:lnTo>
                  <a:cubicBezTo>
                    <a:pt x="21600" y="10799"/>
                    <a:pt x="21600" y="9450"/>
                    <a:pt x="20000" y="900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400" b="1" noProof="1">
                <a:solidFill>
                  <a:schemeClr val="bg1"/>
                </a:solidFill>
              </a:endParaRPr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5D1CAEF1-2A02-49DB-8F41-F0D94F4FBBF4}"/>
                </a:ext>
              </a:extLst>
            </p:cNvPr>
            <p:cNvSpPr/>
            <p:nvPr/>
          </p:nvSpPr>
          <p:spPr>
            <a:xfrm>
              <a:off x="6867600" y="2494392"/>
              <a:ext cx="111628" cy="198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0612" extrusionOk="0">
                  <a:moveTo>
                    <a:pt x="20769" y="9000"/>
                  </a:moveTo>
                  <a:lnTo>
                    <a:pt x="4985" y="450"/>
                  </a:lnTo>
                  <a:cubicBezTo>
                    <a:pt x="3323" y="-450"/>
                    <a:pt x="0" y="0"/>
                    <a:pt x="0" y="1800"/>
                  </a:cubicBezTo>
                  <a:lnTo>
                    <a:pt x="0" y="18900"/>
                  </a:lnTo>
                  <a:cubicBezTo>
                    <a:pt x="0" y="20250"/>
                    <a:pt x="3323" y="21150"/>
                    <a:pt x="4985" y="20250"/>
                  </a:cubicBezTo>
                  <a:lnTo>
                    <a:pt x="20769" y="11700"/>
                  </a:lnTo>
                  <a:cubicBezTo>
                    <a:pt x="21600" y="10799"/>
                    <a:pt x="21600" y="9450"/>
                    <a:pt x="20769" y="900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400" b="1" noProof="1">
                <a:solidFill>
                  <a:schemeClr val="bg1"/>
                </a:solidFill>
              </a:endParaRPr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5764FE80-893E-49C6-8162-59221069A80D}"/>
                </a:ext>
              </a:extLst>
            </p:cNvPr>
            <p:cNvSpPr/>
            <p:nvPr/>
          </p:nvSpPr>
          <p:spPr>
            <a:xfrm rot="10800000">
              <a:off x="5177004" y="4562426"/>
              <a:ext cx="114881" cy="198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0612" extrusionOk="0">
                  <a:moveTo>
                    <a:pt x="20000" y="9000"/>
                  </a:moveTo>
                  <a:lnTo>
                    <a:pt x="4800" y="450"/>
                  </a:lnTo>
                  <a:cubicBezTo>
                    <a:pt x="3200" y="-450"/>
                    <a:pt x="0" y="0"/>
                    <a:pt x="0" y="1800"/>
                  </a:cubicBezTo>
                  <a:lnTo>
                    <a:pt x="0" y="18900"/>
                  </a:lnTo>
                  <a:cubicBezTo>
                    <a:pt x="0" y="20250"/>
                    <a:pt x="3200" y="21150"/>
                    <a:pt x="4800" y="20250"/>
                  </a:cubicBezTo>
                  <a:lnTo>
                    <a:pt x="20000" y="11700"/>
                  </a:lnTo>
                  <a:cubicBezTo>
                    <a:pt x="21600" y="10350"/>
                    <a:pt x="21600" y="9450"/>
                    <a:pt x="20000" y="900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400" b="1" noProof="1">
                <a:solidFill>
                  <a:schemeClr val="bg1"/>
                </a:solidFill>
              </a:endParaRPr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79503CB3-799C-49A4-AC2A-0EDA2E578248}"/>
                </a:ext>
              </a:extLst>
            </p:cNvPr>
            <p:cNvSpPr/>
            <p:nvPr/>
          </p:nvSpPr>
          <p:spPr>
            <a:xfrm rot="10800000">
              <a:off x="6867600" y="4562426"/>
              <a:ext cx="111628" cy="198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0612" extrusionOk="0">
                  <a:moveTo>
                    <a:pt x="20769" y="9000"/>
                  </a:moveTo>
                  <a:lnTo>
                    <a:pt x="4985" y="450"/>
                  </a:lnTo>
                  <a:cubicBezTo>
                    <a:pt x="3323" y="-450"/>
                    <a:pt x="0" y="0"/>
                    <a:pt x="0" y="1800"/>
                  </a:cubicBezTo>
                  <a:lnTo>
                    <a:pt x="0" y="18900"/>
                  </a:lnTo>
                  <a:cubicBezTo>
                    <a:pt x="0" y="20250"/>
                    <a:pt x="3323" y="21150"/>
                    <a:pt x="4985" y="20250"/>
                  </a:cubicBezTo>
                  <a:lnTo>
                    <a:pt x="20769" y="11700"/>
                  </a:lnTo>
                  <a:cubicBezTo>
                    <a:pt x="21600" y="10350"/>
                    <a:pt x="21600" y="9450"/>
                    <a:pt x="20769" y="900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400" b="1" noProof="1">
                <a:solidFill>
                  <a:schemeClr val="bg1"/>
                </a:solidFill>
              </a:endParaRPr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68333C68-5B52-4659-B5B8-806A08584E96}"/>
                </a:ext>
              </a:extLst>
            </p:cNvPr>
            <p:cNvSpPr/>
            <p:nvPr/>
          </p:nvSpPr>
          <p:spPr>
            <a:xfrm rot="10800000">
              <a:off x="2736485" y="4191464"/>
              <a:ext cx="147385" cy="146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0863" extrusionOk="0">
                  <a:moveTo>
                    <a:pt x="20983" y="19012"/>
                  </a:moveTo>
                  <a:lnTo>
                    <a:pt x="20983" y="2349"/>
                  </a:lnTo>
                  <a:cubicBezTo>
                    <a:pt x="20983" y="497"/>
                    <a:pt x="18514" y="-737"/>
                    <a:pt x="17280" y="497"/>
                  </a:cubicBezTo>
                  <a:lnTo>
                    <a:pt x="617" y="17160"/>
                  </a:lnTo>
                  <a:cubicBezTo>
                    <a:pt x="-617" y="18394"/>
                    <a:pt x="0" y="20863"/>
                    <a:pt x="2469" y="20863"/>
                  </a:cubicBezTo>
                  <a:lnTo>
                    <a:pt x="19132" y="20863"/>
                  </a:lnTo>
                  <a:cubicBezTo>
                    <a:pt x="20366" y="20863"/>
                    <a:pt x="20983" y="20246"/>
                    <a:pt x="20983" y="19012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400" b="1" noProof="1">
                <a:solidFill>
                  <a:schemeClr val="bg1"/>
                </a:solidFill>
              </a:endParaRPr>
            </a:p>
          </p:txBody>
        </p:sp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26A2DDC4-82AE-4C55-A158-CA0C102D3983}"/>
                </a:ext>
              </a:extLst>
            </p:cNvPr>
            <p:cNvSpPr/>
            <p:nvPr/>
          </p:nvSpPr>
          <p:spPr>
            <a:xfrm>
              <a:off x="9208270" y="2842032"/>
              <a:ext cx="147389" cy="146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0862" extrusionOk="0">
                  <a:moveTo>
                    <a:pt x="20983" y="19011"/>
                  </a:moveTo>
                  <a:lnTo>
                    <a:pt x="20983" y="2349"/>
                  </a:lnTo>
                  <a:cubicBezTo>
                    <a:pt x="20983" y="497"/>
                    <a:pt x="18514" y="-737"/>
                    <a:pt x="17280" y="497"/>
                  </a:cubicBezTo>
                  <a:lnTo>
                    <a:pt x="617" y="17160"/>
                  </a:lnTo>
                  <a:cubicBezTo>
                    <a:pt x="-617" y="18394"/>
                    <a:pt x="0" y="20862"/>
                    <a:pt x="2469" y="20862"/>
                  </a:cubicBezTo>
                  <a:lnTo>
                    <a:pt x="19131" y="20862"/>
                  </a:lnTo>
                  <a:cubicBezTo>
                    <a:pt x="19749" y="20863"/>
                    <a:pt x="20983" y="20245"/>
                    <a:pt x="20983" y="19011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400" b="1" noProof="1">
                <a:solidFill>
                  <a:schemeClr val="bg1"/>
                </a:solidFill>
              </a:endParaRPr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C1237754-1607-4671-B9EF-9A376B6DB1FD}"/>
                </a:ext>
              </a:extLst>
            </p:cNvPr>
            <p:cNvSpPr/>
            <p:nvPr/>
          </p:nvSpPr>
          <p:spPr>
            <a:xfrm>
              <a:off x="2769204" y="2842032"/>
              <a:ext cx="146546" cy="147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0983" extrusionOk="0">
                  <a:moveTo>
                    <a:pt x="19012" y="0"/>
                  </a:moveTo>
                  <a:lnTo>
                    <a:pt x="2349" y="0"/>
                  </a:lnTo>
                  <a:cubicBezTo>
                    <a:pt x="497" y="0"/>
                    <a:pt x="-737" y="2469"/>
                    <a:pt x="497" y="3703"/>
                  </a:cubicBezTo>
                  <a:lnTo>
                    <a:pt x="17160" y="20366"/>
                  </a:lnTo>
                  <a:cubicBezTo>
                    <a:pt x="18394" y="21600"/>
                    <a:pt x="20863" y="20983"/>
                    <a:pt x="20863" y="18514"/>
                  </a:cubicBezTo>
                  <a:lnTo>
                    <a:pt x="20863" y="1851"/>
                  </a:lnTo>
                  <a:cubicBezTo>
                    <a:pt x="20863" y="1234"/>
                    <a:pt x="20246" y="0"/>
                    <a:pt x="19012" y="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400" b="1" noProof="1">
                <a:solidFill>
                  <a:schemeClr val="bg1"/>
                </a:solidFill>
              </a:endParaRPr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04C58519-9B0C-4484-A60A-DDB57BE0FC1F}"/>
                </a:ext>
              </a:extLst>
            </p:cNvPr>
            <p:cNvSpPr/>
            <p:nvPr/>
          </p:nvSpPr>
          <p:spPr>
            <a:xfrm rot="10800000">
              <a:off x="9281965" y="4191464"/>
              <a:ext cx="147699" cy="147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3" h="20983" extrusionOk="0">
                  <a:moveTo>
                    <a:pt x="18483" y="0"/>
                  </a:moveTo>
                  <a:lnTo>
                    <a:pt x="2283" y="0"/>
                  </a:lnTo>
                  <a:cubicBezTo>
                    <a:pt x="483" y="0"/>
                    <a:pt x="-717" y="2469"/>
                    <a:pt x="483" y="3703"/>
                  </a:cubicBezTo>
                  <a:lnTo>
                    <a:pt x="16683" y="20366"/>
                  </a:lnTo>
                  <a:cubicBezTo>
                    <a:pt x="17883" y="21600"/>
                    <a:pt x="20283" y="20983"/>
                    <a:pt x="20283" y="18514"/>
                  </a:cubicBezTo>
                  <a:lnTo>
                    <a:pt x="20283" y="1851"/>
                  </a:lnTo>
                  <a:cubicBezTo>
                    <a:pt x="20883" y="1234"/>
                    <a:pt x="19683" y="0"/>
                    <a:pt x="18483" y="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400" b="1" noProof="1">
                <a:solidFill>
                  <a:schemeClr val="bg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Stadium Cycle – Slide Template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F020651-D4AA-486D-885A-C7600A9A8A2C}"/>
              </a:ext>
            </a:extLst>
          </p:cNvPr>
          <p:cNvGrpSpPr/>
          <p:nvPr/>
        </p:nvGrpSpPr>
        <p:grpSpPr>
          <a:xfrm>
            <a:off x="9511008" y="4576138"/>
            <a:ext cx="2341687" cy="1474819"/>
            <a:chOff x="8921977" y="4073386"/>
            <a:chExt cx="2926080" cy="1474819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3EAE292-8A63-458B-AF0D-864584EE10DF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4B20B98-7D5B-4F59-AFCD-1133FF33B8EE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0DC486B-A42A-47C2-B928-114B6A5FB142}"/>
              </a:ext>
            </a:extLst>
          </p:cNvPr>
          <p:cNvGrpSpPr/>
          <p:nvPr/>
        </p:nvGrpSpPr>
        <p:grpSpPr>
          <a:xfrm>
            <a:off x="338440" y="4576138"/>
            <a:ext cx="2341687" cy="1474819"/>
            <a:chOff x="332936" y="4652338"/>
            <a:chExt cx="2926080" cy="1474819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52E1F69-90C3-495A-9685-CDDEC16EB4BB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9B71A4A-381A-40E9-8377-7AFE53B208CD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3ACFB8D-257E-4CE8-A37B-5B19227F2128}"/>
              </a:ext>
            </a:extLst>
          </p:cNvPr>
          <p:cNvGrpSpPr/>
          <p:nvPr/>
        </p:nvGrpSpPr>
        <p:grpSpPr>
          <a:xfrm>
            <a:off x="9511008" y="1165950"/>
            <a:ext cx="2341687" cy="1474819"/>
            <a:chOff x="8921977" y="1466725"/>
            <a:chExt cx="2926080" cy="1474819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2C22E83-AD0C-4C83-856E-17D472C1332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2474A10-8F0B-494A-89E8-AB2D32B8CAC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ADADD1E-17C9-4AA7-82BB-8E9241FB84D5}"/>
              </a:ext>
            </a:extLst>
          </p:cNvPr>
          <p:cNvGrpSpPr/>
          <p:nvPr/>
        </p:nvGrpSpPr>
        <p:grpSpPr>
          <a:xfrm>
            <a:off x="338440" y="1165950"/>
            <a:ext cx="2341687" cy="1474819"/>
            <a:chOff x="332936" y="2627766"/>
            <a:chExt cx="2926080" cy="1474819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050E6BE-5000-44CC-A049-DEE1E21443B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A3637C2-25AD-4F7F-A802-5610E2F82DC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aphic 22" descr="Downward trend graph">
            <a:extLst>
              <a:ext uri="{FF2B5EF4-FFF2-40B4-BE49-F238E27FC236}">
                <a16:creationId xmlns:a16="http://schemas.microsoft.com/office/drawing/2014/main" id="{3859AB0F-0D8B-4449-981A-5FF8F4987B81}"/>
              </a:ext>
            </a:extLst>
          </p:cNvPr>
          <p:cNvGrpSpPr/>
          <p:nvPr/>
        </p:nvGrpSpPr>
        <p:grpSpPr>
          <a:xfrm>
            <a:off x="5797253" y="4359047"/>
            <a:ext cx="553910" cy="554146"/>
            <a:chOff x="5797253" y="4371747"/>
            <a:chExt cx="553910" cy="554146"/>
          </a:xfrm>
          <a:solidFill>
            <a:srgbClr val="000000"/>
          </a:solidFill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E8F2D39D-F3C1-454A-AC60-49AAB573257C}"/>
                </a:ext>
              </a:extLst>
            </p:cNvPr>
            <p:cNvSpPr/>
            <p:nvPr/>
          </p:nvSpPr>
          <p:spPr>
            <a:xfrm>
              <a:off x="5872991" y="4494197"/>
              <a:ext cx="476020" cy="309434"/>
            </a:xfrm>
            <a:custGeom>
              <a:avLst/>
              <a:gdLst>
                <a:gd name="connsiteX0" fmla="*/ 459722 w 476020"/>
                <a:gd name="connsiteY0" fmla="*/ 211668 h 309434"/>
                <a:gd name="connsiteX1" fmla="*/ 459722 w 476020"/>
                <a:gd name="connsiteY1" fmla="*/ 281466 h 309434"/>
                <a:gd name="connsiteX2" fmla="*/ 459640 w 476020"/>
                <a:gd name="connsiteY2" fmla="*/ 281547 h 309434"/>
                <a:gd name="connsiteX3" fmla="*/ 459583 w 476020"/>
                <a:gd name="connsiteY3" fmla="*/ 281523 h 309434"/>
                <a:gd name="connsiteX4" fmla="*/ 312726 w 476020"/>
                <a:gd name="connsiteY4" fmla="*/ 134658 h 309434"/>
                <a:gd name="connsiteX5" fmla="*/ 269429 w 476020"/>
                <a:gd name="connsiteY5" fmla="*/ 172853 h 309434"/>
                <a:gd name="connsiteX6" fmla="*/ 231487 w 476020"/>
                <a:gd name="connsiteY6" fmla="*/ 134894 h 309434"/>
                <a:gd name="connsiteX7" fmla="*/ 170922 w 476020"/>
                <a:gd name="connsiteY7" fmla="*/ 76016 h 309434"/>
                <a:gd name="connsiteX8" fmla="*/ 127731 w 476020"/>
                <a:gd name="connsiteY8" fmla="*/ 116167 h 309434"/>
                <a:gd name="connsiteX9" fmla="*/ 11523 w 476020"/>
                <a:gd name="connsiteY9" fmla="*/ 0 h 309434"/>
                <a:gd name="connsiteX10" fmla="*/ 0 w 476020"/>
                <a:gd name="connsiteY10" fmla="*/ 11523 h 309434"/>
                <a:gd name="connsiteX11" fmla="*/ 127274 w 476020"/>
                <a:gd name="connsiteY11" fmla="*/ 138806 h 309434"/>
                <a:gd name="connsiteX12" fmla="*/ 170645 w 476020"/>
                <a:gd name="connsiteY12" fmla="*/ 98500 h 309434"/>
                <a:gd name="connsiteX13" fmla="*/ 220029 w 476020"/>
                <a:gd name="connsiteY13" fmla="*/ 146474 h 309434"/>
                <a:gd name="connsiteX14" fmla="*/ 268737 w 476020"/>
                <a:gd name="connsiteY14" fmla="*/ 195182 h 309434"/>
                <a:gd name="connsiteX15" fmla="*/ 312025 w 476020"/>
                <a:gd name="connsiteY15" fmla="*/ 156978 h 309434"/>
                <a:gd name="connsiteX16" fmla="*/ 448036 w 476020"/>
                <a:gd name="connsiteY16" fmla="*/ 292997 h 309434"/>
                <a:gd name="connsiteX17" fmla="*/ 448035 w 476020"/>
                <a:gd name="connsiteY17" fmla="*/ 293112 h 309434"/>
                <a:gd name="connsiteX18" fmla="*/ 447979 w 476020"/>
                <a:gd name="connsiteY18" fmla="*/ 293136 h 309434"/>
                <a:gd name="connsiteX19" fmla="*/ 378450 w 476020"/>
                <a:gd name="connsiteY19" fmla="*/ 293136 h 309434"/>
                <a:gd name="connsiteX20" fmla="*/ 378450 w 476020"/>
                <a:gd name="connsiteY20" fmla="*/ 309434 h 309434"/>
                <a:gd name="connsiteX21" fmla="*/ 476020 w 476020"/>
                <a:gd name="connsiteY21" fmla="*/ 309434 h 309434"/>
                <a:gd name="connsiteX22" fmla="*/ 476020 w 476020"/>
                <a:gd name="connsiteY22" fmla="*/ 211668 h 309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76020" h="309434">
                  <a:moveTo>
                    <a:pt x="459722" y="211668"/>
                  </a:moveTo>
                  <a:lnTo>
                    <a:pt x="459722" y="281466"/>
                  </a:lnTo>
                  <a:cubicBezTo>
                    <a:pt x="459721" y="281511"/>
                    <a:pt x="459684" y="281547"/>
                    <a:pt x="459640" y="281547"/>
                  </a:cubicBezTo>
                  <a:cubicBezTo>
                    <a:pt x="459618" y="281546"/>
                    <a:pt x="459598" y="281538"/>
                    <a:pt x="459583" y="281523"/>
                  </a:cubicBezTo>
                  <a:lnTo>
                    <a:pt x="312726" y="134658"/>
                  </a:lnTo>
                  <a:lnTo>
                    <a:pt x="269429" y="172853"/>
                  </a:lnTo>
                  <a:lnTo>
                    <a:pt x="231487" y="134894"/>
                  </a:lnTo>
                  <a:lnTo>
                    <a:pt x="170922" y="76016"/>
                  </a:lnTo>
                  <a:lnTo>
                    <a:pt x="127731" y="116167"/>
                  </a:lnTo>
                  <a:lnTo>
                    <a:pt x="11523" y="0"/>
                  </a:lnTo>
                  <a:lnTo>
                    <a:pt x="0" y="11523"/>
                  </a:lnTo>
                  <a:lnTo>
                    <a:pt x="127274" y="138806"/>
                  </a:lnTo>
                  <a:lnTo>
                    <a:pt x="170645" y="98500"/>
                  </a:lnTo>
                  <a:lnTo>
                    <a:pt x="220029" y="146474"/>
                  </a:lnTo>
                  <a:lnTo>
                    <a:pt x="268737" y="195182"/>
                  </a:lnTo>
                  <a:lnTo>
                    <a:pt x="312025" y="156978"/>
                  </a:lnTo>
                  <a:lnTo>
                    <a:pt x="448036" y="292997"/>
                  </a:lnTo>
                  <a:cubicBezTo>
                    <a:pt x="448068" y="293029"/>
                    <a:pt x="448067" y="293081"/>
                    <a:pt x="448035" y="293112"/>
                  </a:cubicBezTo>
                  <a:cubicBezTo>
                    <a:pt x="448020" y="293127"/>
                    <a:pt x="448000" y="293136"/>
                    <a:pt x="447979" y="293136"/>
                  </a:cubicBezTo>
                  <a:lnTo>
                    <a:pt x="378450" y="293136"/>
                  </a:lnTo>
                  <a:lnTo>
                    <a:pt x="378450" y="309434"/>
                  </a:lnTo>
                  <a:lnTo>
                    <a:pt x="476020" y="309434"/>
                  </a:lnTo>
                  <a:lnTo>
                    <a:pt x="476020" y="211668"/>
                  </a:ln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0417B7E2-F00F-4610-8F85-6C74133B859C}"/>
                </a:ext>
              </a:extLst>
            </p:cNvPr>
            <p:cNvSpPr/>
            <p:nvPr/>
          </p:nvSpPr>
          <p:spPr>
            <a:xfrm>
              <a:off x="5797253" y="4371747"/>
              <a:ext cx="553910" cy="554146"/>
            </a:xfrm>
            <a:custGeom>
              <a:avLst/>
              <a:gdLst>
                <a:gd name="connsiteX0" fmla="*/ 553911 w 553910"/>
                <a:gd name="connsiteY0" fmla="*/ 554147 h 554146"/>
                <a:gd name="connsiteX1" fmla="*/ 0 w 553910"/>
                <a:gd name="connsiteY1" fmla="*/ 554147 h 554146"/>
                <a:gd name="connsiteX2" fmla="*/ 0 w 553910"/>
                <a:gd name="connsiteY2" fmla="*/ 0 h 554146"/>
                <a:gd name="connsiteX3" fmla="*/ 16298 w 553910"/>
                <a:gd name="connsiteY3" fmla="*/ 0 h 554146"/>
                <a:gd name="connsiteX4" fmla="*/ 16298 w 553910"/>
                <a:gd name="connsiteY4" fmla="*/ 537848 h 554146"/>
                <a:gd name="connsiteX5" fmla="*/ 553911 w 553910"/>
                <a:gd name="connsiteY5" fmla="*/ 537848 h 554146"/>
                <a:gd name="connsiteX6" fmla="*/ 553911 w 553910"/>
                <a:gd name="connsiteY6" fmla="*/ 554147 h 55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3910" h="554146">
                  <a:moveTo>
                    <a:pt x="553911" y="554147"/>
                  </a:moveTo>
                  <a:lnTo>
                    <a:pt x="0" y="554147"/>
                  </a:lnTo>
                  <a:lnTo>
                    <a:pt x="0" y="0"/>
                  </a:lnTo>
                  <a:lnTo>
                    <a:pt x="16298" y="0"/>
                  </a:lnTo>
                  <a:lnTo>
                    <a:pt x="16298" y="537848"/>
                  </a:lnTo>
                  <a:lnTo>
                    <a:pt x="553911" y="537848"/>
                  </a:lnTo>
                  <a:lnTo>
                    <a:pt x="553911" y="554147"/>
                  </a:ln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9" name="Graphic 21" descr="Brainstorm">
            <a:extLst>
              <a:ext uri="{FF2B5EF4-FFF2-40B4-BE49-F238E27FC236}">
                <a16:creationId xmlns:a16="http://schemas.microsoft.com/office/drawing/2014/main" id="{7E7FB291-3C9F-471D-817A-CC450486EDC7}"/>
              </a:ext>
            </a:extLst>
          </p:cNvPr>
          <p:cNvGrpSpPr/>
          <p:nvPr/>
        </p:nvGrpSpPr>
        <p:grpSpPr>
          <a:xfrm>
            <a:off x="1982574" y="3262926"/>
            <a:ext cx="554227" cy="657641"/>
            <a:chOff x="1982574" y="3262926"/>
            <a:chExt cx="554227" cy="657641"/>
          </a:xfrm>
          <a:solidFill>
            <a:srgbClr val="000000"/>
          </a:solidFill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C7D59151-1BE8-4350-A96E-C7C30ADAF076}"/>
                </a:ext>
              </a:extLst>
            </p:cNvPr>
            <p:cNvSpPr/>
            <p:nvPr/>
          </p:nvSpPr>
          <p:spPr>
            <a:xfrm>
              <a:off x="1982574" y="3262926"/>
              <a:ext cx="554227" cy="657641"/>
            </a:xfrm>
            <a:custGeom>
              <a:avLst/>
              <a:gdLst>
                <a:gd name="connsiteX0" fmla="*/ 489768 w 554227"/>
                <a:gd name="connsiteY0" fmla="*/ 258330 h 657641"/>
                <a:gd name="connsiteX1" fmla="*/ 489768 w 554227"/>
                <a:gd name="connsiteY1" fmla="*/ 254256 h 657641"/>
                <a:gd name="connsiteX2" fmla="*/ 253441 w 554227"/>
                <a:gd name="connsiteY2" fmla="*/ 0 h 657641"/>
                <a:gd name="connsiteX3" fmla="*/ 244477 w 554227"/>
                <a:gd name="connsiteY3" fmla="*/ 0 h 657641"/>
                <a:gd name="connsiteX4" fmla="*/ 0 w 554227"/>
                <a:gd name="connsiteY4" fmla="*/ 236327 h 657641"/>
                <a:gd name="connsiteX5" fmla="*/ 0 w 554227"/>
                <a:gd name="connsiteY5" fmla="*/ 254256 h 657641"/>
                <a:gd name="connsiteX6" fmla="*/ 96161 w 554227"/>
                <a:gd name="connsiteY6" fmla="*/ 451467 h 657641"/>
                <a:gd name="connsiteX7" fmla="*/ 96161 w 554227"/>
                <a:gd name="connsiteY7" fmla="*/ 451467 h 657641"/>
                <a:gd name="connsiteX8" fmla="*/ 96161 w 554227"/>
                <a:gd name="connsiteY8" fmla="*/ 657642 h 657641"/>
                <a:gd name="connsiteX9" fmla="*/ 353676 w 554227"/>
                <a:gd name="connsiteY9" fmla="*/ 657642 h 657641"/>
                <a:gd name="connsiteX10" fmla="*/ 353676 w 554227"/>
                <a:gd name="connsiteY10" fmla="*/ 559851 h 657641"/>
                <a:gd name="connsiteX11" fmla="*/ 353676 w 554227"/>
                <a:gd name="connsiteY11" fmla="*/ 559851 h 657641"/>
                <a:gd name="connsiteX12" fmla="*/ 393607 w 554227"/>
                <a:gd name="connsiteY12" fmla="*/ 559851 h 657641"/>
                <a:gd name="connsiteX13" fmla="*/ 486508 w 554227"/>
                <a:gd name="connsiteY13" fmla="*/ 490583 h 657641"/>
                <a:gd name="connsiteX14" fmla="*/ 489768 w 554227"/>
                <a:gd name="connsiteY14" fmla="*/ 462061 h 657641"/>
                <a:gd name="connsiteX15" fmla="*/ 489768 w 554227"/>
                <a:gd name="connsiteY15" fmla="*/ 413165 h 657641"/>
                <a:gd name="connsiteX16" fmla="*/ 489768 w 554227"/>
                <a:gd name="connsiteY16" fmla="*/ 413165 h 657641"/>
                <a:gd name="connsiteX17" fmla="*/ 525625 w 554227"/>
                <a:gd name="connsiteY17" fmla="*/ 413165 h 657641"/>
                <a:gd name="connsiteX18" fmla="*/ 545998 w 554227"/>
                <a:gd name="connsiteY18" fmla="*/ 356121 h 657641"/>
                <a:gd name="connsiteX19" fmla="*/ 489768 w 554227"/>
                <a:gd name="connsiteY19" fmla="*/ 258330 h 657641"/>
                <a:gd name="connsiteX20" fmla="*/ 536219 w 554227"/>
                <a:gd name="connsiteY20" fmla="*/ 387903 h 657641"/>
                <a:gd name="connsiteX21" fmla="*/ 524810 w 554227"/>
                <a:gd name="connsiteY21" fmla="*/ 396867 h 657641"/>
                <a:gd name="connsiteX22" fmla="*/ 473470 w 554227"/>
                <a:gd name="connsiteY22" fmla="*/ 396867 h 657641"/>
                <a:gd name="connsiteX23" fmla="*/ 473470 w 554227"/>
                <a:gd name="connsiteY23" fmla="*/ 413165 h 657641"/>
                <a:gd name="connsiteX24" fmla="*/ 473470 w 554227"/>
                <a:gd name="connsiteY24" fmla="*/ 462061 h 657641"/>
                <a:gd name="connsiteX25" fmla="*/ 473470 w 554227"/>
                <a:gd name="connsiteY25" fmla="*/ 463691 h 657641"/>
                <a:gd name="connsiteX26" fmla="*/ 394422 w 554227"/>
                <a:gd name="connsiteY26" fmla="*/ 543553 h 657641"/>
                <a:gd name="connsiteX27" fmla="*/ 393607 w 554227"/>
                <a:gd name="connsiteY27" fmla="*/ 543553 h 657641"/>
                <a:gd name="connsiteX28" fmla="*/ 336563 w 554227"/>
                <a:gd name="connsiteY28" fmla="*/ 543553 h 657641"/>
                <a:gd name="connsiteX29" fmla="*/ 336563 w 554227"/>
                <a:gd name="connsiteY29" fmla="*/ 641344 h 657641"/>
                <a:gd name="connsiteX30" fmla="*/ 111644 w 554227"/>
                <a:gd name="connsiteY30" fmla="*/ 641344 h 657641"/>
                <a:gd name="connsiteX31" fmla="*/ 111644 w 554227"/>
                <a:gd name="connsiteY31" fmla="*/ 443318 h 657641"/>
                <a:gd name="connsiteX32" fmla="*/ 105940 w 554227"/>
                <a:gd name="connsiteY32" fmla="*/ 438428 h 657641"/>
                <a:gd name="connsiteX33" fmla="*/ 16298 w 554227"/>
                <a:gd name="connsiteY33" fmla="*/ 254256 h 657641"/>
                <a:gd name="connsiteX34" fmla="*/ 16298 w 554227"/>
                <a:gd name="connsiteY34" fmla="*/ 253441 h 657641"/>
                <a:gd name="connsiteX35" fmla="*/ 16298 w 554227"/>
                <a:gd name="connsiteY35" fmla="*/ 237142 h 657641"/>
                <a:gd name="connsiteX36" fmla="*/ 244477 w 554227"/>
                <a:gd name="connsiteY36" fmla="*/ 16298 h 657641"/>
                <a:gd name="connsiteX37" fmla="*/ 252626 w 554227"/>
                <a:gd name="connsiteY37" fmla="*/ 16298 h 657641"/>
                <a:gd name="connsiteX38" fmla="*/ 472655 w 554227"/>
                <a:gd name="connsiteY38" fmla="*/ 253441 h 657641"/>
                <a:gd name="connsiteX39" fmla="*/ 472655 w 554227"/>
                <a:gd name="connsiteY39" fmla="*/ 253441 h 657641"/>
                <a:gd name="connsiteX40" fmla="*/ 472655 w 554227"/>
                <a:gd name="connsiteY40" fmla="*/ 262405 h 657641"/>
                <a:gd name="connsiteX41" fmla="*/ 475099 w 554227"/>
                <a:gd name="connsiteY41" fmla="*/ 266479 h 657641"/>
                <a:gd name="connsiteX42" fmla="*/ 531329 w 554227"/>
                <a:gd name="connsiteY42" fmla="*/ 364270 h 657641"/>
                <a:gd name="connsiteX43" fmla="*/ 531329 w 554227"/>
                <a:gd name="connsiteY43" fmla="*/ 364270 h 657641"/>
                <a:gd name="connsiteX44" fmla="*/ 531329 w 554227"/>
                <a:gd name="connsiteY44" fmla="*/ 364270 h 657641"/>
                <a:gd name="connsiteX45" fmla="*/ 536219 w 554227"/>
                <a:gd name="connsiteY45" fmla="*/ 387903 h 657641"/>
                <a:gd name="connsiteX46" fmla="*/ 536219 w 554227"/>
                <a:gd name="connsiteY46" fmla="*/ 387903 h 657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554227" h="657641">
                  <a:moveTo>
                    <a:pt x="489768" y="258330"/>
                  </a:moveTo>
                  <a:lnTo>
                    <a:pt x="489768" y="254256"/>
                  </a:lnTo>
                  <a:cubicBezTo>
                    <a:pt x="494658" y="118979"/>
                    <a:pt x="388718" y="5704"/>
                    <a:pt x="253441" y="0"/>
                  </a:cubicBezTo>
                  <a:cubicBezTo>
                    <a:pt x="250181" y="0"/>
                    <a:pt x="247736" y="0"/>
                    <a:pt x="244477" y="0"/>
                  </a:cubicBezTo>
                  <a:cubicBezTo>
                    <a:pt x="112459" y="0"/>
                    <a:pt x="4890" y="104310"/>
                    <a:pt x="0" y="236327"/>
                  </a:cubicBezTo>
                  <a:cubicBezTo>
                    <a:pt x="0" y="242032"/>
                    <a:pt x="0" y="248551"/>
                    <a:pt x="0" y="254256"/>
                  </a:cubicBezTo>
                  <a:cubicBezTo>
                    <a:pt x="0" y="331673"/>
                    <a:pt x="35042" y="404201"/>
                    <a:pt x="96161" y="451467"/>
                  </a:cubicBezTo>
                  <a:lnTo>
                    <a:pt x="96161" y="451467"/>
                  </a:lnTo>
                  <a:lnTo>
                    <a:pt x="96161" y="657642"/>
                  </a:lnTo>
                  <a:lnTo>
                    <a:pt x="353676" y="657642"/>
                  </a:lnTo>
                  <a:lnTo>
                    <a:pt x="353676" y="559851"/>
                  </a:lnTo>
                  <a:lnTo>
                    <a:pt x="353676" y="559851"/>
                  </a:lnTo>
                  <a:lnTo>
                    <a:pt x="393607" y="559851"/>
                  </a:lnTo>
                  <a:cubicBezTo>
                    <a:pt x="433538" y="559851"/>
                    <a:pt x="475914" y="528884"/>
                    <a:pt x="486508" y="490583"/>
                  </a:cubicBezTo>
                  <a:cubicBezTo>
                    <a:pt x="488953" y="481619"/>
                    <a:pt x="490583" y="471840"/>
                    <a:pt x="489768" y="462061"/>
                  </a:cubicBezTo>
                  <a:lnTo>
                    <a:pt x="489768" y="413165"/>
                  </a:lnTo>
                  <a:lnTo>
                    <a:pt x="489768" y="413165"/>
                  </a:lnTo>
                  <a:lnTo>
                    <a:pt x="525625" y="413165"/>
                  </a:lnTo>
                  <a:cubicBezTo>
                    <a:pt x="546813" y="410721"/>
                    <a:pt x="565556" y="386273"/>
                    <a:pt x="545998" y="356121"/>
                  </a:cubicBezTo>
                  <a:lnTo>
                    <a:pt x="489768" y="258330"/>
                  </a:lnTo>
                  <a:close/>
                  <a:moveTo>
                    <a:pt x="536219" y="387903"/>
                  </a:moveTo>
                  <a:cubicBezTo>
                    <a:pt x="533774" y="392792"/>
                    <a:pt x="529699" y="396052"/>
                    <a:pt x="524810" y="396867"/>
                  </a:cubicBezTo>
                  <a:lnTo>
                    <a:pt x="473470" y="396867"/>
                  </a:lnTo>
                  <a:lnTo>
                    <a:pt x="473470" y="413165"/>
                  </a:lnTo>
                  <a:lnTo>
                    <a:pt x="473470" y="462061"/>
                  </a:lnTo>
                  <a:lnTo>
                    <a:pt x="473470" y="463691"/>
                  </a:lnTo>
                  <a:cubicBezTo>
                    <a:pt x="473470" y="507696"/>
                    <a:pt x="438428" y="543553"/>
                    <a:pt x="394422" y="543553"/>
                  </a:cubicBezTo>
                  <a:cubicBezTo>
                    <a:pt x="394422" y="543553"/>
                    <a:pt x="394422" y="543553"/>
                    <a:pt x="393607" y="543553"/>
                  </a:cubicBezTo>
                  <a:lnTo>
                    <a:pt x="336563" y="543553"/>
                  </a:lnTo>
                  <a:lnTo>
                    <a:pt x="336563" y="641344"/>
                  </a:lnTo>
                  <a:lnTo>
                    <a:pt x="111644" y="641344"/>
                  </a:lnTo>
                  <a:lnTo>
                    <a:pt x="111644" y="443318"/>
                  </a:lnTo>
                  <a:lnTo>
                    <a:pt x="105940" y="438428"/>
                  </a:lnTo>
                  <a:cubicBezTo>
                    <a:pt x="48895" y="394422"/>
                    <a:pt x="16298" y="326784"/>
                    <a:pt x="16298" y="254256"/>
                  </a:cubicBezTo>
                  <a:lnTo>
                    <a:pt x="16298" y="253441"/>
                  </a:lnTo>
                  <a:cubicBezTo>
                    <a:pt x="16298" y="247736"/>
                    <a:pt x="16298" y="242847"/>
                    <a:pt x="16298" y="237142"/>
                  </a:cubicBezTo>
                  <a:cubicBezTo>
                    <a:pt x="20373" y="114089"/>
                    <a:pt x="121423" y="16298"/>
                    <a:pt x="244477" y="16298"/>
                  </a:cubicBezTo>
                  <a:cubicBezTo>
                    <a:pt x="246921" y="16298"/>
                    <a:pt x="250181" y="16298"/>
                    <a:pt x="252626" y="16298"/>
                  </a:cubicBezTo>
                  <a:cubicBezTo>
                    <a:pt x="378939" y="21188"/>
                    <a:pt x="477544" y="127128"/>
                    <a:pt x="472655" y="253441"/>
                  </a:cubicBezTo>
                  <a:lnTo>
                    <a:pt x="472655" y="253441"/>
                  </a:lnTo>
                  <a:lnTo>
                    <a:pt x="472655" y="262405"/>
                  </a:lnTo>
                  <a:lnTo>
                    <a:pt x="475099" y="266479"/>
                  </a:lnTo>
                  <a:lnTo>
                    <a:pt x="531329" y="364270"/>
                  </a:lnTo>
                  <a:lnTo>
                    <a:pt x="531329" y="364270"/>
                  </a:lnTo>
                  <a:lnTo>
                    <a:pt x="531329" y="364270"/>
                  </a:lnTo>
                  <a:cubicBezTo>
                    <a:pt x="537848" y="371604"/>
                    <a:pt x="539478" y="380569"/>
                    <a:pt x="536219" y="387903"/>
                  </a:cubicBezTo>
                  <a:cubicBezTo>
                    <a:pt x="536219" y="387903"/>
                    <a:pt x="536219" y="387903"/>
                    <a:pt x="536219" y="387903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3B45400B-2BEF-4C48-B69B-99037E26ADEC}"/>
                </a:ext>
              </a:extLst>
            </p:cNvPr>
            <p:cNvSpPr/>
            <p:nvPr/>
          </p:nvSpPr>
          <p:spPr>
            <a:xfrm>
              <a:off x="2191194" y="3645939"/>
              <a:ext cx="52155" cy="24447"/>
            </a:xfrm>
            <a:custGeom>
              <a:avLst/>
              <a:gdLst>
                <a:gd name="connsiteX0" fmla="*/ 26078 w 52155"/>
                <a:gd name="connsiteY0" fmla="*/ 24448 h 24447"/>
                <a:gd name="connsiteX1" fmla="*/ 26078 w 52155"/>
                <a:gd name="connsiteY1" fmla="*/ 24448 h 24447"/>
                <a:gd name="connsiteX2" fmla="*/ 52155 w 52155"/>
                <a:gd name="connsiteY2" fmla="*/ 0 h 24447"/>
                <a:gd name="connsiteX3" fmla="*/ 52155 w 52155"/>
                <a:gd name="connsiteY3" fmla="*/ 0 h 24447"/>
                <a:gd name="connsiteX4" fmla="*/ 0 w 52155"/>
                <a:gd name="connsiteY4" fmla="*/ 0 h 24447"/>
                <a:gd name="connsiteX5" fmla="*/ 0 w 52155"/>
                <a:gd name="connsiteY5" fmla="*/ 0 h 24447"/>
                <a:gd name="connsiteX6" fmla="*/ 26078 w 52155"/>
                <a:gd name="connsiteY6" fmla="*/ 24448 h 24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155" h="24447">
                  <a:moveTo>
                    <a:pt x="26078" y="24448"/>
                  </a:moveTo>
                  <a:lnTo>
                    <a:pt x="26078" y="24448"/>
                  </a:lnTo>
                  <a:cubicBezTo>
                    <a:pt x="39931" y="24448"/>
                    <a:pt x="51340" y="13854"/>
                    <a:pt x="52155" y="0"/>
                  </a:cubicBezTo>
                  <a:lnTo>
                    <a:pt x="52155" y="0"/>
                  </a:lnTo>
                  <a:lnTo>
                    <a:pt x="0" y="0"/>
                  </a:lnTo>
                  <a:lnTo>
                    <a:pt x="0" y="0"/>
                  </a:lnTo>
                  <a:cubicBezTo>
                    <a:pt x="815" y="13854"/>
                    <a:pt x="12224" y="24448"/>
                    <a:pt x="26078" y="24448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B1CE487A-FB3E-4374-8451-8977C6395BE9}"/>
                </a:ext>
              </a:extLst>
            </p:cNvPr>
            <p:cNvSpPr/>
            <p:nvPr/>
          </p:nvSpPr>
          <p:spPr>
            <a:xfrm>
              <a:off x="2112961" y="3372126"/>
              <a:ext cx="208619" cy="215954"/>
            </a:xfrm>
            <a:custGeom>
              <a:avLst/>
              <a:gdLst>
                <a:gd name="connsiteX0" fmla="*/ 104310 w 208619"/>
                <a:gd name="connsiteY0" fmla="*/ 0 h 215954"/>
                <a:gd name="connsiteX1" fmla="*/ 0 w 208619"/>
                <a:gd name="connsiteY1" fmla="*/ 103495 h 215954"/>
                <a:gd name="connsiteX2" fmla="*/ 0 w 208619"/>
                <a:gd name="connsiteY2" fmla="*/ 106755 h 215954"/>
                <a:gd name="connsiteX3" fmla="*/ 7334 w 208619"/>
                <a:gd name="connsiteY3" fmla="*/ 142611 h 215954"/>
                <a:gd name="connsiteX4" fmla="*/ 25263 w 208619"/>
                <a:gd name="connsiteY4" fmla="*/ 171949 h 215954"/>
                <a:gd name="connsiteX5" fmla="*/ 49710 w 208619"/>
                <a:gd name="connsiteY5" fmla="*/ 211880 h 215954"/>
                <a:gd name="connsiteX6" fmla="*/ 57045 w 208619"/>
                <a:gd name="connsiteY6" fmla="*/ 215954 h 215954"/>
                <a:gd name="connsiteX7" fmla="*/ 151575 w 208619"/>
                <a:gd name="connsiteY7" fmla="*/ 215954 h 215954"/>
                <a:gd name="connsiteX8" fmla="*/ 158910 w 208619"/>
                <a:gd name="connsiteY8" fmla="*/ 211880 h 215954"/>
                <a:gd name="connsiteX9" fmla="*/ 183357 w 208619"/>
                <a:gd name="connsiteY9" fmla="*/ 171949 h 215954"/>
                <a:gd name="connsiteX10" fmla="*/ 201286 w 208619"/>
                <a:gd name="connsiteY10" fmla="*/ 142611 h 215954"/>
                <a:gd name="connsiteX11" fmla="*/ 208620 w 208619"/>
                <a:gd name="connsiteY11" fmla="*/ 106755 h 215954"/>
                <a:gd name="connsiteX12" fmla="*/ 208620 w 208619"/>
                <a:gd name="connsiteY12" fmla="*/ 103495 h 215954"/>
                <a:gd name="connsiteX13" fmla="*/ 104310 w 208619"/>
                <a:gd name="connsiteY13" fmla="*/ 0 h 215954"/>
                <a:gd name="connsiteX14" fmla="*/ 192322 w 208619"/>
                <a:gd name="connsiteY14" fmla="*/ 105940 h 215954"/>
                <a:gd name="connsiteX15" fmla="*/ 183357 w 208619"/>
                <a:gd name="connsiteY15" fmla="*/ 143426 h 215954"/>
                <a:gd name="connsiteX16" fmla="*/ 171134 w 208619"/>
                <a:gd name="connsiteY16" fmla="*/ 161355 h 215954"/>
                <a:gd name="connsiteX17" fmla="*/ 171134 w 208619"/>
                <a:gd name="connsiteY17" fmla="*/ 161355 h 215954"/>
                <a:gd name="connsiteX18" fmla="*/ 171134 w 208619"/>
                <a:gd name="connsiteY18" fmla="*/ 161355 h 215954"/>
                <a:gd name="connsiteX19" fmla="*/ 146686 w 208619"/>
                <a:gd name="connsiteY19" fmla="*/ 199656 h 215954"/>
                <a:gd name="connsiteX20" fmla="*/ 146686 w 208619"/>
                <a:gd name="connsiteY20" fmla="*/ 199656 h 215954"/>
                <a:gd name="connsiteX21" fmla="*/ 61934 w 208619"/>
                <a:gd name="connsiteY21" fmla="*/ 199656 h 215954"/>
                <a:gd name="connsiteX22" fmla="*/ 61934 w 208619"/>
                <a:gd name="connsiteY22" fmla="*/ 199656 h 215954"/>
                <a:gd name="connsiteX23" fmla="*/ 37486 w 208619"/>
                <a:gd name="connsiteY23" fmla="*/ 161355 h 215954"/>
                <a:gd name="connsiteX24" fmla="*/ 37486 w 208619"/>
                <a:gd name="connsiteY24" fmla="*/ 161355 h 215954"/>
                <a:gd name="connsiteX25" fmla="*/ 37486 w 208619"/>
                <a:gd name="connsiteY25" fmla="*/ 161355 h 215954"/>
                <a:gd name="connsiteX26" fmla="*/ 25263 w 208619"/>
                <a:gd name="connsiteY26" fmla="*/ 142611 h 215954"/>
                <a:gd name="connsiteX27" fmla="*/ 16298 w 208619"/>
                <a:gd name="connsiteY27" fmla="*/ 105940 h 215954"/>
                <a:gd name="connsiteX28" fmla="*/ 16298 w 208619"/>
                <a:gd name="connsiteY28" fmla="*/ 102680 h 215954"/>
                <a:gd name="connsiteX29" fmla="*/ 105125 w 208619"/>
                <a:gd name="connsiteY29" fmla="*/ 15484 h 215954"/>
                <a:gd name="connsiteX30" fmla="*/ 192322 w 208619"/>
                <a:gd name="connsiteY30" fmla="*/ 102680 h 215954"/>
                <a:gd name="connsiteX31" fmla="*/ 192322 w 208619"/>
                <a:gd name="connsiteY31" fmla="*/ 105940 h 215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08619" h="215954">
                  <a:moveTo>
                    <a:pt x="104310" y="0"/>
                  </a:moveTo>
                  <a:cubicBezTo>
                    <a:pt x="47265" y="0"/>
                    <a:pt x="815" y="46451"/>
                    <a:pt x="0" y="103495"/>
                  </a:cubicBezTo>
                  <a:lnTo>
                    <a:pt x="0" y="106755"/>
                  </a:lnTo>
                  <a:cubicBezTo>
                    <a:pt x="0" y="118979"/>
                    <a:pt x="2445" y="131202"/>
                    <a:pt x="7334" y="142611"/>
                  </a:cubicBezTo>
                  <a:cubicBezTo>
                    <a:pt x="11409" y="153205"/>
                    <a:pt x="17928" y="163799"/>
                    <a:pt x="25263" y="171949"/>
                  </a:cubicBezTo>
                  <a:cubicBezTo>
                    <a:pt x="35042" y="184172"/>
                    <a:pt x="43191" y="197211"/>
                    <a:pt x="49710" y="211880"/>
                  </a:cubicBezTo>
                  <a:cubicBezTo>
                    <a:pt x="51340" y="214324"/>
                    <a:pt x="53785" y="215954"/>
                    <a:pt x="57045" y="215954"/>
                  </a:cubicBezTo>
                  <a:lnTo>
                    <a:pt x="151575" y="215954"/>
                  </a:lnTo>
                  <a:cubicBezTo>
                    <a:pt x="154835" y="215954"/>
                    <a:pt x="157280" y="214324"/>
                    <a:pt x="158910" y="211880"/>
                  </a:cubicBezTo>
                  <a:cubicBezTo>
                    <a:pt x="165429" y="198026"/>
                    <a:pt x="173578" y="184172"/>
                    <a:pt x="183357" y="171949"/>
                  </a:cubicBezTo>
                  <a:cubicBezTo>
                    <a:pt x="191507" y="162984"/>
                    <a:pt x="197211" y="153205"/>
                    <a:pt x="201286" y="142611"/>
                  </a:cubicBezTo>
                  <a:cubicBezTo>
                    <a:pt x="205360" y="131202"/>
                    <a:pt x="207805" y="118979"/>
                    <a:pt x="208620" y="106755"/>
                  </a:cubicBezTo>
                  <a:lnTo>
                    <a:pt x="208620" y="103495"/>
                  </a:lnTo>
                  <a:cubicBezTo>
                    <a:pt x="206990" y="45636"/>
                    <a:pt x="161355" y="0"/>
                    <a:pt x="104310" y="0"/>
                  </a:cubicBezTo>
                  <a:close/>
                  <a:moveTo>
                    <a:pt x="192322" y="105940"/>
                  </a:moveTo>
                  <a:cubicBezTo>
                    <a:pt x="191507" y="118979"/>
                    <a:pt x="189062" y="132017"/>
                    <a:pt x="183357" y="143426"/>
                  </a:cubicBezTo>
                  <a:cubicBezTo>
                    <a:pt x="180098" y="149946"/>
                    <a:pt x="176023" y="155650"/>
                    <a:pt x="171134" y="161355"/>
                  </a:cubicBezTo>
                  <a:lnTo>
                    <a:pt x="171134" y="161355"/>
                  </a:lnTo>
                  <a:lnTo>
                    <a:pt x="171134" y="161355"/>
                  </a:lnTo>
                  <a:cubicBezTo>
                    <a:pt x="162169" y="172763"/>
                    <a:pt x="154020" y="185802"/>
                    <a:pt x="146686" y="199656"/>
                  </a:cubicBezTo>
                  <a:lnTo>
                    <a:pt x="146686" y="199656"/>
                  </a:lnTo>
                  <a:lnTo>
                    <a:pt x="61934" y="199656"/>
                  </a:lnTo>
                  <a:lnTo>
                    <a:pt x="61934" y="199656"/>
                  </a:lnTo>
                  <a:cubicBezTo>
                    <a:pt x="55415" y="186617"/>
                    <a:pt x="47265" y="173578"/>
                    <a:pt x="37486" y="161355"/>
                  </a:cubicBezTo>
                  <a:lnTo>
                    <a:pt x="37486" y="161355"/>
                  </a:lnTo>
                  <a:lnTo>
                    <a:pt x="37486" y="161355"/>
                  </a:lnTo>
                  <a:cubicBezTo>
                    <a:pt x="32597" y="155650"/>
                    <a:pt x="28522" y="149946"/>
                    <a:pt x="25263" y="142611"/>
                  </a:cubicBezTo>
                  <a:cubicBezTo>
                    <a:pt x="19558" y="131202"/>
                    <a:pt x="17113" y="118164"/>
                    <a:pt x="16298" y="105940"/>
                  </a:cubicBezTo>
                  <a:lnTo>
                    <a:pt x="16298" y="102680"/>
                  </a:lnTo>
                  <a:cubicBezTo>
                    <a:pt x="17113" y="53785"/>
                    <a:pt x="56230" y="14669"/>
                    <a:pt x="105125" y="15484"/>
                  </a:cubicBezTo>
                  <a:cubicBezTo>
                    <a:pt x="153205" y="16298"/>
                    <a:pt x="191507" y="54600"/>
                    <a:pt x="192322" y="102680"/>
                  </a:cubicBezTo>
                  <a:lnTo>
                    <a:pt x="192322" y="105940"/>
                  </a:ln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991DF2E-0CE4-4521-9F69-8774B92ECC8A}"/>
                </a:ext>
              </a:extLst>
            </p:cNvPr>
            <p:cNvSpPr/>
            <p:nvPr/>
          </p:nvSpPr>
          <p:spPr>
            <a:xfrm>
              <a:off x="2170821" y="3609268"/>
              <a:ext cx="94530" cy="16298"/>
            </a:xfrm>
            <a:custGeom>
              <a:avLst/>
              <a:gdLst>
                <a:gd name="connsiteX0" fmla="*/ 86382 w 94530"/>
                <a:gd name="connsiteY0" fmla="*/ 0 h 16298"/>
                <a:gd name="connsiteX1" fmla="*/ 8149 w 94530"/>
                <a:gd name="connsiteY1" fmla="*/ 0 h 16298"/>
                <a:gd name="connsiteX2" fmla="*/ 0 w 94530"/>
                <a:gd name="connsiteY2" fmla="*/ 8149 h 16298"/>
                <a:gd name="connsiteX3" fmla="*/ 8149 w 94530"/>
                <a:gd name="connsiteY3" fmla="*/ 16298 h 16298"/>
                <a:gd name="connsiteX4" fmla="*/ 86382 w 94530"/>
                <a:gd name="connsiteY4" fmla="*/ 16298 h 16298"/>
                <a:gd name="connsiteX5" fmla="*/ 94531 w 94530"/>
                <a:gd name="connsiteY5" fmla="*/ 8149 h 16298"/>
                <a:gd name="connsiteX6" fmla="*/ 86382 w 94530"/>
                <a:gd name="connsiteY6" fmla="*/ 0 h 16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4530" h="16298">
                  <a:moveTo>
                    <a:pt x="86382" y="0"/>
                  </a:moveTo>
                  <a:lnTo>
                    <a:pt x="8149" y="0"/>
                  </a:lnTo>
                  <a:cubicBezTo>
                    <a:pt x="3260" y="0"/>
                    <a:pt x="0" y="3260"/>
                    <a:pt x="0" y="8149"/>
                  </a:cubicBezTo>
                  <a:cubicBezTo>
                    <a:pt x="0" y="13039"/>
                    <a:pt x="3260" y="16298"/>
                    <a:pt x="8149" y="16298"/>
                  </a:cubicBezTo>
                  <a:lnTo>
                    <a:pt x="86382" y="16298"/>
                  </a:lnTo>
                  <a:cubicBezTo>
                    <a:pt x="91271" y="16298"/>
                    <a:pt x="94531" y="13039"/>
                    <a:pt x="94531" y="8149"/>
                  </a:cubicBezTo>
                  <a:cubicBezTo>
                    <a:pt x="94531" y="3260"/>
                    <a:pt x="90456" y="0"/>
                    <a:pt x="86382" y="0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17EEAE68-F5DA-4131-B941-CA8A30BC389D}"/>
                </a:ext>
              </a:extLst>
            </p:cNvPr>
            <p:cNvSpPr/>
            <p:nvPr/>
          </p:nvSpPr>
          <p:spPr>
            <a:xfrm>
              <a:off x="2174895" y="3417761"/>
              <a:ext cx="88011" cy="121423"/>
            </a:xfrm>
            <a:custGeom>
              <a:avLst/>
              <a:gdLst>
                <a:gd name="connsiteX0" fmla="*/ 43191 w 88011"/>
                <a:gd name="connsiteY0" fmla="*/ 0 h 121423"/>
                <a:gd name="connsiteX1" fmla="*/ 0 w 88011"/>
                <a:gd name="connsiteY1" fmla="*/ 83937 h 121423"/>
                <a:gd name="connsiteX2" fmla="*/ 0 w 88011"/>
                <a:gd name="connsiteY2" fmla="*/ 83937 h 121423"/>
                <a:gd name="connsiteX3" fmla="*/ 43191 w 88011"/>
                <a:gd name="connsiteY3" fmla="*/ 74158 h 121423"/>
                <a:gd name="connsiteX4" fmla="*/ 43191 w 88011"/>
                <a:gd name="connsiteY4" fmla="*/ 74158 h 121423"/>
                <a:gd name="connsiteX5" fmla="*/ 43191 w 88011"/>
                <a:gd name="connsiteY5" fmla="*/ 121423 h 121423"/>
                <a:gd name="connsiteX6" fmla="*/ 43191 w 88011"/>
                <a:gd name="connsiteY6" fmla="*/ 121423 h 121423"/>
                <a:gd name="connsiteX7" fmla="*/ 88012 w 88011"/>
                <a:gd name="connsiteY7" fmla="*/ 39116 h 121423"/>
                <a:gd name="connsiteX8" fmla="*/ 88012 w 88011"/>
                <a:gd name="connsiteY8" fmla="*/ 39116 h 121423"/>
                <a:gd name="connsiteX9" fmla="*/ 43191 w 88011"/>
                <a:gd name="connsiteY9" fmla="*/ 48080 h 121423"/>
                <a:gd name="connsiteX10" fmla="*/ 43191 w 88011"/>
                <a:gd name="connsiteY10" fmla="*/ 48080 h 121423"/>
                <a:gd name="connsiteX11" fmla="*/ 43191 w 88011"/>
                <a:gd name="connsiteY11" fmla="*/ 0 h 121423"/>
                <a:gd name="connsiteX12" fmla="*/ 43191 w 88011"/>
                <a:gd name="connsiteY12" fmla="*/ 0 h 121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8011" h="121423">
                  <a:moveTo>
                    <a:pt x="43191" y="0"/>
                  </a:moveTo>
                  <a:lnTo>
                    <a:pt x="0" y="83937"/>
                  </a:lnTo>
                  <a:cubicBezTo>
                    <a:pt x="0" y="83937"/>
                    <a:pt x="0" y="83937"/>
                    <a:pt x="0" y="83937"/>
                  </a:cubicBezTo>
                  <a:lnTo>
                    <a:pt x="43191" y="74158"/>
                  </a:lnTo>
                  <a:lnTo>
                    <a:pt x="43191" y="74158"/>
                  </a:lnTo>
                  <a:lnTo>
                    <a:pt x="43191" y="121423"/>
                  </a:lnTo>
                  <a:cubicBezTo>
                    <a:pt x="43191" y="121423"/>
                    <a:pt x="43191" y="121423"/>
                    <a:pt x="43191" y="121423"/>
                  </a:cubicBezTo>
                  <a:lnTo>
                    <a:pt x="88012" y="39116"/>
                  </a:lnTo>
                  <a:cubicBezTo>
                    <a:pt x="88012" y="39116"/>
                    <a:pt x="88012" y="39116"/>
                    <a:pt x="88012" y="39116"/>
                  </a:cubicBezTo>
                  <a:lnTo>
                    <a:pt x="43191" y="48080"/>
                  </a:lnTo>
                  <a:lnTo>
                    <a:pt x="43191" y="48080"/>
                  </a:lnTo>
                  <a:lnTo>
                    <a:pt x="43191" y="0"/>
                  </a:lnTo>
                  <a:cubicBezTo>
                    <a:pt x="43191" y="0"/>
                    <a:pt x="43191" y="0"/>
                    <a:pt x="43191" y="0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5" name="Graphic 23" descr="Gears">
            <a:extLst>
              <a:ext uri="{FF2B5EF4-FFF2-40B4-BE49-F238E27FC236}">
                <a16:creationId xmlns:a16="http://schemas.microsoft.com/office/drawing/2014/main" id="{F6A9A4E4-FACA-4600-94B5-72D869111294}"/>
              </a:ext>
            </a:extLst>
          </p:cNvPr>
          <p:cNvGrpSpPr/>
          <p:nvPr/>
        </p:nvGrpSpPr>
        <p:grpSpPr>
          <a:xfrm>
            <a:off x="5808661" y="2246192"/>
            <a:ext cx="531329" cy="643120"/>
            <a:chOff x="5808661" y="2246192"/>
            <a:chExt cx="531329" cy="643120"/>
          </a:xfrm>
          <a:solidFill>
            <a:srgbClr val="000000"/>
          </a:solidFill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91ADCB90-1D05-4FDA-9C2A-A6F02903EDEC}"/>
                </a:ext>
              </a:extLst>
            </p:cNvPr>
            <p:cNvSpPr/>
            <p:nvPr/>
          </p:nvSpPr>
          <p:spPr>
            <a:xfrm>
              <a:off x="5992834" y="2246192"/>
              <a:ext cx="347156" cy="346341"/>
            </a:xfrm>
            <a:custGeom>
              <a:avLst/>
              <a:gdLst>
                <a:gd name="connsiteX0" fmla="*/ 297447 w 347156"/>
                <a:gd name="connsiteY0" fmla="*/ 243751 h 346341"/>
                <a:gd name="connsiteX1" fmla="*/ 311300 w 347156"/>
                <a:gd name="connsiteY1" fmla="*/ 211969 h 346341"/>
                <a:gd name="connsiteX2" fmla="*/ 347157 w 347156"/>
                <a:gd name="connsiteY2" fmla="*/ 194041 h 346341"/>
                <a:gd name="connsiteX3" fmla="*/ 347157 w 347156"/>
                <a:gd name="connsiteY3" fmla="*/ 153295 h 346341"/>
                <a:gd name="connsiteX4" fmla="*/ 311300 w 347156"/>
                <a:gd name="connsiteY4" fmla="*/ 135367 h 346341"/>
                <a:gd name="connsiteX5" fmla="*/ 298261 w 347156"/>
                <a:gd name="connsiteY5" fmla="*/ 103585 h 346341"/>
                <a:gd name="connsiteX6" fmla="*/ 311300 w 347156"/>
                <a:gd name="connsiteY6" fmla="*/ 65283 h 346341"/>
                <a:gd name="connsiteX7" fmla="*/ 281963 w 347156"/>
                <a:gd name="connsiteY7" fmla="*/ 35946 h 346341"/>
                <a:gd name="connsiteX8" fmla="*/ 243662 w 347156"/>
                <a:gd name="connsiteY8" fmla="*/ 48985 h 346341"/>
                <a:gd name="connsiteX9" fmla="*/ 211880 w 347156"/>
                <a:gd name="connsiteY9" fmla="*/ 35857 h 346341"/>
                <a:gd name="connsiteX10" fmla="*/ 193951 w 347156"/>
                <a:gd name="connsiteY10" fmla="*/ 0 h 346341"/>
                <a:gd name="connsiteX11" fmla="*/ 153205 w 347156"/>
                <a:gd name="connsiteY11" fmla="*/ 0 h 346341"/>
                <a:gd name="connsiteX12" fmla="*/ 135277 w 347156"/>
                <a:gd name="connsiteY12" fmla="*/ 35857 h 346341"/>
                <a:gd name="connsiteX13" fmla="*/ 103495 w 347156"/>
                <a:gd name="connsiteY13" fmla="*/ 48895 h 346341"/>
                <a:gd name="connsiteX14" fmla="*/ 65194 w 347156"/>
                <a:gd name="connsiteY14" fmla="*/ 35857 h 346341"/>
                <a:gd name="connsiteX15" fmla="*/ 35857 w 347156"/>
                <a:gd name="connsiteY15" fmla="*/ 65194 h 346341"/>
                <a:gd name="connsiteX16" fmla="*/ 48895 w 347156"/>
                <a:gd name="connsiteY16" fmla="*/ 103495 h 346341"/>
                <a:gd name="connsiteX17" fmla="*/ 35857 w 347156"/>
                <a:gd name="connsiteY17" fmla="*/ 135277 h 346341"/>
                <a:gd name="connsiteX18" fmla="*/ 0 w 347156"/>
                <a:gd name="connsiteY18" fmla="*/ 153205 h 346341"/>
                <a:gd name="connsiteX19" fmla="*/ 0 w 347156"/>
                <a:gd name="connsiteY19" fmla="*/ 193951 h 346341"/>
                <a:gd name="connsiteX20" fmla="*/ 35857 w 347156"/>
                <a:gd name="connsiteY20" fmla="*/ 211880 h 346341"/>
                <a:gd name="connsiteX21" fmla="*/ 48895 w 347156"/>
                <a:gd name="connsiteY21" fmla="*/ 243662 h 346341"/>
                <a:gd name="connsiteX22" fmla="*/ 35857 w 347156"/>
                <a:gd name="connsiteY22" fmla="*/ 281963 h 346341"/>
                <a:gd name="connsiteX23" fmla="*/ 64379 w 347156"/>
                <a:gd name="connsiteY23" fmla="*/ 310485 h 346341"/>
                <a:gd name="connsiteX24" fmla="*/ 102680 w 347156"/>
                <a:gd name="connsiteY24" fmla="*/ 297447 h 346341"/>
                <a:gd name="connsiteX25" fmla="*/ 134462 w 347156"/>
                <a:gd name="connsiteY25" fmla="*/ 310485 h 346341"/>
                <a:gd name="connsiteX26" fmla="*/ 152390 w 347156"/>
                <a:gd name="connsiteY26" fmla="*/ 346342 h 346341"/>
                <a:gd name="connsiteX27" fmla="*/ 193136 w 347156"/>
                <a:gd name="connsiteY27" fmla="*/ 346342 h 346341"/>
                <a:gd name="connsiteX28" fmla="*/ 211065 w 347156"/>
                <a:gd name="connsiteY28" fmla="*/ 310485 h 346341"/>
                <a:gd name="connsiteX29" fmla="*/ 242847 w 347156"/>
                <a:gd name="connsiteY29" fmla="*/ 297447 h 346341"/>
                <a:gd name="connsiteX30" fmla="*/ 281148 w 347156"/>
                <a:gd name="connsiteY30" fmla="*/ 310485 h 346341"/>
                <a:gd name="connsiteX31" fmla="*/ 310485 w 347156"/>
                <a:gd name="connsiteY31" fmla="*/ 281963 h 346341"/>
                <a:gd name="connsiteX32" fmla="*/ 282012 w 347156"/>
                <a:gd name="connsiteY32" fmla="*/ 248999 h 346341"/>
                <a:gd name="connsiteX33" fmla="*/ 291742 w 347156"/>
                <a:gd name="connsiteY33" fmla="*/ 277562 h 346341"/>
                <a:gd name="connsiteX34" fmla="*/ 276951 w 347156"/>
                <a:gd name="connsiteY34" fmla="*/ 291946 h 346341"/>
                <a:gd name="connsiteX35" fmla="*/ 248103 w 347156"/>
                <a:gd name="connsiteY35" fmla="*/ 282118 h 346341"/>
                <a:gd name="connsiteX36" fmla="*/ 241062 w 347156"/>
                <a:gd name="connsiteY36" fmla="*/ 279722 h 346341"/>
                <a:gd name="connsiteX37" fmla="*/ 234632 w 347156"/>
                <a:gd name="connsiteY37" fmla="*/ 283471 h 346341"/>
                <a:gd name="connsiteX38" fmla="*/ 206591 w 347156"/>
                <a:gd name="connsiteY38" fmla="*/ 294920 h 346341"/>
                <a:gd name="connsiteX39" fmla="*/ 199697 w 347156"/>
                <a:gd name="connsiteY39" fmla="*/ 296892 h 346341"/>
                <a:gd name="connsiteX40" fmla="*/ 196486 w 347156"/>
                <a:gd name="connsiteY40" fmla="*/ 303306 h 346341"/>
                <a:gd name="connsiteX41" fmla="*/ 183064 w 347156"/>
                <a:gd name="connsiteY41" fmla="*/ 330198 h 346341"/>
                <a:gd name="connsiteX42" fmla="*/ 162487 w 347156"/>
                <a:gd name="connsiteY42" fmla="*/ 330198 h 346341"/>
                <a:gd name="connsiteX43" fmla="*/ 149066 w 347156"/>
                <a:gd name="connsiteY43" fmla="*/ 303306 h 346341"/>
                <a:gd name="connsiteX44" fmla="*/ 145855 w 347156"/>
                <a:gd name="connsiteY44" fmla="*/ 296892 h 346341"/>
                <a:gd name="connsiteX45" fmla="*/ 138960 w 347156"/>
                <a:gd name="connsiteY45" fmla="*/ 294920 h 346341"/>
                <a:gd name="connsiteX46" fmla="*/ 110911 w 347156"/>
                <a:gd name="connsiteY46" fmla="*/ 283471 h 346341"/>
                <a:gd name="connsiteX47" fmla="*/ 104489 w 347156"/>
                <a:gd name="connsiteY47" fmla="*/ 279722 h 346341"/>
                <a:gd name="connsiteX48" fmla="*/ 97448 w 347156"/>
                <a:gd name="connsiteY48" fmla="*/ 282118 h 346341"/>
                <a:gd name="connsiteX49" fmla="*/ 68747 w 347156"/>
                <a:gd name="connsiteY49" fmla="*/ 291897 h 346341"/>
                <a:gd name="connsiteX50" fmla="*/ 54567 w 347156"/>
                <a:gd name="connsiteY50" fmla="*/ 277717 h 346341"/>
                <a:gd name="connsiteX51" fmla="*/ 64346 w 347156"/>
                <a:gd name="connsiteY51" fmla="*/ 249008 h 346341"/>
                <a:gd name="connsiteX52" fmla="*/ 66742 w 347156"/>
                <a:gd name="connsiteY52" fmla="*/ 241967 h 346341"/>
                <a:gd name="connsiteX53" fmla="*/ 62993 w 347156"/>
                <a:gd name="connsiteY53" fmla="*/ 235545 h 346341"/>
                <a:gd name="connsiteX54" fmla="*/ 51585 w 347156"/>
                <a:gd name="connsiteY54" fmla="*/ 207487 h 346341"/>
                <a:gd name="connsiteX55" fmla="*/ 49612 w 347156"/>
                <a:gd name="connsiteY55" fmla="*/ 200593 h 346341"/>
                <a:gd name="connsiteX56" fmla="*/ 43207 w 347156"/>
                <a:gd name="connsiteY56" fmla="*/ 197390 h 346341"/>
                <a:gd name="connsiteX57" fmla="*/ 16298 w 347156"/>
                <a:gd name="connsiteY57" fmla="*/ 183952 h 346341"/>
                <a:gd name="connsiteX58" fmla="*/ 16298 w 347156"/>
                <a:gd name="connsiteY58" fmla="*/ 163343 h 346341"/>
                <a:gd name="connsiteX59" fmla="*/ 43191 w 347156"/>
                <a:gd name="connsiteY59" fmla="*/ 149946 h 346341"/>
                <a:gd name="connsiteX60" fmla="*/ 49596 w 347156"/>
                <a:gd name="connsiteY60" fmla="*/ 146735 h 346341"/>
                <a:gd name="connsiteX61" fmla="*/ 51568 w 347156"/>
                <a:gd name="connsiteY61" fmla="*/ 139841 h 346341"/>
                <a:gd name="connsiteX62" fmla="*/ 62977 w 347156"/>
                <a:gd name="connsiteY62" fmla="*/ 111791 h 346341"/>
                <a:gd name="connsiteX63" fmla="*/ 66726 w 347156"/>
                <a:gd name="connsiteY63" fmla="*/ 105361 h 346341"/>
                <a:gd name="connsiteX64" fmla="*/ 64330 w 347156"/>
                <a:gd name="connsiteY64" fmla="*/ 98328 h 346341"/>
                <a:gd name="connsiteX65" fmla="*/ 54551 w 347156"/>
                <a:gd name="connsiteY65" fmla="*/ 69611 h 346341"/>
                <a:gd name="connsiteX66" fmla="*/ 69545 w 347156"/>
                <a:gd name="connsiteY66" fmla="*/ 54616 h 346341"/>
                <a:gd name="connsiteX67" fmla="*/ 98247 w 347156"/>
                <a:gd name="connsiteY67" fmla="*/ 64395 h 346341"/>
                <a:gd name="connsiteX68" fmla="*/ 105288 w 347156"/>
                <a:gd name="connsiteY68" fmla="*/ 66840 h 346341"/>
                <a:gd name="connsiteX69" fmla="*/ 111709 w 347156"/>
                <a:gd name="connsiteY69" fmla="*/ 63083 h 346341"/>
                <a:gd name="connsiteX70" fmla="*/ 139759 w 347156"/>
                <a:gd name="connsiteY70" fmla="*/ 51674 h 346341"/>
                <a:gd name="connsiteX71" fmla="*/ 146686 w 347156"/>
                <a:gd name="connsiteY71" fmla="*/ 49588 h 346341"/>
                <a:gd name="connsiteX72" fmla="*/ 149897 w 347156"/>
                <a:gd name="connsiteY72" fmla="*/ 43175 h 346341"/>
                <a:gd name="connsiteX73" fmla="*/ 163319 w 347156"/>
                <a:gd name="connsiteY73" fmla="*/ 16282 h 346341"/>
                <a:gd name="connsiteX74" fmla="*/ 183920 w 347156"/>
                <a:gd name="connsiteY74" fmla="*/ 16282 h 346341"/>
                <a:gd name="connsiteX75" fmla="*/ 197341 w 347156"/>
                <a:gd name="connsiteY75" fmla="*/ 43175 h 346341"/>
                <a:gd name="connsiteX76" fmla="*/ 200552 w 347156"/>
                <a:gd name="connsiteY76" fmla="*/ 49588 h 346341"/>
                <a:gd name="connsiteX77" fmla="*/ 207438 w 347156"/>
                <a:gd name="connsiteY77" fmla="*/ 51560 h 346341"/>
                <a:gd name="connsiteX78" fmla="*/ 235488 w 347156"/>
                <a:gd name="connsiteY78" fmla="*/ 62969 h 346341"/>
                <a:gd name="connsiteX79" fmla="*/ 241918 w 347156"/>
                <a:gd name="connsiteY79" fmla="*/ 66726 h 346341"/>
                <a:gd name="connsiteX80" fmla="*/ 248959 w 347156"/>
                <a:gd name="connsiteY80" fmla="*/ 64281 h 346341"/>
                <a:gd name="connsiteX81" fmla="*/ 277652 w 347156"/>
                <a:gd name="connsiteY81" fmla="*/ 54502 h 346341"/>
                <a:gd name="connsiteX82" fmla="*/ 292647 w 347156"/>
                <a:gd name="connsiteY82" fmla="*/ 69497 h 346341"/>
                <a:gd name="connsiteX83" fmla="*/ 282868 w 347156"/>
                <a:gd name="connsiteY83" fmla="*/ 98214 h 346341"/>
                <a:gd name="connsiteX84" fmla="*/ 280472 w 347156"/>
                <a:gd name="connsiteY84" fmla="*/ 105247 h 346341"/>
                <a:gd name="connsiteX85" fmla="*/ 284220 w 347156"/>
                <a:gd name="connsiteY85" fmla="*/ 111677 h 346341"/>
                <a:gd name="connsiteX86" fmla="*/ 295670 w 347156"/>
                <a:gd name="connsiteY86" fmla="*/ 139727 h 346341"/>
                <a:gd name="connsiteX87" fmla="*/ 297634 w 347156"/>
                <a:gd name="connsiteY87" fmla="*/ 146621 h 346341"/>
                <a:gd name="connsiteX88" fmla="*/ 304047 w 347156"/>
                <a:gd name="connsiteY88" fmla="*/ 149832 h 346341"/>
                <a:gd name="connsiteX89" fmla="*/ 330940 w 347156"/>
                <a:gd name="connsiteY89" fmla="*/ 163261 h 346341"/>
                <a:gd name="connsiteX90" fmla="*/ 330940 w 347156"/>
                <a:gd name="connsiteY90" fmla="*/ 183871 h 346341"/>
                <a:gd name="connsiteX91" fmla="*/ 304047 w 347156"/>
                <a:gd name="connsiteY91" fmla="*/ 197301 h 346341"/>
                <a:gd name="connsiteX92" fmla="*/ 297813 w 347156"/>
                <a:gd name="connsiteY92" fmla="*/ 200422 h 346341"/>
                <a:gd name="connsiteX93" fmla="*/ 295760 w 347156"/>
                <a:gd name="connsiteY93" fmla="*/ 207088 h 346341"/>
                <a:gd name="connsiteX94" fmla="*/ 283397 w 347156"/>
                <a:gd name="connsiteY94" fmla="*/ 235512 h 346341"/>
                <a:gd name="connsiteX95" fmla="*/ 279649 w 347156"/>
                <a:gd name="connsiteY95" fmla="*/ 241934 h 346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347156" h="346341">
                  <a:moveTo>
                    <a:pt x="297447" y="243751"/>
                  </a:moveTo>
                  <a:cubicBezTo>
                    <a:pt x="303225" y="233702"/>
                    <a:pt x="307871" y="223042"/>
                    <a:pt x="311300" y="211969"/>
                  </a:cubicBezTo>
                  <a:lnTo>
                    <a:pt x="347157" y="194041"/>
                  </a:lnTo>
                  <a:lnTo>
                    <a:pt x="347157" y="153295"/>
                  </a:lnTo>
                  <a:lnTo>
                    <a:pt x="311300" y="135367"/>
                  </a:lnTo>
                  <a:cubicBezTo>
                    <a:pt x="308303" y="124268"/>
                    <a:pt x="303923" y="113590"/>
                    <a:pt x="298261" y="103585"/>
                  </a:cubicBezTo>
                  <a:lnTo>
                    <a:pt x="311300" y="65283"/>
                  </a:lnTo>
                  <a:lnTo>
                    <a:pt x="281963" y="35946"/>
                  </a:lnTo>
                  <a:lnTo>
                    <a:pt x="243662" y="48985"/>
                  </a:lnTo>
                  <a:cubicBezTo>
                    <a:pt x="233661" y="43292"/>
                    <a:pt x="222983" y="38882"/>
                    <a:pt x="211880" y="35857"/>
                  </a:cubicBezTo>
                  <a:lnTo>
                    <a:pt x="193951" y="0"/>
                  </a:lnTo>
                  <a:lnTo>
                    <a:pt x="153205" y="0"/>
                  </a:lnTo>
                  <a:lnTo>
                    <a:pt x="135277" y="35857"/>
                  </a:lnTo>
                  <a:cubicBezTo>
                    <a:pt x="124178" y="38851"/>
                    <a:pt x="113500" y="43232"/>
                    <a:pt x="103495" y="48895"/>
                  </a:cubicBezTo>
                  <a:lnTo>
                    <a:pt x="65194" y="35857"/>
                  </a:lnTo>
                  <a:lnTo>
                    <a:pt x="35857" y="65194"/>
                  </a:lnTo>
                  <a:lnTo>
                    <a:pt x="48895" y="103495"/>
                  </a:lnTo>
                  <a:cubicBezTo>
                    <a:pt x="43234" y="113501"/>
                    <a:pt x="38854" y="124179"/>
                    <a:pt x="35857" y="135277"/>
                  </a:cubicBezTo>
                  <a:lnTo>
                    <a:pt x="0" y="153205"/>
                  </a:lnTo>
                  <a:lnTo>
                    <a:pt x="0" y="193951"/>
                  </a:lnTo>
                  <a:lnTo>
                    <a:pt x="35857" y="211880"/>
                  </a:lnTo>
                  <a:cubicBezTo>
                    <a:pt x="38855" y="222978"/>
                    <a:pt x="43236" y="233655"/>
                    <a:pt x="48895" y="243662"/>
                  </a:cubicBezTo>
                  <a:lnTo>
                    <a:pt x="35857" y="281963"/>
                  </a:lnTo>
                  <a:lnTo>
                    <a:pt x="64379" y="310485"/>
                  </a:lnTo>
                  <a:lnTo>
                    <a:pt x="102680" y="297447"/>
                  </a:lnTo>
                  <a:cubicBezTo>
                    <a:pt x="112686" y="303108"/>
                    <a:pt x="123364" y="307488"/>
                    <a:pt x="134462" y="310485"/>
                  </a:cubicBezTo>
                  <a:lnTo>
                    <a:pt x="152390" y="346342"/>
                  </a:lnTo>
                  <a:lnTo>
                    <a:pt x="193136" y="346342"/>
                  </a:lnTo>
                  <a:lnTo>
                    <a:pt x="211065" y="310485"/>
                  </a:lnTo>
                  <a:cubicBezTo>
                    <a:pt x="222163" y="307489"/>
                    <a:pt x="232841" y="303109"/>
                    <a:pt x="242847" y="297447"/>
                  </a:cubicBezTo>
                  <a:lnTo>
                    <a:pt x="281148" y="310485"/>
                  </a:lnTo>
                  <a:lnTo>
                    <a:pt x="310485" y="281963"/>
                  </a:lnTo>
                  <a:close/>
                  <a:moveTo>
                    <a:pt x="282012" y="248999"/>
                  </a:moveTo>
                  <a:lnTo>
                    <a:pt x="291742" y="277562"/>
                  </a:lnTo>
                  <a:lnTo>
                    <a:pt x="276951" y="291946"/>
                  </a:lnTo>
                  <a:lnTo>
                    <a:pt x="248103" y="282118"/>
                  </a:lnTo>
                  <a:lnTo>
                    <a:pt x="241062" y="279722"/>
                  </a:lnTo>
                  <a:lnTo>
                    <a:pt x="234632" y="283471"/>
                  </a:lnTo>
                  <a:cubicBezTo>
                    <a:pt x="225808" y="288458"/>
                    <a:pt x="216385" y="292305"/>
                    <a:pt x="206591" y="294920"/>
                  </a:cubicBezTo>
                  <a:lnTo>
                    <a:pt x="199697" y="296892"/>
                  </a:lnTo>
                  <a:lnTo>
                    <a:pt x="196486" y="303306"/>
                  </a:lnTo>
                  <a:lnTo>
                    <a:pt x="183064" y="330198"/>
                  </a:lnTo>
                  <a:lnTo>
                    <a:pt x="162487" y="330198"/>
                  </a:lnTo>
                  <a:lnTo>
                    <a:pt x="149066" y="303306"/>
                  </a:lnTo>
                  <a:lnTo>
                    <a:pt x="145855" y="296892"/>
                  </a:lnTo>
                  <a:lnTo>
                    <a:pt x="138960" y="294920"/>
                  </a:lnTo>
                  <a:cubicBezTo>
                    <a:pt x="129164" y="292305"/>
                    <a:pt x="119739" y="288458"/>
                    <a:pt x="110911" y="283471"/>
                  </a:cubicBezTo>
                  <a:lnTo>
                    <a:pt x="104489" y="279722"/>
                  </a:lnTo>
                  <a:lnTo>
                    <a:pt x="97448" y="282118"/>
                  </a:lnTo>
                  <a:lnTo>
                    <a:pt x="68747" y="291897"/>
                  </a:lnTo>
                  <a:lnTo>
                    <a:pt x="54567" y="277717"/>
                  </a:lnTo>
                  <a:lnTo>
                    <a:pt x="64346" y="249008"/>
                  </a:lnTo>
                  <a:lnTo>
                    <a:pt x="66742" y="241967"/>
                  </a:lnTo>
                  <a:lnTo>
                    <a:pt x="62993" y="235545"/>
                  </a:lnTo>
                  <a:cubicBezTo>
                    <a:pt x="58018" y="226714"/>
                    <a:pt x="54183" y="217285"/>
                    <a:pt x="51585" y="207487"/>
                  </a:cubicBezTo>
                  <a:lnTo>
                    <a:pt x="49612" y="200593"/>
                  </a:lnTo>
                  <a:lnTo>
                    <a:pt x="43207" y="197390"/>
                  </a:lnTo>
                  <a:lnTo>
                    <a:pt x="16298" y="183952"/>
                  </a:lnTo>
                  <a:lnTo>
                    <a:pt x="16298" y="163343"/>
                  </a:lnTo>
                  <a:lnTo>
                    <a:pt x="43191" y="149946"/>
                  </a:lnTo>
                  <a:lnTo>
                    <a:pt x="49596" y="146735"/>
                  </a:lnTo>
                  <a:lnTo>
                    <a:pt x="51568" y="139841"/>
                  </a:lnTo>
                  <a:cubicBezTo>
                    <a:pt x="54169" y="130045"/>
                    <a:pt x="58002" y="120621"/>
                    <a:pt x="62977" y="111791"/>
                  </a:cubicBezTo>
                  <a:lnTo>
                    <a:pt x="66726" y="105361"/>
                  </a:lnTo>
                  <a:lnTo>
                    <a:pt x="64330" y="98328"/>
                  </a:lnTo>
                  <a:lnTo>
                    <a:pt x="54551" y="69611"/>
                  </a:lnTo>
                  <a:lnTo>
                    <a:pt x="69545" y="54616"/>
                  </a:lnTo>
                  <a:lnTo>
                    <a:pt x="98247" y="64395"/>
                  </a:lnTo>
                  <a:lnTo>
                    <a:pt x="105288" y="66840"/>
                  </a:lnTo>
                  <a:lnTo>
                    <a:pt x="111709" y="63083"/>
                  </a:lnTo>
                  <a:cubicBezTo>
                    <a:pt x="120539" y="58110"/>
                    <a:pt x="129965" y="54276"/>
                    <a:pt x="139759" y="51674"/>
                  </a:cubicBezTo>
                  <a:lnTo>
                    <a:pt x="146686" y="49588"/>
                  </a:lnTo>
                  <a:lnTo>
                    <a:pt x="149897" y="43175"/>
                  </a:lnTo>
                  <a:lnTo>
                    <a:pt x="163319" y="16282"/>
                  </a:lnTo>
                  <a:lnTo>
                    <a:pt x="183920" y="16282"/>
                  </a:lnTo>
                  <a:lnTo>
                    <a:pt x="197341" y="43175"/>
                  </a:lnTo>
                  <a:lnTo>
                    <a:pt x="200552" y="49588"/>
                  </a:lnTo>
                  <a:lnTo>
                    <a:pt x="207438" y="51560"/>
                  </a:lnTo>
                  <a:cubicBezTo>
                    <a:pt x="217234" y="54161"/>
                    <a:pt x="226658" y="57994"/>
                    <a:pt x="235488" y="62969"/>
                  </a:cubicBezTo>
                  <a:lnTo>
                    <a:pt x="241918" y="66726"/>
                  </a:lnTo>
                  <a:lnTo>
                    <a:pt x="248959" y="64281"/>
                  </a:lnTo>
                  <a:lnTo>
                    <a:pt x="277652" y="54502"/>
                  </a:lnTo>
                  <a:lnTo>
                    <a:pt x="292647" y="69497"/>
                  </a:lnTo>
                  <a:lnTo>
                    <a:pt x="282868" y="98214"/>
                  </a:lnTo>
                  <a:lnTo>
                    <a:pt x="280472" y="105247"/>
                  </a:lnTo>
                  <a:lnTo>
                    <a:pt x="284220" y="111677"/>
                  </a:lnTo>
                  <a:cubicBezTo>
                    <a:pt x="289206" y="120506"/>
                    <a:pt x="293053" y="129931"/>
                    <a:pt x="295670" y="139727"/>
                  </a:cubicBezTo>
                  <a:lnTo>
                    <a:pt x="297634" y="146621"/>
                  </a:lnTo>
                  <a:lnTo>
                    <a:pt x="304047" y="149832"/>
                  </a:lnTo>
                  <a:lnTo>
                    <a:pt x="330940" y="163261"/>
                  </a:lnTo>
                  <a:lnTo>
                    <a:pt x="330940" y="183871"/>
                  </a:lnTo>
                  <a:lnTo>
                    <a:pt x="304047" y="197301"/>
                  </a:lnTo>
                  <a:lnTo>
                    <a:pt x="297813" y="200422"/>
                  </a:lnTo>
                  <a:lnTo>
                    <a:pt x="295760" y="207088"/>
                  </a:lnTo>
                  <a:cubicBezTo>
                    <a:pt x="292696" y="216988"/>
                    <a:pt x="288550" y="226521"/>
                    <a:pt x="283397" y="235512"/>
                  </a:cubicBezTo>
                  <a:lnTo>
                    <a:pt x="279649" y="241934"/>
                  </a:ln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EDF4FAB3-385E-47F0-8A08-9E7669ECA5B7}"/>
                </a:ext>
              </a:extLst>
            </p:cNvPr>
            <p:cNvSpPr/>
            <p:nvPr/>
          </p:nvSpPr>
          <p:spPr>
            <a:xfrm>
              <a:off x="5808661" y="2542970"/>
              <a:ext cx="347156" cy="346341"/>
            </a:xfrm>
            <a:custGeom>
              <a:avLst/>
              <a:gdLst>
                <a:gd name="connsiteX0" fmla="*/ 0 w 347156"/>
                <a:gd name="connsiteY0" fmla="*/ 152390 h 346341"/>
                <a:gd name="connsiteX1" fmla="*/ 0 w 347156"/>
                <a:gd name="connsiteY1" fmla="*/ 193136 h 346341"/>
                <a:gd name="connsiteX2" fmla="*/ 35857 w 347156"/>
                <a:gd name="connsiteY2" fmla="*/ 211065 h 346341"/>
                <a:gd name="connsiteX3" fmla="*/ 48895 w 347156"/>
                <a:gd name="connsiteY3" fmla="*/ 242847 h 346341"/>
                <a:gd name="connsiteX4" fmla="*/ 36671 w 347156"/>
                <a:gd name="connsiteY4" fmla="*/ 281148 h 346341"/>
                <a:gd name="connsiteX5" fmla="*/ 65194 w 347156"/>
                <a:gd name="connsiteY5" fmla="*/ 309670 h 346341"/>
                <a:gd name="connsiteX6" fmla="*/ 103495 w 347156"/>
                <a:gd name="connsiteY6" fmla="*/ 297447 h 346341"/>
                <a:gd name="connsiteX7" fmla="*/ 135277 w 347156"/>
                <a:gd name="connsiteY7" fmla="*/ 310485 h 346341"/>
                <a:gd name="connsiteX8" fmla="*/ 153205 w 347156"/>
                <a:gd name="connsiteY8" fmla="*/ 346342 h 346341"/>
                <a:gd name="connsiteX9" fmla="*/ 193951 w 347156"/>
                <a:gd name="connsiteY9" fmla="*/ 346342 h 346341"/>
                <a:gd name="connsiteX10" fmla="*/ 211880 w 347156"/>
                <a:gd name="connsiteY10" fmla="*/ 310485 h 346341"/>
                <a:gd name="connsiteX11" fmla="*/ 243662 w 347156"/>
                <a:gd name="connsiteY11" fmla="*/ 297447 h 346341"/>
                <a:gd name="connsiteX12" fmla="*/ 281963 w 347156"/>
                <a:gd name="connsiteY12" fmla="*/ 310485 h 346341"/>
                <a:gd name="connsiteX13" fmla="*/ 310485 w 347156"/>
                <a:gd name="connsiteY13" fmla="*/ 281148 h 346341"/>
                <a:gd name="connsiteX14" fmla="*/ 298261 w 347156"/>
                <a:gd name="connsiteY14" fmla="*/ 243662 h 346341"/>
                <a:gd name="connsiteX15" fmla="*/ 311300 w 347156"/>
                <a:gd name="connsiteY15" fmla="*/ 211880 h 346341"/>
                <a:gd name="connsiteX16" fmla="*/ 347157 w 347156"/>
                <a:gd name="connsiteY16" fmla="*/ 193951 h 346341"/>
                <a:gd name="connsiteX17" fmla="*/ 347157 w 347156"/>
                <a:gd name="connsiteY17" fmla="*/ 153205 h 346341"/>
                <a:gd name="connsiteX18" fmla="*/ 311300 w 347156"/>
                <a:gd name="connsiteY18" fmla="*/ 135277 h 346341"/>
                <a:gd name="connsiteX19" fmla="*/ 298261 w 347156"/>
                <a:gd name="connsiteY19" fmla="*/ 103495 h 346341"/>
                <a:gd name="connsiteX20" fmla="*/ 311300 w 347156"/>
                <a:gd name="connsiteY20" fmla="*/ 65194 h 346341"/>
                <a:gd name="connsiteX21" fmla="*/ 281963 w 347156"/>
                <a:gd name="connsiteY21" fmla="*/ 35857 h 346341"/>
                <a:gd name="connsiteX22" fmla="*/ 243662 w 347156"/>
                <a:gd name="connsiteY22" fmla="*/ 48895 h 346341"/>
                <a:gd name="connsiteX23" fmla="*/ 211880 w 347156"/>
                <a:gd name="connsiteY23" fmla="*/ 35857 h 346341"/>
                <a:gd name="connsiteX24" fmla="*/ 193951 w 347156"/>
                <a:gd name="connsiteY24" fmla="*/ 0 h 346341"/>
                <a:gd name="connsiteX25" fmla="*/ 153205 w 347156"/>
                <a:gd name="connsiteY25" fmla="*/ 0 h 346341"/>
                <a:gd name="connsiteX26" fmla="*/ 135277 w 347156"/>
                <a:gd name="connsiteY26" fmla="*/ 35857 h 346341"/>
                <a:gd name="connsiteX27" fmla="*/ 103495 w 347156"/>
                <a:gd name="connsiteY27" fmla="*/ 48895 h 346341"/>
                <a:gd name="connsiteX28" fmla="*/ 65194 w 347156"/>
                <a:gd name="connsiteY28" fmla="*/ 35857 h 346341"/>
                <a:gd name="connsiteX29" fmla="*/ 36671 w 347156"/>
                <a:gd name="connsiteY29" fmla="*/ 64379 h 346341"/>
                <a:gd name="connsiteX30" fmla="*/ 48895 w 347156"/>
                <a:gd name="connsiteY30" fmla="*/ 102680 h 346341"/>
                <a:gd name="connsiteX31" fmla="*/ 35857 w 347156"/>
                <a:gd name="connsiteY31" fmla="*/ 134462 h 346341"/>
                <a:gd name="connsiteX32" fmla="*/ 49384 w 347156"/>
                <a:gd name="connsiteY32" fmla="*/ 145871 h 346341"/>
                <a:gd name="connsiteX33" fmla="*/ 51438 w 347156"/>
                <a:gd name="connsiteY33" fmla="*/ 139205 h 346341"/>
                <a:gd name="connsiteX34" fmla="*/ 62977 w 347156"/>
                <a:gd name="connsiteY34" fmla="*/ 110838 h 346341"/>
                <a:gd name="connsiteX35" fmla="*/ 66628 w 347156"/>
                <a:gd name="connsiteY35" fmla="*/ 104571 h 346341"/>
                <a:gd name="connsiteX36" fmla="*/ 64420 w 347156"/>
                <a:gd name="connsiteY36" fmla="*/ 97668 h 346341"/>
                <a:gd name="connsiteX37" fmla="*/ 55219 w 347156"/>
                <a:gd name="connsiteY37" fmla="*/ 68812 h 346341"/>
                <a:gd name="connsiteX38" fmla="*/ 69545 w 347156"/>
                <a:gd name="connsiteY38" fmla="*/ 54478 h 346341"/>
                <a:gd name="connsiteX39" fmla="*/ 98247 w 347156"/>
                <a:gd name="connsiteY39" fmla="*/ 64257 h 346341"/>
                <a:gd name="connsiteX40" fmla="*/ 105288 w 347156"/>
                <a:gd name="connsiteY40" fmla="*/ 66661 h 346341"/>
                <a:gd name="connsiteX41" fmla="*/ 111709 w 347156"/>
                <a:gd name="connsiteY41" fmla="*/ 62912 h 346341"/>
                <a:gd name="connsiteX42" fmla="*/ 139759 w 347156"/>
                <a:gd name="connsiteY42" fmla="*/ 51462 h 346341"/>
                <a:gd name="connsiteX43" fmla="*/ 146686 w 347156"/>
                <a:gd name="connsiteY43" fmla="*/ 49564 h 346341"/>
                <a:gd name="connsiteX44" fmla="*/ 149897 w 347156"/>
                <a:gd name="connsiteY44" fmla="*/ 43150 h 346341"/>
                <a:gd name="connsiteX45" fmla="*/ 163319 w 347156"/>
                <a:gd name="connsiteY45" fmla="*/ 16258 h 346341"/>
                <a:gd name="connsiteX46" fmla="*/ 183920 w 347156"/>
                <a:gd name="connsiteY46" fmla="*/ 16258 h 346341"/>
                <a:gd name="connsiteX47" fmla="*/ 197342 w 347156"/>
                <a:gd name="connsiteY47" fmla="*/ 43150 h 346341"/>
                <a:gd name="connsiteX48" fmla="*/ 200463 w 347156"/>
                <a:gd name="connsiteY48" fmla="*/ 49392 h 346341"/>
                <a:gd name="connsiteX49" fmla="*/ 207129 w 347156"/>
                <a:gd name="connsiteY49" fmla="*/ 51438 h 346341"/>
                <a:gd name="connsiteX50" fmla="*/ 235488 w 347156"/>
                <a:gd name="connsiteY50" fmla="*/ 62985 h 346341"/>
                <a:gd name="connsiteX51" fmla="*/ 241918 w 347156"/>
                <a:gd name="connsiteY51" fmla="*/ 66734 h 346341"/>
                <a:gd name="connsiteX52" fmla="*/ 248959 w 347156"/>
                <a:gd name="connsiteY52" fmla="*/ 64330 h 346341"/>
                <a:gd name="connsiteX53" fmla="*/ 277652 w 347156"/>
                <a:gd name="connsiteY53" fmla="*/ 54551 h 346341"/>
                <a:gd name="connsiteX54" fmla="*/ 292647 w 347156"/>
                <a:gd name="connsiteY54" fmla="*/ 69554 h 346341"/>
                <a:gd name="connsiteX55" fmla="*/ 282868 w 347156"/>
                <a:gd name="connsiteY55" fmla="*/ 98263 h 346341"/>
                <a:gd name="connsiteX56" fmla="*/ 280472 w 347156"/>
                <a:gd name="connsiteY56" fmla="*/ 105296 h 346341"/>
                <a:gd name="connsiteX57" fmla="*/ 284220 w 347156"/>
                <a:gd name="connsiteY57" fmla="*/ 111726 h 346341"/>
                <a:gd name="connsiteX58" fmla="*/ 295670 w 347156"/>
                <a:gd name="connsiteY58" fmla="*/ 139784 h 346341"/>
                <a:gd name="connsiteX59" fmla="*/ 297634 w 347156"/>
                <a:gd name="connsiteY59" fmla="*/ 146670 h 346341"/>
                <a:gd name="connsiteX60" fmla="*/ 304047 w 347156"/>
                <a:gd name="connsiteY60" fmla="*/ 149880 h 346341"/>
                <a:gd name="connsiteX61" fmla="*/ 330858 w 347156"/>
                <a:gd name="connsiteY61" fmla="*/ 163278 h 346341"/>
                <a:gd name="connsiteX62" fmla="*/ 330858 w 347156"/>
                <a:gd name="connsiteY62" fmla="*/ 183887 h 346341"/>
                <a:gd name="connsiteX63" fmla="*/ 303966 w 347156"/>
                <a:gd name="connsiteY63" fmla="*/ 197317 h 346341"/>
                <a:gd name="connsiteX64" fmla="*/ 297552 w 347156"/>
                <a:gd name="connsiteY64" fmla="*/ 200528 h 346341"/>
                <a:gd name="connsiteX65" fmla="*/ 295588 w 347156"/>
                <a:gd name="connsiteY65" fmla="*/ 207414 h 346341"/>
                <a:gd name="connsiteX66" fmla="*/ 284139 w 347156"/>
                <a:gd name="connsiteY66" fmla="*/ 235472 h 346341"/>
                <a:gd name="connsiteX67" fmla="*/ 280455 w 347156"/>
                <a:gd name="connsiteY67" fmla="*/ 241787 h 346341"/>
                <a:gd name="connsiteX68" fmla="*/ 282721 w 347156"/>
                <a:gd name="connsiteY68" fmla="*/ 248739 h 346341"/>
                <a:gd name="connsiteX69" fmla="*/ 291897 w 347156"/>
                <a:gd name="connsiteY69" fmla="*/ 276878 h 346341"/>
                <a:gd name="connsiteX70" fmla="*/ 277481 w 347156"/>
                <a:gd name="connsiteY70" fmla="*/ 291775 h 346341"/>
                <a:gd name="connsiteX71" fmla="*/ 248959 w 347156"/>
                <a:gd name="connsiteY71" fmla="*/ 282053 h 346341"/>
                <a:gd name="connsiteX72" fmla="*/ 241918 w 347156"/>
                <a:gd name="connsiteY72" fmla="*/ 279657 h 346341"/>
                <a:gd name="connsiteX73" fmla="*/ 235488 w 347156"/>
                <a:gd name="connsiteY73" fmla="*/ 283405 h 346341"/>
                <a:gd name="connsiteX74" fmla="*/ 207414 w 347156"/>
                <a:gd name="connsiteY74" fmla="*/ 294855 h 346341"/>
                <a:gd name="connsiteX75" fmla="*/ 200520 w 347156"/>
                <a:gd name="connsiteY75" fmla="*/ 296827 h 346341"/>
                <a:gd name="connsiteX76" fmla="*/ 197317 w 347156"/>
                <a:gd name="connsiteY76" fmla="*/ 303241 h 346341"/>
                <a:gd name="connsiteX77" fmla="*/ 183895 w 347156"/>
                <a:gd name="connsiteY77" fmla="*/ 330133 h 346341"/>
                <a:gd name="connsiteX78" fmla="*/ 163294 w 347156"/>
                <a:gd name="connsiteY78" fmla="*/ 330133 h 346341"/>
                <a:gd name="connsiteX79" fmla="*/ 149872 w 347156"/>
                <a:gd name="connsiteY79" fmla="*/ 303241 h 346341"/>
                <a:gd name="connsiteX80" fmla="*/ 146661 w 347156"/>
                <a:gd name="connsiteY80" fmla="*/ 296827 h 346341"/>
                <a:gd name="connsiteX81" fmla="*/ 139767 w 347156"/>
                <a:gd name="connsiteY81" fmla="*/ 294855 h 346341"/>
                <a:gd name="connsiteX82" fmla="*/ 111718 w 347156"/>
                <a:gd name="connsiteY82" fmla="*/ 283405 h 346341"/>
                <a:gd name="connsiteX83" fmla="*/ 105459 w 347156"/>
                <a:gd name="connsiteY83" fmla="*/ 279755 h 346341"/>
                <a:gd name="connsiteX84" fmla="*/ 98549 w 347156"/>
                <a:gd name="connsiteY84" fmla="*/ 281955 h 346341"/>
                <a:gd name="connsiteX85" fmla="*/ 69708 w 347156"/>
                <a:gd name="connsiteY85" fmla="*/ 291163 h 346341"/>
                <a:gd name="connsiteX86" fmla="*/ 55227 w 347156"/>
                <a:gd name="connsiteY86" fmla="*/ 276682 h 346341"/>
                <a:gd name="connsiteX87" fmla="*/ 64428 w 347156"/>
                <a:gd name="connsiteY87" fmla="*/ 247826 h 346341"/>
                <a:gd name="connsiteX88" fmla="*/ 66636 w 347156"/>
                <a:gd name="connsiteY88" fmla="*/ 240924 h 346341"/>
                <a:gd name="connsiteX89" fmla="*/ 62985 w 347156"/>
                <a:gd name="connsiteY89" fmla="*/ 234657 h 346341"/>
                <a:gd name="connsiteX90" fmla="*/ 51536 w 347156"/>
                <a:gd name="connsiteY90" fmla="*/ 206607 h 346341"/>
                <a:gd name="connsiteX91" fmla="*/ 49564 w 347156"/>
                <a:gd name="connsiteY91" fmla="*/ 199713 h 346341"/>
                <a:gd name="connsiteX92" fmla="*/ 43158 w 347156"/>
                <a:gd name="connsiteY92" fmla="*/ 196502 h 346341"/>
                <a:gd name="connsiteX93" fmla="*/ 16266 w 347156"/>
                <a:gd name="connsiteY93" fmla="*/ 183072 h 346341"/>
                <a:gd name="connsiteX94" fmla="*/ 16266 w 347156"/>
                <a:gd name="connsiteY94" fmla="*/ 162463 h 346341"/>
                <a:gd name="connsiteX95" fmla="*/ 43158 w 347156"/>
                <a:gd name="connsiteY95" fmla="*/ 149033 h 346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347156" h="346341">
                  <a:moveTo>
                    <a:pt x="0" y="152390"/>
                  </a:moveTo>
                  <a:lnTo>
                    <a:pt x="0" y="193136"/>
                  </a:lnTo>
                  <a:lnTo>
                    <a:pt x="35857" y="211065"/>
                  </a:lnTo>
                  <a:cubicBezTo>
                    <a:pt x="38854" y="222163"/>
                    <a:pt x="43234" y="232841"/>
                    <a:pt x="48895" y="242847"/>
                  </a:cubicBezTo>
                  <a:lnTo>
                    <a:pt x="36671" y="281148"/>
                  </a:lnTo>
                  <a:lnTo>
                    <a:pt x="65194" y="309670"/>
                  </a:lnTo>
                  <a:lnTo>
                    <a:pt x="103495" y="297447"/>
                  </a:lnTo>
                  <a:cubicBezTo>
                    <a:pt x="113500" y="303109"/>
                    <a:pt x="124178" y="307490"/>
                    <a:pt x="135277" y="310485"/>
                  </a:cubicBezTo>
                  <a:lnTo>
                    <a:pt x="153205" y="346342"/>
                  </a:lnTo>
                  <a:lnTo>
                    <a:pt x="193951" y="346342"/>
                  </a:lnTo>
                  <a:lnTo>
                    <a:pt x="211880" y="310485"/>
                  </a:lnTo>
                  <a:cubicBezTo>
                    <a:pt x="222978" y="307489"/>
                    <a:pt x="233656" y="303108"/>
                    <a:pt x="243662" y="297447"/>
                  </a:cubicBezTo>
                  <a:lnTo>
                    <a:pt x="281963" y="310485"/>
                  </a:lnTo>
                  <a:lnTo>
                    <a:pt x="310485" y="281148"/>
                  </a:lnTo>
                  <a:lnTo>
                    <a:pt x="298261" y="243662"/>
                  </a:lnTo>
                  <a:cubicBezTo>
                    <a:pt x="303923" y="233656"/>
                    <a:pt x="308303" y="222978"/>
                    <a:pt x="311300" y="211880"/>
                  </a:cubicBezTo>
                  <a:lnTo>
                    <a:pt x="347157" y="193951"/>
                  </a:lnTo>
                  <a:lnTo>
                    <a:pt x="347157" y="153205"/>
                  </a:lnTo>
                  <a:lnTo>
                    <a:pt x="311300" y="135277"/>
                  </a:lnTo>
                  <a:cubicBezTo>
                    <a:pt x="308303" y="124179"/>
                    <a:pt x="303923" y="113501"/>
                    <a:pt x="298261" y="103495"/>
                  </a:cubicBezTo>
                  <a:lnTo>
                    <a:pt x="311300" y="65194"/>
                  </a:lnTo>
                  <a:lnTo>
                    <a:pt x="281963" y="35857"/>
                  </a:lnTo>
                  <a:lnTo>
                    <a:pt x="243662" y="48895"/>
                  </a:lnTo>
                  <a:cubicBezTo>
                    <a:pt x="233589" y="43373"/>
                    <a:pt x="222928" y="39000"/>
                    <a:pt x="211880" y="35857"/>
                  </a:cubicBezTo>
                  <a:lnTo>
                    <a:pt x="193951" y="0"/>
                  </a:lnTo>
                  <a:lnTo>
                    <a:pt x="153205" y="0"/>
                  </a:lnTo>
                  <a:lnTo>
                    <a:pt x="135277" y="35857"/>
                  </a:lnTo>
                  <a:cubicBezTo>
                    <a:pt x="124178" y="38852"/>
                    <a:pt x="113500" y="43232"/>
                    <a:pt x="103495" y="48895"/>
                  </a:cubicBezTo>
                  <a:lnTo>
                    <a:pt x="65194" y="35857"/>
                  </a:lnTo>
                  <a:lnTo>
                    <a:pt x="36671" y="64379"/>
                  </a:lnTo>
                  <a:lnTo>
                    <a:pt x="48895" y="102680"/>
                  </a:lnTo>
                  <a:cubicBezTo>
                    <a:pt x="43374" y="112753"/>
                    <a:pt x="39001" y="123413"/>
                    <a:pt x="35857" y="134462"/>
                  </a:cubicBezTo>
                  <a:close/>
                  <a:moveTo>
                    <a:pt x="49384" y="145871"/>
                  </a:moveTo>
                  <a:lnTo>
                    <a:pt x="51438" y="139205"/>
                  </a:lnTo>
                  <a:cubicBezTo>
                    <a:pt x="54242" y="129358"/>
                    <a:pt x="58111" y="119846"/>
                    <a:pt x="62977" y="110838"/>
                  </a:cubicBezTo>
                  <a:lnTo>
                    <a:pt x="66628" y="104571"/>
                  </a:lnTo>
                  <a:lnTo>
                    <a:pt x="64420" y="97668"/>
                  </a:lnTo>
                  <a:lnTo>
                    <a:pt x="55219" y="68812"/>
                  </a:lnTo>
                  <a:lnTo>
                    <a:pt x="69545" y="54478"/>
                  </a:lnTo>
                  <a:lnTo>
                    <a:pt x="98247" y="64257"/>
                  </a:lnTo>
                  <a:lnTo>
                    <a:pt x="105288" y="66661"/>
                  </a:lnTo>
                  <a:lnTo>
                    <a:pt x="111709" y="62912"/>
                  </a:lnTo>
                  <a:cubicBezTo>
                    <a:pt x="120536" y="57921"/>
                    <a:pt x="129961" y="54073"/>
                    <a:pt x="139759" y="51462"/>
                  </a:cubicBezTo>
                  <a:lnTo>
                    <a:pt x="146686" y="49564"/>
                  </a:lnTo>
                  <a:lnTo>
                    <a:pt x="149897" y="43150"/>
                  </a:lnTo>
                  <a:lnTo>
                    <a:pt x="163319" y="16258"/>
                  </a:lnTo>
                  <a:lnTo>
                    <a:pt x="183920" y="16258"/>
                  </a:lnTo>
                  <a:lnTo>
                    <a:pt x="197342" y="43150"/>
                  </a:lnTo>
                  <a:lnTo>
                    <a:pt x="200463" y="49392"/>
                  </a:lnTo>
                  <a:lnTo>
                    <a:pt x="207129" y="51438"/>
                  </a:lnTo>
                  <a:cubicBezTo>
                    <a:pt x="216972" y="54249"/>
                    <a:pt x="226481" y="58121"/>
                    <a:pt x="235488" y="62985"/>
                  </a:cubicBezTo>
                  <a:lnTo>
                    <a:pt x="241918" y="66734"/>
                  </a:lnTo>
                  <a:lnTo>
                    <a:pt x="248959" y="64330"/>
                  </a:lnTo>
                  <a:lnTo>
                    <a:pt x="277652" y="54551"/>
                  </a:lnTo>
                  <a:lnTo>
                    <a:pt x="292647" y="69554"/>
                  </a:lnTo>
                  <a:lnTo>
                    <a:pt x="282868" y="98263"/>
                  </a:lnTo>
                  <a:lnTo>
                    <a:pt x="280472" y="105296"/>
                  </a:lnTo>
                  <a:lnTo>
                    <a:pt x="284220" y="111726"/>
                  </a:lnTo>
                  <a:cubicBezTo>
                    <a:pt x="289208" y="120557"/>
                    <a:pt x="293055" y="129984"/>
                    <a:pt x="295670" y="139784"/>
                  </a:cubicBezTo>
                  <a:lnTo>
                    <a:pt x="297634" y="146670"/>
                  </a:lnTo>
                  <a:lnTo>
                    <a:pt x="304047" y="149880"/>
                  </a:lnTo>
                  <a:lnTo>
                    <a:pt x="330858" y="163278"/>
                  </a:lnTo>
                  <a:lnTo>
                    <a:pt x="330858" y="183887"/>
                  </a:lnTo>
                  <a:lnTo>
                    <a:pt x="303966" y="197317"/>
                  </a:lnTo>
                  <a:lnTo>
                    <a:pt x="297552" y="200528"/>
                  </a:lnTo>
                  <a:lnTo>
                    <a:pt x="295588" y="207414"/>
                  </a:lnTo>
                  <a:cubicBezTo>
                    <a:pt x="292973" y="217213"/>
                    <a:pt x="289126" y="226640"/>
                    <a:pt x="284139" y="235472"/>
                  </a:cubicBezTo>
                  <a:lnTo>
                    <a:pt x="280455" y="241787"/>
                  </a:lnTo>
                  <a:lnTo>
                    <a:pt x="282721" y="248739"/>
                  </a:lnTo>
                  <a:lnTo>
                    <a:pt x="291897" y="276878"/>
                  </a:lnTo>
                  <a:lnTo>
                    <a:pt x="277481" y="291775"/>
                  </a:lnTo>
                  <a:lnTo>
                    <a:pt x="248959" y="282053"/>
                  </a:lnTo>
                  <a:lnTo>
                    <a:pt x="241918" y="279657"/>
                  </a:lnTo>
                  <a:lnTo>
                    <a:pt x="235488" y="283405"/>
                  </a:lnTo>
                  <a:cubicBezTo>
                    <a:pt x="226655" y="288399"/>
                    <a:pt x="217221" y="292247"/>
                    <a:pt x="207414" y="294855"/>
                  </a:cubicBezTo>
                  <a:lnTo>
                    <a:pt x="200520" y="296827"/>
                  </a:lnTo>
                  <a:lnTo>
                    <a:pt x="197317" y="303241"/>
                  </a:lnTo>
                  <a:lnTo>
                    <a:pt x="183895" y="330133"/>
                  </a:lnTo>
                  <a:lnTo>
                    <a:pt x="163294" y="330133"/>
                  </a:lnTo>
                  <a:lnTo>
                    <a:pt x="149872" y="303241"/>
                  </a:lnTo>
                  <a:lnTo>
                    <a:pt x="146661" y="296827"/>
                  </a:lnTo>
                  <a:lnTo>
                    <a:pt x="139767" y="294855"/>
                  </a:lnTo>
                  <a:cubicBezTo>
                    <a:pt x="129969" y="292244"/>
                    <a:pt x="120544" y="288396"/>
                    <a:pt x="111718" y="283405"/>
                  </a:cubicBezTo>
                  <a:lnTo>
                    <a:pt x="105459" y="279755"/>
                  </a:lnTo>
                  <a:lnTo>
                    <a:pt x="98549" y="281955"/>
                  </a:lnTo>
                  <a:lnTo>
                    <a:pt x="69708" y="291163"/>
                  </a:lnTo>
                  <a:lnTo>
                    <a:pt x="55227" y="276682"/>
                  </a:lnTo>
                  <a:lnTo>
                    <a:pt x="64428" y="247826"/>
                  </a:lnTo>
                  <a:lnTo>
                    <a:pt x="66636" y="240924"/>
                  </a:lnTo>
                  <a:lnTo>
                    <a:pt x="62985" y="234657"/>
                  </a:lnTo>
                  <a:cubicBezTo>
                    <a:pt x="57996" y="225830"/>
                    <a:pt x="54148" y="216404"/>
                    <a:pt x="51536" y="206607"/>
                  </a:cubicBezTo>
                  <a:lnTo>
                    <a:pt x="49564" y="199713"/>
                  </a:lnTo>
                  <a:lnTo>
                    <a:pt x="43158" y="196502"/>
                  </a:lnTo>
                  <a:lnTo>
                    <a:pt x="16266" y="183072"/>
                  </a:lnTo>
                  <a:lnTo>
                    <a:pt x="16266" y="162463"/>
                  </a:lnTo>
                  <a:lnTo>
                    <a:pt x="43158" y="149033"/>
                  </a:ln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E273F69F-3D37-4487-A0F8-3FE8D344A879}"/>
                </a:ext>
              </a:extLst>
            </p:cNvPr>
            <p:cNvSpPr/>
            <p:nvPr/>
          </p:nvSpPr>
          <p:spPr>
            <a:xfrm>
              <a:off x="6105293" y="2358700"/>
              <a:ext cx="122238" cy="122238"/>
            </a:xfrm>
            <a:custGeom>
              <a:avLst/>
              <a:gdLst>
                <a:gd name="connsiteX0" fmla="*/ 61119 w 122238"/>
                <a:gd name="connsiteY0" fmla="*/ 0 h 122238"/>
                <a:gd name="connsiteX1" fmla="*/ 0 w 122238"/>
                <a:gd name="connsiteY1" fmla="*/ 61119 h 122238"/>
                <a:gd name="connsiteX2" fmla="*/ 61119 w 122238"/>
                <a:gd name="connsiteY2" fmla="*/ 122238 h 122238"/>
                <a:gd name="connsiteX3" fmla="*/ 122238 w 122238"/>
                <a:gd name="connsiteY3" fmla="*/ 61119 h 122238"/>
                <a:gd name="connsiteX4" fmla="*/ 61119 w 122238"/>
                <a:gd name="connsiteY4" fmla="*/ 0 h 122238"/>
                <a:gd name="connsiteX5" fmla="*/ 61119 w 122238"/>
                <a:gd name="connsiteY5" fmla="*/ 105940 h 122238"/>
                <a:gd name="connsiteX6" fmla="*/ 16298 w 122238"/>
                <a:gd name="connsiteY6" fmla="*/ 61119 h 122238"/>
                <a:gd name="connsiteX7" fmla="*/ 61119 w 122238"/>
                <a:gd name="connsiteY7" fmla="*/ 16298 h 122238"/>
                <a:gd name="connsiteX8" fmla="*/ 105940 w 122238"/>
                <a:gd name="connsiteY8" fmla="*/ 61119 h 122238"/>
                <a:gd name="connsiteX9" fmla="*/ 61119 w 122238"/>
                <a:gd name="connsiteY9" fmla="*/ 105972 h 122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2238" h="122238">
                  <a:moveTo>
                    <a:pt x="61119" y="0"/>
                  </a:moveTo>
                  <a:cubicBezTo>
                    <a:pt x="27364" y="0"/>
                    <a:pt x="0" y="27364"/>
                    <a:pt x="0" y="61119"/>
                  </a:cubicBezTo>
                  <a:cubicBezTo>
                    <a:pt x="0" y="94874"/>
                    <a:pt x="27364" y="122238"/>
                    <a:pt x="61119" y="122238"/>
                  </a:cubicBezTo>
                  <a:cubicBezTo>
                    <a:pt x="94874" y="122238"/>
                    <a:pt x="122238" y="94874"/>
                    <a:pt x="122238" y="61119"/>
                  </a:cubicBezTo>
                  <a:cubicBezTo>
                    <a:pt x="121986" y="27469"/>
                    <a:pt x="94769" y="253"/>
                    <a:pt x="61119" y="0"/>
                  </a:cubicBezTo>
                  <a:close/>
                  <a:moveTo>
                    <a:pt x="61119" y="105940"/>
                  </a:moveTo>
                  <a:cubicBezTo>
                    <a:pt x="36381" y="105904"/>
                    <a:pt x="16334" y="85858"/>
                    <a:pt x="16298" y="61119"/>
                  </a:cubicBezTo>
                  <a:cubicBezTo>
                    <a:pt x="16628" y="36503"/>
                    <a:pt x="36503" y="16628"/>
                    <a:pt x="61119" y="16298"/>
                  </a:cubicBezTo>
                  <a:cubicBezTo>
                    <a:pt x="85858" y="16334"/>
                    <a:pt x="105904" y="36381"/>
                    <a:pt x="105940" y="61119"/>
                  </a:cubicBezTo>
                  <a:cubicBezTo>
                    <a:pt x="105633" y="85750"/>
                    <a:pt x="85749" y="105647"/>
                    <a:pt x="61119" y="105972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0C1C8DF6-1F0A-4D1E-B3B3-DCA154204B3A}"/>
                </a:ext>
              </a:extLst>
            </p:cNvPr>
            <p:cNvSpPr/>
            <p:nvPr/>
          </p:nvSpPr>
          <p:spPr>
            <a:xfrm>
              <a:off x="5921121" y="2655454"/>
              <a:ext cx="122238" cy="122238"/>
            </a:xfrm>
            <a:custGeom>
              <a:avLst/>
              <a:gdLst>
                <a:gd name="connsiteX0" fmla="*/ 61119 w 122238"/>
                <a:gd name="connsiteY0" fmla="*/ 122238 h 122238"/>
                <a:gd name="connsiteX1" fmla="*/ 122238 w 122238"/>
                <a:gd name="connsiteY1" fmla="*/ 61119 h 122238"/>
                <a:gd name="connsiteX2" fmla="*/ 61119 w 122238"/>
                <a:gd name="connsiteY2" fmla="*/ 0 h 122238"/>
                <a:gd name="connsiteX3" fmla="*/ 0 w 122238"/>
                <a:gd name="connsiteY3" fmla="*/ 61119 h 122238"/>
                <a:gd name="connsiteX4" fmla="*/ 60972 w 122238"/>
                <a:gd name="connsiteY4" fmla="*/ 122238 h 122238"/>
                <a:gd name="connsiteX5" fmla="*/ 61119 w 122238"/>
                <a:gd name="connsiteY5" fmla="*/ 122238 h 122238"/>
                <a:gd name="connsiteX6" fmla="*/ 61119 w 122238"/>
                <a:gd name="connsiteY6" fmla="*/ 16258 h 122238"/>
                <a:gd name="connsiteX7" fmla="*/ 105940 w 122238"/>
                <a:gd name="connsiteY7" fmla="*/ 61078 h 122238"/>
                <a:gd name="connsiteX8" fmla="*/ 61119 w 122238"/>
                <a:gd name="connsiteY8" fmla="*/ 105899 h 122238"/>
                <a:gd name="connsiteX9" fmla="*/ 16298 w 122238"/>
                <a:gd name="connsiteY9" fmla="*/ 61078 h 122238"/>
                <a:gd name="connsiteX10" fmla="*/ 61119 w 122238"/>
                <a:gd name="connsiteY10" fmla="*/ 16258 h 122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2238" h="122238">
                  <a:moveTo>
                    <a:pt x="61119" y="122238"/>
                  </a:moveTo>
                  <a:cubicBezTo>
                    <a:pt x="94874" y="122238"/>
                    <a:pt x="122238" y="94874"/>
                    <a:pt x="122238" y="61119"/>
                  </a:cubicBezTo>
                  <a:cubicBezTo>
                    <a:pt x="122238" y="27364"/>
                    <a:pt x="94874" y="0"/>
                    <a:pt x="61119" y="0"/>
                  </a:cubicBezTo>
                  <a:cubicBezTo>
                    <a:pt x="27364" y="0"/>
                    <a:pt x="0" y="27364"/>
                    <a:pt x="0" y="61119"/>
                  </a:cubicBezTo>
                  <a:cubicBezTo>
                    <a:pt x="-41" y="94834"/>
                    <a:pt x="27258" y="122198"/>
                    <a:pt x="60972" y="122238"/>
                  </a:cubicBezTo>
                  <a:cubicBezTo>
                    <a:pt x="61021" y="122238"/>
                    <a:pt x="61070" y="122238"/>
                    <a:pt x="61119" y="122238"/>
                  </a:cubicBezTo>
                  <a:close/>
                  <a:moveTo>
                    <a:pt x="61119" y="16258"/>
                  </a:moveTo>
                  <a:cubicBezTo>
                    <a:pt x="85873" y="16258"/>
                    <a:pt x="105940" y="36324"/>
                    <a:pt x="105940" y="61078"/>
                  </a:cubicBezTo>
                  <a:cubicBezTo>
                    <a:pt x="105940" y="85832"/>
                    <a:pt x="85873" y="105899"/>
                    <a:pt x="61119" y="105899"/>
                  </a:cubicBezTo>
                  <a:cubicBezTo>
                    <a:pt x="36365" y="105899"/>
                    <a:pt x="16298" y="85832"/>
                    <a:pt x="16298" y="61078"/>
                  </a:cubicBezTo>
                  <a:cubicBezTo>
                    <a:pt x="16334" y="36340"/>
                    <a:pt x="36381" y="16294"/>
                    <a:pt x="61119" y="16258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0" name="Graphic 24" descr="Trophy">
            <a:extLst>
              <a:ext uri="{FF2B5EF4-FFF2-40B4-BE49-F238E27FC236}">
                <a16:creationId xmlns:a16="http://schemas.microsoft.com/office/drawing/2014/main" id="{4710E4F5-D7D7-47B0-B5D5-FBA82483C9AC}"/>
              </a:ext>
            </a:extLst>
          </p:cNvPr>
          <p:cNvSpPr/>
          <p:nvPr/>
        </p:nvSpPr>
        <p:spPr>
          <a:xfrm>
            <a:off x="9668677" y="3306001"/>
            <a:ext cx="528841" cy="612658"/>
          </a:xfrm>
          <a:custGeom>
            <a:avLst/>
            <a:gdLst>
              <a:gd name="connsiteX0" fmla="*/ 434290 w 528841"/>
              <a:gd name="connsiteY0" fmla="*/ 50928 h 612658"/>
              <a:gd name="connsiteX1" fmla="*/ 434290 w 528841"/>
              <a:gd name="connsiteY1" fmla="*/ 0 h 612658"/>
              <a:gd name="connsiteX2" fmla="*/ 93062 w 528841"/>
              <a:gd name="connsiteY2" fmla="*/ 0 h 612658"/>
              <a:gd name="connsiteX3" fmla="*/ 93062 w 528841"/>
              <a:gd name="connsiteY3" fmla="*/ 50928 h 612658"/>
              <a:gd name="connsiteX4" fmla="*/ 0 w 528841"/>
              <a:gd name="connsiteY4" fmla="*/ 50928 h 612658"/>
              <a:gd name="connsiteX5" fmla="*/ 0 w 528841"/>
              <a:gd name="connsiteY5" fmla="*/ 208358 h 612658"/>
              <a:gd name="connsiteX6" fmla="*/ 42785 w 528841"/>
              <a:gd name="connsiteY6" fmla="*/ 313519 h 612658"/>
              <a:gd name="connsiteX7" fmla="*/ 209173 w 528841"/>
              <a:gd name="connsiteY7" fmla="*/ 379732 h 612658"/>
              <a:gd name="connsiteX8" fmla="*/ 215718 w 528841"/>
              <a:gd name="connsiteY8" fmla="*/ 387107 h 612658"/>
              <a:gd name="connsiteX9" fmla="*/ 231880 w 528841"/>
              <a:gd name="connsiteY9" fmla="*/ 419237 h 612658"/>
              <a:gd name="connsiteX10" fmla="*/ 232655 w 528841"/>
              <a:gd name="connsiteY10" fmla="*/ 429776 h 612658"/>
              <a:gd name="connsiteX11" fmla="*/ 232655 w 528841"/>
              <a:gd name="connsiteY11" fmla="*/ 519597 h 612658"/>
              <a:gd name="connsiteX12" fmla="*/ 201635 w 528841"/>
              <a:gd name="connsiteY12" fmla="*/ 519597 h 612658"/>
              <a:gd name="connsiteX13" fmla="*/ 162859 w 528841"/>
              <a:gd name="connsiteY13" fmla="*/ 558373 h 612658"/>
              <a:gd name="connsiteX14" fmla="*/ 139593 w 528841"/>
              <a:gd name="connsiteY14" fmla="*/ 558373 h 612658"/>
              <a:gd name="connsiteX15" fmla="*/ 100817 w 528841"/>
              <a:gd name="connsiteY15" fmla="*/ 597149 h 612658"/>
              <a:gd name="connsiteX16" fmla="*/ 100817 w 528841"/>
              <a:gd name="connsiteY16" fmla="*/ 612659 h 612658"/>
              <a:gd name="connsiteX17" fmla="*/ 426535 w 528841"/>
              <a:gd name="connsiteY17" fmla="*/ 612659 h 612658"/>
              <a:gd name="connsiteX18" fmla="*/ 426535 w 528841"/>
              <a:gd name="connsiteY18" fmla="*/ 597149 h 612658"/>
              <a:gd name="connsiteX19" fmla="*/ 387759 w 528841"/>
              <a:gd name="connsiteY19" fmla="*/ 558373 h 612658"/>
              <a:gd name="connsiteX20" fmla="*/ 364493 w 528841"/>
              <a:gd name="connsiteY20" fmla="*/ 558373 h 612658"/>
              <a:gd name="connsiteX21" fmla="*/ 325717 w 528841"/>
              <a:gd name="connsiteY21" fmla="*/ 519597 h 612658"/>
              <a:gd name="connsiteX22" fmla="*/ 294697 w 528841"/>
              <a:gd name="connsiteY22" fmla="*/ 519597 h 612658"/>
              <a:gd name="connsiteX23" fmla="*/ 294697 w 528841"/>
              <a:gd name="connsiteY23" fmla="*/ 430552 h 612658"/>
              <a:gd name="connsiteX24" fmla="*/ 296566 w 528841"/>
              <a:gd name="connsiteY24" fmla="*/ 414886 h 612658"/>
              <a:gd name="connsiteX25" fmla="*/ 310983 w 528841"/>
              <a:gd name="connsiteY25" fmla="*/ 388472 h 612658"/>
              <a:gd name="connsiteX26" fmla="*/ 318590 w 528841"/>
              <a:gd name="connsiteY26" fmla="*/ 379748 h 612658"/>
              <a:gd name="connsiteX27" fmla="*/ 486102 w 528841"/>
              <a:gd name="connsiteY27" fmla="*/ 313449 h 612658"/>
              <a:gd name="connsiteX28" fmla="*/ 528841 w 528841"/>
              <a:gd name="connsiteY28" fmla="*/ 208335 h 612658"/>
              <a:gd name="connsiteX29" fmla="*/ 528841 w 528841"/>
              <a:gd name="connsiteY29" fmla="*/ 50905 h 612658"/>
              <a:gd name="connsiteX30" fmla="*/ 53992 w 528841"/>
              <a:gd name="connsiteY30" fmla="*/ 302770 h 612658"/>
              <a:gd name="connsiteX31" fmla="*/ 15510 w 528841"/>
              <a:gd name="connsiteY31" fmla="*/ 208335 h 612658"/>
              <a:gd name="connsiteX32" fmla="*/ 15510 w 528841"/>
              <a:gd name="connsiteY32" fmla="*/ 66415 h 612658"/>
              <a:gd name="connsiteX33" fmla="*/ 93062 w 528841"/>
              <a:gd name="connsiteY33" fmla="*/ 66415 h 612658"/>
              <a:gd name="connsiteX34" fmla="*/ 93062 w 528841"/>
              <a:gd name="connsiteY34" fmla="*/ 197835 h 612658"/>
              <a:gd name="connsiteX35" fmla="*/ 115126 w 528841"/>
              <a:gd name="connsiteY35" fmla="*/ 275549 h 612658"/>
              <a:gd name="connsiteX36" fmla="*/ 115296 w 528841"/>
              <a:gd name="connsiteY36" fmla="*/ 275448 h 612658"/>
              <a:gd name="connsiteX37" fmla="*/ 133746 w 528841"/>
              <a:gd name="connsiteY37" fmla="*/ 299885 h 612658"/>
              <a:gd name="connsiteX38" fmla="*/ 133746 w 528841"/>
              <a:gd name="connsiteY38" fmla="*/ 299885 h 612658"/>
              <a:gd name="connsiteX39" fmla="*/ 168024 w 528841"/>
              <a:gd name="connsiteY39" fmla="*/ 335218 h 612658"/>
              <a:gd name="connsiteX40" fmla="*/ 173375 w 528841"/>
              <a:gd name="connsiteY40" fmla="*/ 340421 h 612658"/>
              <a:gd name="connsiteX41" fmla="*/ 187187 w 528841"/>
              <a:gd name="connsiteY41" fmla="*/ 354978 h 612658"/>
              <a:gd name="connsiteX42" fmla="*/ 194663 w 528841"/>
              <a:gd name="connsiteY42" fmla="*/ 363392 h 612658"/>
              <a:gd name="connsiteX43" fmla="*/ 53992 w 528841"/>
              <a:gd name="connsiteY43" fmla="*/ 302770 h 612658"/>
              <a:gd name="connsiteX44" fmla="*/ 387759 w 528841"/>
              <a:gd name="connsiteY44" fmla="*/ 573883 h 612658"/>
              <a:gd name="connsiteX45" fmla="*/ 387759 w 528841"/>
              <a:gd name="connsiteY45" fmla="*/ 573883 h 612658"/>
              <a:gd name="connsiteX46" fmla="*/ 411024 w 528841"/>
              <a:gd name="connsiteY46" fmla="*/ 597149 h 612658"/>
              <a:gd name="connsiteX47" fmla="*/ 116328 w 528841"/>
              <a:gd name="connsiteY47" fmla="*/ 597149 h 612658"/>
              <a:gd name="connsiteX48" fmla="*/ 116328 w 528841"/>
              <a:gd name="connsiteY48" fmla="*/ 597149 h 612658"/>
              <a:gd name="connsiteX49" fmla="*/ 139593 w 528841"/>
              <a:gd name="connsiteY49" fmla="*/ 573883 h 612658"/>
              <a:gd name="connsiteX50" fmla="*/ 387759 w 528841"/>
              <a:gd name="connsiteY50" fmla="*/ 573883 h 612658"/>
              <a:gd name="connsiteX51" fmla="*/ 325717 w 528841"/>
              <a:gd name="connsiteY51" fmla="*/ 535107 h 612658"/>
              <a:gd name="connsiteX52" fmla="*/ 348983 w 528841"/>
              <a:gd name="connsiteY52" fmla="*/ 558373 h 612658"/>
              <a:gd name="connsiteX53" fmla="*/ 178369 w 528841"/>
              <a:gd name="connsiteY53" fmla="*/ 558373 h 612658"/>
              <a:gd name="connsiteX54" fmla="*/ 201635 w 528841"/>
              <a:gd name="connsiteY54" fmla="*/ 535107 h 612658"/>
              <a:gd name="connsiteX55" fmla="*/ 240410 w 528841"/>
              <a:gd name="connsiteY55" fmla="*/ 535107 h 612658"/>
              <a:gd name="connsiteX56" fmla="*/ 286942 w 528841"/>
              <a:gd name="connsiteY56" fmla="*/ 535107 h 612658"/>
              <a:gd name="connsiteX57" fmla="*/ 299303 w 528841"/>
              <a:gd name="connsiteY57" fmla="*/ 378267 h 612658"/>
              <a:gd name="connsiteX58" fmla="*/ 281466 w 528841"/>
              <a:gd name="connsiteY58" fmla="*/ 411234 h 612658"/>
              <a:gd name="connsiteX59" fmla="*/ 279140 w 528841"/>
              <a:gd name="connsiteY59" fmla="*/ 430552 h 612658"/>
              <a:gd name="connsiteX60" fmla="*/ 279140 w 528841"/>
              <a:gd name="connsiteY60" fmla="*/ 519597 h 612658"/>
              <a:gd name="connsiteX61" fmla="*/ 248166 w 528841"/>
              <a:gd name="connsiteY61" fmla="*/ 519597 h 612658"/>
              <a:gd name="connsiteX62" fmla="*/ 248166 w 528841"/>
              <a:gd name="connsiteY62" fmla="*/ 429776 h 612658"/>
              <a:gd name="connsiteX63" fmla="*/ 247134 w 528841"/>
              <a:gd name="connsiteY63" fmla="*/ 416779 h 612658"/>
              <a:gd name="connsiteX64" fmla="*/ 227304 w 528841"/>
              <a:gd name="connsiteY64" fmla="*/ 376778 h 612658"/>
              <a:gd name="connsiteX65" fmla="*/ 198765 w 528841"/>
              <a:gd name="connsiteY65" fmla="*/ 344671 h 612658"/>
              <a:gd name="connsiteX66" fmla="*/ 184201 w 528841"/>
              <a:gd name="connsiteY66" fmla="*/ 329324 h 612658"/>
              <a:gd name="connsiteX67" fmla="*/ 178819 w 528841"/>
              <a:gd name="connsiteY67" fmla="*/ 324097 h 612658"/>
              <a:gd name="connsiteX68" fmla="*/ 145076 w 528841"/>
              <a:gd name="connsiteY68" fmla="*/ 289315 h 612658"/>
              <a:gd name="connsiteX69" fmla="*/ 129511 w 528841"/>
              <a:gd name="connsiteY69" fmla="*/ 269430 h 612658"/>
              <a:gd name="connsiteX70" fmla="*/ 128387 w 528841"/>
              <a:gd name="connsiteY70" fmla="*/ 267499 h 612658"/>
              <a:gd name="connsiteX71" fmla="*/ 108572 w 528841"/>
              <a:gd name="connsiteY71" fmla="*/ 197835 h 612658"/>
              <a:gd name="connsiteX72" fmla="*/ 108572 w 528841"/>
              <a:gd name="connsiteY72" fmla="*/ 15510 h 612658"/>
              <a:gd name="connsiteX73" fmla="*/ 418780 w 528841"/>
              <a:gd name="connsiteY73" fmla="*/ 15510 h 612658"/>
              <a:gd name="connsiteX74" fmla="*/ 418780 w 528841"/>
              <a:gd name="connsiteY74" fmla="*/ 58071 h 612658"/>
              <a:gd name="connsiteX75" fmla="*/ 418004 w 528841"/>
              <a:gd name="connsiteY75" fmla="*/ 105517 h 612658"/>
              <a:gd name="connsiteX76" fmla="*/ 418004 w 528841"/>
              <a:gd name="connsiteY76" fmla="*/ 198579 h 612658"/>
              <a:gd name="connsiteX77" fmla="*/ 398190 w 528841"/>
              <a:gd name="connsiteY77" fmla="*/ 268244 h 612658"/>
              <a:gd name="connsiteX78" fmla="*/ 397135 w 528841"/>
              <a:gd name="connsiteY78" fmla="*/ 269981 h 612658"/>
              <a:gd name="connsiteX79" fmla="*/ 381004 w 528841"/>
              <a:gd name="connsiteY79" fmla="*/ 290610 h 612658"/>
              <a:gd name="connsiteX80" fmla="*/ 350294 w 528841"/>
              <a:gd name="connsiteY80" fmla="*/ 322615 h 612658"/>
              <a:gd name="connsiteX81" fmla="*/ 322375 w 528841"/>
              <a:gd name="connsiteY81" fmla="*/ 351845 h 612658"/>
              <a:gd name="connsiteX82" fmla="*/ 513346 w 528841"/>
              <a:gd name="connsiteY82" fmla="*/ 208335 h 612658"/>
              <a:gd name="connsiteX83" fmla="*/ 474912 w 528841"/>
              <a:gd name="connsiteY83" fmla="*/ 302723 h 612658"/>
              <a:gd name="connsiteX84" fmla="*/ 332790 w 528841"/>
              <a:gd name="connsiteY84" fmla="*/ 363493 h 612658"/>
              <a:gd name="connsiteX85" fmla="*/ 334078 w 528841"/>
              <a:gd name="connsiteY85" fmla="*/ 362019 h 612658"/>
              <a:gd name="connsiteX86" fmla="*/ 361019 w 528841"/>
              <a:gd name="connsiteY86" fmla="*/ 333791 h 612658"/>
              <a:gd name="connsiteX87" fmla="*/ 392815 w 528841"/>
              <a:gd name="connsiteY87" fmla="*/ 300723 h 612658"/>
              <a:gd name="connsiteX88" fmla="*/ 411288 w 528841"/>
              <a:gd name="connsiteY88" fmla="*/ 276208 h 612658"/>
              <a:gd name="connsiteX89" fmla="*/ 411482 w 528841"/>
              <a:gd name="connsiteY89" fmla="*/ 276325 h 612658"/>
              <a:gd name="connsiteX90" fmla="*/ 433514 w 528841"/>
              <a:gd name="connsiteY90" fmla="*/ 198610 h 612658"/>
              <a:gd name="connsiteX91" fmla="*/ 433514 w 528841"/>
              <a:gd name="connsiteY91" fmla="*/ 105649 h 612658"/>
              <a:gd name="connsiteX92" fmla="*/ 434158 w 528841"/>
              <a:gd name="connsiteY92" fmla="*/ 66439 h 612658"/>
              <a:gd name="connsiteX93" fmla="*/ 513346 w 528841"/>
              <a:gd name="connsiteY93" fmla="*/ 66439 h 612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528841" h="612658">
                <a:moveTo>
                  <a:pt x="434290" y="50928"/>
                </a:moveTo>
                <a:lnTo>
                  <a:pt x="434290" y="0"/>
                </a:lnTo>
                <a:lnTo>
                  <a:pt x="93062" y="0"/>
                </a:lnTo>
                <a:lnTo>
                  <a:pt x="93062" y="50928"/>
                </a:lnTo>
                <a:lnTo>
                  <a:pt x="0" y="50928"/>
                </a:lnTo>
                <a:lnTo>
                  <a:pt x="0" y="208358"/>
                </a:lnTo>
                <a:cubicBezTo>
                  <a:pt x="411" y="247569"/>
                  <a:pt x="15705" y="285159"/>
                  <a:pt x="42785" y="313519"/>
                </a:cubicBezTo>
                <a:cubicBezTo>
                  <a:pt x="84849" y="357126"/>
                  <a:pt x="134800" y="377002"/>
                  <a:pt x="209173" y="379732"/>
                </a:cubicBezTo>
                <a:lnTo>
                  <a:pt x="215718" y="387107"/>
                </a:lnTo>
                <a:cubicBezTo>
                  <a:pt x="224049" y="396064"/>
                  <a:pt x="229655" y="407209"/>
                  <a:pt x="231880" y="419237"/>
                </a:cubicBezTo>
                <a:cubicBezTo>
                  <a:pt x="232416" y="422725"/>
                  <a:pt x="232675" y="426249"/>
                  <a:pt x="232655" y="429776"/>
                </a:cubicBezTo>
                <a:lnTo>
                  <a:pt x="232655" y="519597"/>
                </a:lnTo>
                <a:lnTo>
                  <a:pt x="201635" y="519597"/>
                </a:lnTo>
                <a:cubicBezTo>
                  <a:pt x="180230" y="519622"/>
                  <a:pt x="162884" y="536968"/>
                  <a:pt x="162859" y="558373"/>
                </a:cubicBezTo>
                <a:lnTo>
                  <a:pt x="139593" y="558373"/>
                </a:lnTo>
                <a:cubicBezTo>
                  <a:pt x="118199" y="558424"/>
                  <a:pt x="100868" y="575754"/>
                  <a:pt x="100817" y="597149"/>
                </a:cubicBezTo>
                <a:lnTo>
                  <a:pt x="100817" y="612659"/>
                </a:lnTo>
                <a:lnTo>
                  <a:pt x="426535" y="612659"/>
                </a:lnTo>
                <a:lnTo>
                  <a:pt x="426535" y="597149"/>
                </a:lnTo>
                <a:cubicBezTo>
                  <a:pt x="426496" y="575749"/>
                  <a:pt x="409159" y="558412"/>
                  <a:pt x="387759" y="558373"/>
                </a:cubicBezTo>
                <a:lnTo>
                  <a:pt x="364493" y="558373"/>
                </a:lnTo>
                <a:cubicBezTo>
                  <a:pt x="364468" y="536968"/>
                  <a:pt x="347123" y="519622"/>
                  <a:pt x="325717" y="519597"/>
                </a:cubicBezTo>
                <a:lnTo>
                  <a:pt x="294697" y="519597"/>
                </a:lnTo>
                <a:lnTo>
                  <a:pt x="294697" y="430552"/>
                </a:lnTo>
                <a:cubicBezTo>
                  <a:pt x="294696" y="425275"/>
                  <a:pt x="295323" y="420016"/>
                  <a:pt x="296566" y="414886"/>
                </a:cubicBezTo>
                <a:cubicBezTo>
                  <a:pt x="299165" y="405046"/>
                  <a:pt x="304112" y="395982"/>
                  <a:pt x="310983" y="388472"/>
                </a:cubicBezTo>
                <a:lnTo>
                  <a:pt x="318590" y="379748"/>
                </a:lnTo>
                <a:cubicBezTo>
                  <a:pt x="393552" y="377173"/>
                  <a:pt x="443821" y="357258"/>
                  <a:pt x="486102" y="313449"/>
                </a:cubicBezTo>
                <a:cubicBezTo>
                  <a:pt x="513159" y="285096"/>
                  <a:pt x="528435" y="247524"/>
                  <a:pt x="528841" y="208335"/>
                </a:cubicBezTo>
                <a:lnTo>
                  <a:pt x="528841" y="50905"/>
                </a:lnTo>
                <a:close/>
                <a:moveTo>
                  <a:pt x="53992" y="302770"/>
                </a:moveTo>
                <a:cubicBezTo>
                  <a:pt x="29837" y="277192"/>
                  <a:pt x="16112" y="243511"/>
                  <a:pt x="15510" y="208335"/>
                </a:cubicBezTo>
                <a:lnTo>
                  <a:pt x="15510" y="66415"/>
                </a:lnTo>
                <a:lnTo>
                  <a:pt x="93062" y="66415"/>
                </a:lnTo>
                <a:lnTo>
                  <a:pt x="93062" y="197835"/>
                </a:lnTo>
                <a:cubicBezTo>
                  <a:pt x="93063" y="225285"/>
                  <a:pt x="100703" y="252194"/>
                  <a:pt x="115126" y="275549"/>
                </a:cubicBezTo>
                <a:lnTo>
                  <a:pt x="115296" y="275448"/>
                </a:lnTo>
                <a:cubicBezTo>
                  <a:pt x="120713" y="284122"/>
                  <a:pt x="126887" y="292300"/>
                  <a:pt x="133746" y="299885"/>
                </a:cubicBezTo>
                <a:lnTo>
                  <a:pt x="133746" y="299885"/>
                </a:lnTo>
                <a:cubicBezTo>
                  <a:pt x="145123" y="312976"/>
                  <a:pt x="156763" y="324283"/>
                  <a:pt x="168024" y="335218"/>
                </a:cubicBezTo>
                <a:lnTo>
                  <a:pt x="173375" y="340421"/>
                </a:lnTo>
                <a:cubicBezTo>
                  <a:pt x="177818" y="344772"/>
                  <a:pt x="182340" y="349534"/>
                  <a:pt x="187187" y="354978"/>
                </a:cubicBezTo>
                <a:lnTo>
                  <a:pt x="194663" y="363392"/>
                </a:lnTo>
                <a:cubicBezTo>
                  <a:pt x="132296" y="358886"/>
                  <a:pt x="90619" y="340739"/>
                  <a:pt x="53992" y="302770"/>
                </a:cubicBezTo>
                <a:close/>
                <a:moveTo>
                  <a:pt x="387759" y="573883"/>
                </a:moveTo>
                <a:lnTo>
                  <a:pt x="387759" y="573883"/>
                </a:lnTo>
                <a:cubicBezTo>
                  <a:pt x="400591" y="573926"/>
                  <a:pt x="410982" y="584317"/>
                  <a:pt x="411024" y="597149"/>
                </a:cubicBezTo>
                <a:lnTo>
                  <a:pt x="116328" y="597149"/>
                </a:lnTo>
                <a:lnTo>
                  <a:pt x="116328" y="597149"/>
                </a:lnTo>
                <a:cubicBezTo>
                  <a:pt x="116374" y="584318"/>
                  <a:pt x="126764" y="573930"/>
                  <a:pt x="139593" y="573883"/>
                </a:cubicBezTo>
                <a:lnTo>
                  <a:pt x="387759" y="573883"/>
                </a:lnTo>
                <a:close/>
                <a:moveTo>
                  <a:pt x="325717" y="535107"/>
                </a:moveTo>
                <a:cubicBezTo>
                  <a:pt x="338567" y="535107"/>
                  <a:pt x="348983" y="545523"/>
                  <a:pt x="348983" y="558373"/>
                </a:cubicBezTo>
                <a:lnTo>
                  <a:pt x="178369" y="558373"/>
                </a:lnTo>
                <a:cubicBezTo>
                  <a:pt x="178369" y="545523"/>
                  <a:pt x="188785" y="535107"/>
                  <a:pt x="201635" y="535107"/>
                </a:cubicBezTo>
                <a:lnTo>
                  <a:pt x="240410" y="535107"/>
                </a:lnTo>
                <a:lnTo>
                  <a:pt x="286942" y="535107"/>
                </a:lnTo>
                <a:close/>
                <a:moveTo>
                  <a:pt x="299303" y="378267"/>
                </a:moveTo>
                <a:cubicBezTo>
                  <a:pt x="290777" y="387650"/>
                  <a:pt x="284656" y="398963"/>
                  <a:pt x="281466" y="411234"/>
                </a:cubicBezTo>
                <a:cubicBezTo>
                  <a:pt x="279929" y="417558"/>
                  <a:pt x="279148" y="424043"/>
                  <a:pt x="279140" y="430552"/>
                </a:cubicBezTo>
                <a:lnTo>
                  <a:pt x="279140" y="519597"/>
                </a:lnTo>
                <a:lnTo>
                  <a:pt x="248166" y="519597"/>
                </a:lnTo>
                <a:lnTo>
                  <a:pt x="248166" y="429776"/>
                </a:lnTo>
                <a:cubicBezTo>
                  <a:pt x="248170" y="425423"/>
                  <a:pt x="247824" y="421077"/>
                  <a:pt x="247134" y="416779"/>
                </a:cubicBezTo>
                <a:cubicBezTo>
                  <a:pt x="244461" y="401831"/>
                  <a:pt x="237582" y="387955"/>
                  <a:pt x="227304" y="376778"/>
                </a:cubicBezTo>
                <a:lnTo>
                  <a:pt x="198765" y="344671"/>
                </a:lnTo>
                <a:cubicBezTo>
                  <a:pt x="193678" y="338948"/>
                  <a:pt x="188916" y="333930"/>
                  <a:pt x="184201" y="329324"/>
                </a:cubicBezTo>
                <a:lnTo>
                  <a:pt x="178819" y="324097"/>
                </a:lnTo>
                <a:cubicBezTo>
                  <a:pt x="167791" y="313379"/>
                  <a:pt x="156391" y="302305"/>
                  <a:pt x="145076" y="289315"/>
                </a:cubicBezTo>
                <a:cubicBezTo>
                  <a:pt x="139437" y="283052"/>
                  <a:pt x="134237" y="276408"/>
                  <a:pt x="129511" y="269430"/>
                </a:cubicBezTo>
                <a:lnTo>
                  <a:pt x="128387" y="267499"/>
                </a:lnTo>
                <a:cubicBezTo>
                  <a:pt x="115446" y="246567"/>
                  <a:pt x="108585" y="222445"/>
                  <a:pt x="108572" y="197835"/>
                </a:cubicBezTo>
                <a:lnTo>
                  <a:pt x="108572" y="15510"/>
                </a:lnTo>
                <a:lnTo>
                  <a:pt x="418780" y="15510"/>
                </a:lnTo>
                <a:lnTo>
                  <a:pt x="418780" y="58071"/>
                </a:lnTo>
                <a:lnTo>
                  <a:pt x="418004" y="105517"/>
                </a:lnTo>
                <a:lnTo>
                  <a:pt x="418004" y="198579"/>
                </a:lnTo>
                <a:cubicBezTo>
                  <a:pt x="417992" y="223189"/>
                  <a:pt x="411131" y="247311"/>
                  <a:pt x="398190" y="268244"/>
                </a:cubicBezTo>
                <a:lnTo>
                  <a:pt x="397135" y="269981"/>
                </a:lnTo>
                <a:cubicBezTo>
                  <a:pt x="394421" y="273859"/>
                  <a:pt x="386216" y="284716"/>
                  <a:pt x="381004" y="290610"/>
                </a:cubicBezTo>
                <a:cubicBezTo>
                  <a:pt x="371413" y="301879"/>
                  <a:pt x="361157" y="312566"/>
                  <a:pt x="350294" y="322615"/>
                </a:cubicBezTo>
                <a:cubicBezTo>
                  <a:pt x="340708" y="331790"/>
                  <a:pt x="331317" y="341623"/>
                  <a:pt x="322375" y="351845"/>
                </a:cubicBezTo>
                <a:close/>
                <a:moveTo>
                  <a:pt x="513346" y="208335"/>
                </a:moveTo>
                <a:cubicBezTo>
                  <a:pt x="512750" y="243489"/>
                  <a:pt x="499042" y="277152"/>
                  <a:pt x="474912" y="302723"/>
                </a:cubicBezTo>
                <a:cubicBezTo>
                  <a:pt x="437989" y="340995"/>
                  <a:pt x="395925" y="359158"/>
                  <a:pt x="332790" y="363493"/>
                </a:cubicBezTo>
                <a:lnTo>
                  <a:pt x="334078" y="362019"/>
                </a:lnTo>
                <a:cubicBezTo>
                  <a:pt x="342694" y="352147"/>
                  <a:pt x="351759" y="342631"/>
                  <a:pt x="361019" y="333791"/>
                </a:cubicBezTo>
                <a:cubicBezTo>
                  <a:pt x="372268" y="323413"/>
                  <a:pt x="382886" y="312370"/>
                  <a:pt x="392815" y="300723"/>
                </a:cubicBezTo>
                <a:cubicBezTo>
                  <a:pt x="399658" y="293091"/>
                  <a:pt x="405838" y="284890"/>
                  <a:pt x="411288" y="276208"/>
                </a:cubicBezTo>
                <a:lnTo>
                  <a:pt x="411482" y="276325"/>
                </a:lnTo>
                <a:cubicBezTo>
                  <a:pt x="425896" y="252966"/>
                  <a:pt x="433524" y="226058"/>
                  <a:pt x="433514" y="198610"/>
                </a:cubicBezTo>
                <a:lnTo>
                  <a:pt x="433514" y="105649"/>
                </a:lnTo>
                <a:lnTo>
                  <a:pt x="434158" y="66439"/>
                </a:lnTo>
                <a:lnTo>
                  <a:pt x="513346" y="66439"/>
                </a:lnTo>
                <a:close/>
              </a:path>
            </a:pathLst>
          </a:custGeom>
          <a:solidFill>
            <a:srgbClr val="000000"/>
          </a:solidFill>
          <a:ln w="773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89F79ED-426F-4EDC-99F9-831620E6784D}"/>
              </a:ext>
            </a:extLst>
          </p:cNvPr>
          <p:cNvSpPr txBox="1"/>
          <p:nvPr/>
        </p:nvSpPr>
        <p:spPr>
          <a:xfrm>
            <a:off x="4925157" y="1367101"/>
            <a:ext cx="234168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accent4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ED68512-51CB-4322-916A-0063D8371725}"/>
              </a:ext>
            </a:extLst>
          </p:cNvPr>
          <p:cNvSpPr txBox="1"/>
          <p:nvPr/>
        </p:nvSpPr>
        <p:spPr>
          <a:xfrm>
            <a:off x="4925157" y="5383821"/>
            <a:ext cx="234168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accent4">
                    <a:lumMod val="50000"/>
                  </a:schemeClr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Stadium Cycle – Slide Template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F020651-D4AA-486D-885A-C7600A9A8A2C}"/>
              </a:ext>
            </a:extLst>
          </p:cNvPr>
          <p:cNvGrpSpPr/>
          <p:nvPr/>
        </p:nvGrpSpPr>
        <p:grpSpPr>
          <a:xfrm>
            <a:off x="9511008" y="4576138"/>
            <a:ext cx="2341687" cy="1474819"/>
            <a:chOff x="8921977" y="4073386"/>
            <a:chExt cx="2926080" cy="1474819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3EAE292-8A63-458B-AF0D-864584EE10DF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4B20B98-7D5B-4F59-AFCD-1133FF33B8EE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0DC486B-A42A-47C2-B928-114B6A5FB142}"/>
              </a:ext>
            </a:extLst>
          </p:cNvPr>
          <p:cNvGrpSpPr/>
          <p:nvPr/>
        </p:nvGrpSpPr>
        <p:grpSpPr>
          <a:xfrm>
            <a:off x="338440" y="4576138"/>
            <a:ext cx="2341687" cy="1474819"/>
            <a:chOff x="332936" y="4652338"/>
            <a:chExt cx="2926080" cy="1474819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52E1F69-90C3-495A-9685-CDDEC16EB4BB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9B71A4A-381A-40E9-8377-7AFE53B208CD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3ACFB8D-257E-4CE8-A37B-5B19227F2128}"/>
              </a:ext>
            </a:extLst>
          </p:cNvPr>
          <p:cNvGrpSpPr/>
          <p:nvPr/>
        </p:nvGrpSpPr>
        <p:grpSpPr>
          <a:xfrm>
            <a:off x="9511008" y="1165950"/>
            <a:ext cx="2341687" cy="1474819"/>
            <a:chOff x="8921977" y="1466725"/>
            <a:chExt cx="2926080" cy="1474819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2C22E83-AD0C-4C83-856E-17D472C1332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2474A10-8F0B-494A-89E8-AB2D32B8CAC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ADADD1E-17C9-4AA7-82BB-8E9241FB84D5}"/>
              </a:ext>
            </a:extLst>
          </p:cNvPr>
          <p:cNvGrpSpPr/>
          <p:nvPr/>
        </p:nvGrpSpPr>
        <p:grpSpPr>
          <a:xfrm>
            <a:off x="338440" y="1165950"/>
            <a:ext cx="2341687" cy="1474819"/>
            <a:chOff x="332936" y="2627766"/>
            <a:chExt cx="2926080" cy="1474819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050E6BE-5000-44CC-A049-DEE1E21443B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A3637C2-25AD-4F7F-A802-5610E2F82DC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689F79ED-426F-4EDC-99F9-831620E6784D}"/>
              </a:ext>
            </a:extLst>
          </p:cNvPr>
          <p:cNvSpPr txBox="1"/>
          <p:nvPr/>
        </p:nvSpPr>
        <p:spPr>
          <a:xfrm>
            <a:off x="4925157" y="1367101"/>
            <a:ext cx="234168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accent4"/>
                </a:solidFill>
              </a:rPr>
              <a:t>Lorem Ipsum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ED68512-51CB-4322-916A-0063D8371725}"/>
              </a:ext>
            </a:extLst>
          </p:cNvPr>
          <p:cNvSpPr txBox="1"/>
          <p:nvPr/>
        </p:nvSpPr>
        <p:spPr>
          <a:xfrm>
            <a:off x="4925157" y="5383821"/>
            <a:ext cx="2341687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accent4"/>
                </a:solidFill>
              </a:rPr>
              <a:t>Lorem Ipsum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1CD5BEC7-3B4B-4F2F-AA4A-831A2EB3E714}"/>
              </a:ext>
            </a:extLst>
          </p:cNvPr>
          <p:cNvGrpSpPr/>
          <p:nvPr/>
        </p:nvGrpSpPr>
        <p:grpSpPr>
          <a:xfrm>
            <a:off x="1579072" y="1887515"/>
            <a:ext cx="9033856" cy="3441877"/>
            <a:chOff x="1579072" y="1887515"/>
            <a:chExt cx="9033856" cy="3441877"/>
          </a:xfrm>
        </p:grpSpPr>
        <p:sp>
          <p:nvSpPr>
            <p:cNvPr id="65" name="Shape">
              <a:extLst>
                <a:ext uri="{FF2B5EF4-FFF2-40B4-BE49-F238E27FC236}">
                  <a16:creationId xmlns:a16="http://schemas.microsoft.com/office/drawing/2014/main" id="{0D56E8D8-4CC0-438C-B86F-8B5E20E47142}"/>
                </a:ext>
              </a:extLst>
            </p:cNvPr>
            <p:cNvSpPr/>
            <p:nvPr/>
          </p:nvSpPr>
          <p:spPr>
            <a:xfrm>
              <a:off x="2229301" y="2581090"/>
              <a:ext cx="7707388" cy="10490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64" y="21600"/>
                  </a:moveTo>
                  <a:lnTo>
                    <a:pt x="18903" y="446"/>
                  </a:lnTo>
                  <a:lnTo>
                    <a:pt x="2551" y="446"/>
                  </a:lnTo>
                  <a:lnTo>
                    <a:pt x="49" y="21600"/>
                  </a:lnTo>
                  <a:lnTo>
                    <a:pt x="0" y="21332"/>
                  </a:lnTo>
                  <a:lnTo>
                    <a:pt x="2527" y="0"/>
                  </a:lnTo>
                  <a:lnTo>
                    <a:pt x="18927" y="0"/>
                  </a:lnTo>
                  <a:lnTo>
                    <a:pt x="21600" y="21332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400" b="1" noProof="1">
                <a:solidFill>
                  <a:schemeClr val="bg1"/>
                </a:solidFill>
              </a:endParaRPr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AFF0144F-23C3-457F-817A-114697FAA856}"/>
                </a:ext>
              </a:extLst>
            </p:cNvPr>
            <p:cNvSpPr/>
            <p:nvPr/>
          </p:nvSpPr>
          <p:spPr>
            <a:xfrm>
              <a:off x="2229301" y="3621460"/>
              <a:ext cx="7707388" cy="1044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927" y="21600"/>
                  </a:moveTo>
                  <a:lnTo>
                    <a:pt x="2527" y="21600"/>
                  </a:lnTo>
                  <a:lnTo>
                    <a:pt x="0" y="269"/>
                  </a:lnTo>
                  <a:lnTo>
                    <a:pt x="49" y="0"/>
                  </a:lnTo>
                  <a:lnTo>
                    <a:pt x="2551" y="21241"/>
                  </a:lnTo>
                  <a:lnTo>
                    <a:pt x="18903" y="21241"/>
                  </a:lnTo>
                  <a:lnTo>
                    <a:pt x="21564" y="0"/>
                  </a:lnTo>
                  <a:lnTo>
                    <a:pt x="21600" y="269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400" b="1" noProof="1">
                <a:solidFill>
                  <a:schemeClr val="bg1"/>
                </a:solidFill>
              </a:endParaRPr>
            </a:p>
          </p:txBody>
        </p:sp>
        <p:sp>
          <p:nvSpPr>
            <p:cNvPr id="67" name="Circle">
              <a:extLst>
                <a:ext uri="{FF2B5EF4-FFF2-40B4-BE49-F238E27FC236}">
                  <a16:creationId xmlns:a16="http://schemas.microsoft.com/office/drawing/2014/main" id="{4B31F967-3B1A-44EC-9710-9CCB944FD76C}"/>
                </a:ext>
              </a:extLst>
            </p:cNvPr>
            <p:cNvSpPr/>
            <p:nvPr/>
          </p:nvSpPr>
          <p:spPr>
            <a:xfrm>
              <a:off x="1579072" y="2927882"/>
              <a:ext cx="1361150" cy="1361143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400" b="1" noProof="1">
                <a:solidFill>
                  <a:schemeClr val="bg1"/>
                </a:solidFill>
              </a:endParaRPr>
            </a:p>
          </p:txBody>
        </p:sp>
        <p:sp>
          <p:nvSpPr>
            <p:cNvPr id="68" name="Circle">
              <a:extLst>
                <a:ext uri="{FF2B5EF4-FFF2-40B4-BE49-F238E27FC236}">
                  <a16:creationId xmlns:a16="http://schemas.microsoft.com/office/drawing/2014/main" id="{A3BE39CE-0975-45E3-9BB9-C59411D15222}"/>
                </a:ext>
              </a:extLst>
            </p:cNvPr>
            <p:cNvSpPr/>
            <p:nvPr/>
          </p:nvSpPr>
          <p:spPr>
            <a:xfrm>
              <a:off x="9251778" y="2927882"/>
              <a:ext cx="1361150" cy="1361143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400" b="1" noProof="1">
                <a:solidFill>
                  <a:schemeClr val="bg1"/>
                </a:solidFill>
              </a:endParaRPr>
            </a:p>
          </p:txBody>
        </p:sp>
        <p:sp>
          <p:nvSpPr>
            <p:cNvPr id="69" name="Circle">
              <a:extLst>
                <a:ext uri="{FF2B5EF4-FFF2-40B4-BE49-F238E27FC236}">
                  <a16:creationId xmlns:a16="http://schemas.microsoft.com/office/drawing/2014/main" id="{C944C9F2-9CD4-4614-B065-C5397A6482F5}"/>
                </a:ext>
              </a:extLst>
            </p:cNvPr>
            <p:cNvSpPr/>
            <p:nvPr/>
          </p:nvSpPr>
          <p:spPr>
            <a:xfrm>
              <a:off x="5393751" y="1887515"/>
              <a:ext cx="1361150" cy="1361143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400" b="1" noProof="1">
                <a:solidFill>
                  <a:schemeClr val="bg1"/>
                </a:solidFill>
              </a:endParaRPr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25498EC3-9353-4AE1-95F3-D40629CDB5E0}"/>
                </a:ext>
              </a:extLst>
            </p:cNvPr>
            <p:cNvSpPr/>
            <p:nvPr/>
          </p:nvSpPr>
          <p:spPr>
            <a:xfrm>
              <a:off x="2922876" y="2147603"/>
              <a:ext cx="2154433" cy="858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297" y="0"/>
                  </a:moveTo>
                  <a:lnTo>
                    <a:pt x="4303" y="0"/>
                  </a:lnTo>
                  <a:cubicBezTo>
                    <a:pt x="1956" y="0"/>
                    <a:pt x="0" y="4800"/>
                    <a:pt x="0" y="10800"/>
                  </a:cubicBezTo>
                  <a:cubicBezTo>
                    <a:pt x="0" y="16691"/>
                    <a:pt x="1912" y="21600"/>
                    <a:pt x="4303" y="21600"/>
                  </a:cubicBezTo>
                  <a:lnTo>
                    <a:pt x="17297" y="21600"/>
                  </a:lnTo>
                  <a:cubicBezTo>
                    <a:pt x="19644" y="21600"/>
                    <a:pt x="21600" y="16800"/>
                    <a:pt x="21600" y="10800"/>
                  </a:cubicBezTo>
                  <a:cubicBezTo>
                    <a:pt x="21600" y="4800"/>
                    <a:pt x="19644" y="0"/>
                    <a:pt x="17297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400" b="1" noProof="1">
                  <a:solidFill>
                    <a:schemeClr val="bg2">
                      <a:lumMod val="1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CC8B8CF4-2AB1-4D2A-8A73-DE1A0B4FF9CE}"/>
                </a:ext>
              </a:extLst>
            </p:cNvPr>
            <p:cNvSpPr/>
            <p:nvPr/>
          </p:nvSpPr>
          <p:spPr>
            <a:xfrm>
              <a:off x="7084343" y="2147603"/>
              <a:ext cx="2154433" cy="858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297" y="0"/>
                  </a:moveTo>
                  <a:lnTo>
                    <a:pt x="4303" y="0"/>
                  </a:lnTo>
                  <a:cubicBezTo>
                    <a:pt x="1956" y="0"/>
                    <a:pt x="0" y="4800"/>
                    <a:pt x="0" y="10800"/>
                  </a:cubicBezTo>
                  <a:cubicBezTo>
                    <a:pt x="0" y="16691"/>
                    <a:pt x="1912" y="21600"/>
                    <a:pt x="4303" y="21600"/>
                  </a:cubicBezTo>
                  <a:lnTo>
                    <a:pt x="17297" y="21600"/>
                  </a:lnTo>
                  <a:cubicBezTo>
                    <a:pt x="19644" y="21600"/>
                    <a:pt x="21600" y="16800"/>
                    <a:pt x="21600" y="10800"/>
                  </a:cubicBezTo>
                  <a:cubicBezTo>
                    <a:pt x="21557" y="4800"/>
                    <a:pt x="19644" y="0"/>
                    <a:pt x="17297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400" b="1" noProof="1">
                  <a:solidFill>
                    <a:schemeClr val="bg2">
                      <a:lumMod val="1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2" name="Circle">
              <a:extLst>
                <a:ext uri="{FF2B5EF4-FFF2-40B4-BE49-F238E27FC236}">
                  <a16:creationId xmlns:a16="http://schemas.microsoft.com/office/drawing/2014/main" id="{CF409CEC-C78B-4E09-BE97-3E6A7F51AA5E}"/>
                </a:ext>
              </a:extLst>
            </p:cNvPr>
            <p:cNvSpPr/>
            <p:nvPr/>
          </p:nvSpPr>
          <p:spPr>
            <a:xfrm>
              <a:off x="5393751" y="3968249"/>
              <a:ext cx="1361150" cy="1361143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400" b="1" noProof="1">
                <a:solidFill>
                  <a:schemeClr val="bg1"/>
                </a:solidFill>
              </a:endParaRPr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E98F564D-2D1D-4FCE-9E8B-CB173B219146}"/>
                </a:ext>
              </a:extLst>
            </p:cNvPr>
            <p:cNvSpPr/>
            <p:nvPr/>
          </p:nvSpPr>
          <p:spPr>
            <a:xfrm>
              <a:off x="2922876" y="4228337"/>
              <a:ext cx="2154433" cy="858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297" y="0"/>
                  </a:moveTo>
                  <a:lnTo>
                    <a:pt x="4303" y="0"/>
                  </a:lnTo>
                  <a:cubicBezTo>
                    <a:pt x="1956" y="0"/>
                    <a:pt x="0" y="4800"/>
                    <a:pt x="0" y="10800"/>
                  </a:cubicBezTo>
                  <a:cubicBezTo>
                    <a:pt x="0" y="16691"/>
                    <a:pt x="1912" y="21600"/>
                    <a:pt x="4303" y="21600"/>
                  </a:cubicBezTo>
                  <a:lnTo>
                    <a:pt x="17297" y="21600"/>
                  </a:lnTo>
                  <a:cubicBezTo>
                    <a:pt x="19644" y="21600"/>
                    <a:pt x="21600" y="16800"/>
                    <a:pt x="21600" y="10800"/>
                  </a:cubicBezTo>
                  <a:cubicBezTo>
                    <a:pt x="21600" y="4800"/>
                    <a:pt x="19644" y="0"/>
                    <a:pt x="17297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400" b="1" noProof="1">
                  <a:solidFill>
                    <a:schemeClr val="bg2">
                      <a:lumMod val="1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2D5BF66C-FB40-409C-B9DD-1B327DA5EDDE}"/>
                </a:ext>
              </a:extLst>
            </p:cNvPr>
            <p:cNvSpPr/>
            <p:nvPr/>
          </p:nvSpPr>
          <p:spPr>
            <a:xfrm>
              <a:off x="7084343" y="4228337"/>
              <a:ext cx="2154433" cy="858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297" y="0"/>
                  </a:moveTo>
                  <a:lnTo>
                    <a:pt x="4303" y="0"/>
                  </a:lnTo>
                  <a:cubicBezTo>
                    <a:pt x="1956" y="0"/>
                    <a:pt x="0" y="4800"/>
                    <a:pt x="0" y="10800"/>
                  </a:cubicBezTo>
                  <a:cubicBezTo>
                    <a:pt x="0" y="16691"/>
                    <a:pt x="1912" y="21600"/>
                    <a:pt x="4303" y="21600"/>
                  </a:cubicBezTo>
                  <a:lnTo>
                    <a:pt x="17297" y="21600"/>
                  </a:lnTo>
                  <a:cubicBezTo>
                    <a:pt x="19644" y="21600"/>
                    <a:pt x="21600" y="16800"/>
                    <a:pt x="21600" y="10800"/>
                  </a:cubicBezTo>
                  <a:cubicBezTo>
                    <a:pt x="21557" y="4800"/>
                    <a:pt x="19644" y="0"/>
                    <a:pt x="17297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400" b="1" noProof="1">
                  <a:solidFill>
                    <a:schemeClr val="bg2">
                      <a:lumMod val="10000"/>
                    </a:schemeClr>
                  </a:solidFill>
                </a:rPr>
                <a:t>Lorem Ipsum</a:t>
              </a:r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AD98D16A-A5EC-4B24-9C58-0BC25315DF96}"/>
                </a:ext>
              </a:extLst>
            </p:cNvPr>
            <p:cNvSpPr/>
            <p:nvPr/>
          </p:nvSpPr>
          <p:spPr>
            <a:xfrm>
              <a:off x="5177004" y="2494392"/>
              <a:ext cx="114881" cy="198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0612" extrusionOk="0">
                  <a:moveTo>
                    <a:pt x="20000" y="9000"/>
                  </a:moveTo>
                  <a:lnTo>
                    <a:pt x="4800" y="450"/>
                  </a:lnTo>
                  <a:cubicBezTo>
                    <a:pt x="3200" y="-450"/>
                    <a:pt x="0" y="0"/>
                    <a:pt x="0" y="1800"/>
                  </a:cubicBezTo>
                  <a:lnTo>
                    <a:pt x="0" y="18900"/>
                  </a:lnTo>
                  <a:cubicBezTo>
                    <a:pt x="0" y="20250"/>
                    <a:pt x="3200" y="21150"/>
                    <a:pt x="4800" y="20250"/>
                  </a:cubicBezTo>
                  <a:lnTo>
                    <a:pt x="20000" y="11700"/>
                  </a:lnTo>
                  <a:cubicBezTo>
                    <a:pt x="21600" y="10799"/>
                    <a:pt x="21600" y="9450"/>
                    <a:pt x="20000" y="90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400" b="1" noProof="1">
                <a:solidFill>
                  <a:schemeClr val="bg1"/>
                </a:solidFill>
              </a:endParaRPr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AB979DA7-5831-4D6C-9458-E327F8C03877}"/>
                </a:ext>
              </a:extLst>
            </p:cNvPr>
            <p:cNvSpPr/>
            <p:nvPr/>
          </p:nvSpPr>
          <p:spPr>
            <a:xfrm>
              <a:off x="6867600" y="2494392"/>
              <a:ext cx="111628" cy="198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0612" extrusionOk="0">
                  <a:moveTo>
                    <a:pt x="20769" y="9000"/>
                  </a:moveTo>
                  <a:lnTo>
                    <a:pt x="4985" y="450"/>
                  </a:lnTo>
                  <a:cubicBezTo>
                    <a:pt x="3323" y="-450"/>
                    <a:pt x="0" y="0"/>
                    <a:pt x="0" y="1800"/>
                  </a:cubicBezTo>
                  <a:lnTo>
                    <a:pt x="0" y="18900"/>
                  </a:lnTo>
                  <a:cubicBezTo>
                    <a:pt x="0" y="20250"/>
                    <a:pt x="3323" y="21150"/>
                    <a:pt x="4985" y="20250"/>
                  </a:cubicBezTo>
                  <a:lnTo>
                    <a:pt x="20769" y="11700"/>
                  </a:lnTo>
                  <a:cubicBezTo>
                    <a:pt x="21600" y="10799"/>
                    <a:pt x="21600" y="9450"/>
                    <a:pt x="20769" y="90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400" b="1" noProof="1">
                <a:solidFill>
                  <a:schemeClr val="bg1"/>
                </a:solidFill>
              </a:endParaRPr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07C83327-AB61-49FA-A4E0-600519FCC5BC}"/>
                </a:ext>
              </a:extLst>
            </p:cNvPr>
            <p:cNvSpPr/>
            <p:nvPr/>
          </p:nvSpPr>
          <p:spPr>
            <a:xfrm rot="10800000">
              <a:off x="5177004" y="4562426"/>
              <a:ext cx="114881" cy="198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0612" extrusionOk="0">
                  <a:moveTo>
                    <a:pt x="20000" y="9000"/>
                  </a:moveTo>
                  <a:lnTo>
                    <a:pt x="4800" y="450"/>
                  </a:lnTo>
                  <a:cubicBezTo>
                    <a:pt x="3200" y="-450"/>
                    <a:pt x="0" y="0"/>
                    <a:pt x="0" y="1800"/>
                  </a:cubicBezTo>
                  <a:lnTo>
                    <a:pt x="0" y="18900"/>
                  </a:lnTo>
                  <a:cubicBezTo>
                    <a:pt x="0" y="20250"/>
                    <a:pt x="3200" y="21150"/>
                    <a:pt x="4800" y="20250"/>
                  </a:cubicBezTo>
                  <a:lnTo>
                    <a:pt x="20000" y="11700"/>
                  </a:lnTo>
                  <a:cubicBezTo>
                    <a:pt x="21600" y="10350"/>
                    <a:pt x="21600" y="9450"/>
                    <a:pt x="20000" y="90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400" b="1" noProof="1">
                <a:solidFill>
                  <a:schemeClr val="bg1"/>
                </a:solidFill>
              </a:endParaRPr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0AE11432-DCFB-463F-B58E-6B546E4EF9BA}"/>
                </a:ext>
              </a:extLst>
            </p:cNvPr>
            <p:cNvSpPr/>
            <p:nvPr/>
          </p:nvSpPr>
          <p:spPr>
            <a:xfrm rot="10800000">
              <a:off x="6867600" y="4562426"/>
              <a:ext cx="111628" cy="198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2" h="20612" extrusionOk="0">
                  <a:moveTo>
                    <a:pt x="20769" y="9000"/>
                  </a:moveTo>
                  <a:lnTo>
                    <a:pt x="4985" y="450"/>
                  </a:lnTo>
                  <a:cubicBezTo>
                    <a:pt x="3323" y="-450"/>
                    <a:pt x="0" y="0"/>
                    <a:pt x="0" y="1800"/>
                  </a:cubicBezTo>
                  <a:lnTo>
                    <a:pt x="0" y="18900"/>
                  </a:lnTo>
                  <a:cubicBezTo>
                    <a:pt x="0" y="20250"/>
                    <a:pt x="3323" y="21150"/>
                    <a:pt x="4985" y="20250"/>
                  </a:cubicBezTo>
                  <a:lnTo>
                    <a:pt x="20769" y="11700"/>
                  </a:lnTo>
                  <a:cubicBezTo>
                    <a:pt x="21600" y="10350"/>
                    <a:pt x="21600" y="9450"/>
                    <a:pt x="20769" y="90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400" b="1" noProof="1">
                <a:solidFill>
                  <a:schemeClr val="bg1"/>
                </a:solidFill>
              </a:endParaRPr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C4DB1497-04F6-47D2-8861-553E08343873}"/>
                </a:ext>
              </a:extLst>
            </p:cNvPr>
            <p:cNvSpPr/>
            <p:nvPr/>
          </p:nvSpPr>
          <p:spPr>
            <a:xfrm rot="10800000">
              <a:off x="2736485" y="4191464"/>
              <a:ext cx="147385" cy="146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0863" extrusionOk="0">
                  <a:moveTo>
                    <a:pt x="20983" y="19012"/>
                  </a:moveTo>
                  <a:lnTo>
                    <a:pt x="20983" y="2349"/>
                  </a:lnTo>
                  <a:cubicBezTo>
                    <a:pt x="20983" y="497"/>
                    <a:pt x="18514" y="-737"/>
                    <a:pt x="17280" y="497"/>
                  </a:cubicBezTo>
                  <a:lnTo>
                    <a:pt x="617" y="17160"/>
                  </a:lnTo>
                  <a:cubicBezTo>
                    <a:pt x="-617" y="18394"/>
                    <a:pt x="0" y="20863"/>
                    <a:pt x="2469" y="20863"/>
                  </a:cubicBezTo>
                  <a:lnTo>
                    <a:pt x="19132" y="20863"/>
                  </a:lnTo>
                  <a:cubicBezTo>
                    <a:pt x="20366" y="20863"/>
                    <a:pt x="20983" y="20246"/>
                    <a:pt x="20983" y="19012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400" b="1" noProof="1">
                <a:solidFill>
                  <a:schemeClr val="bg1"/>
                </a:solidFill>
              </a:endParaRPr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E65514C8-EE00-4D7B-A6DB-895B8B04D259}"/>
                </a:ext>
              </a:extLst>
            </p:cNvPr>
            <p:cNvSpPr/>
            <p:nvPr/>
          </p:nvSpPr>
          <p:spPr>
            <a:xfrm>
              <a:off x="9208270" y="2842032"/>
              <a:ext cx="147389" cy="146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3" h="20862" extrusionOk="0">
                  <a:moveTo>
                    <a:pt x="20983" y="19011"/>
                  </a:moveTo>
                  <a:lnTo>
                    <a:pt x="20983" y="2349"/>
                  </a:lnTo>
                  <a:cubicBezTo>
                    <a:pt x="20983" y="497"/>
                    <a:pt x="18514" y="-737"/>
                    <a:pt x="17280" y="497"/>
                  </a:cubicBezTo>
                  <a:lnTo>
                    <a:pt x="617" y="17160"/>
                  </a:lnTo>
                  <a:cubicBezTo>
                    <a:pt x="-617" y="18394"/>
                    <a:pt x="0" y="20862"/>
                    <a:pt x="2469" y="20862"/>
                  </a:cubicBezTo>
                  <a:lnTo>
                    <a:pt x="19131" y="20862"/>
                  </a:lnTo>
                  <a:cubicBezTo>
                    <a:pt x="19749" y="20863"/>
                    <a:pt x="20983" y="20245"/>
                    <a:pt x="20983" y="19011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400" b="1" noProof="1">
                <a:solidFill>
                  <a:schemeClr val="bg1"/>
                </a:solidFill>
              </a:endParaRPr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B1DB4F05-C276-457A-9A85-6045D0384287}"/>
                </a:ext>
              </a:extLst>
            </p:cNvPr>
            <p:cNvSpPr/>
            <p:nvPr/>
          </p:nvSpPr>
          <p:spPr>
            <a:xfrm>
              <a:off x="2769204" y="2842032"/>
              <a:ext cx="146546" cy="147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3" h="20983" extrusionOk="0">
                  <a:moveTo>
                    <a:pt x="19012" y="0"/>
                  </a:moveTo>
                  <a:lnTo>
                    <a:pt x="2349" y="0"/>
                  </a:lnTo>
                  <a:cubicBezTo>
                    <a:pt x="497" y="0"/>
                    <a:pt x="-737" y="2469"/>
                    <a:pt x="497" y="3703"/>
                  </a:cubicBezTo>
                  <a:lnTo>
                    <a:pt x="17160" y="20366"/>
                  </a:lnTo>
                  <a:cubicBezTo>
                    <a:pt x="18394" y="21600"/>
                    <a:pt x="20863" y="20983"/>
                    <a:pt x="20863" y="18514"/>
                  </a:cubicBezTo>
                  <a:lnTo>
                    <a:pt x="20863" y="1851"/>
                  </a:lnTo>
                  <a:cubicBezTo>
                    <a:pt x="20863" y="1234"/>
                    <a:pt x="20246" y="0"/>
                    <a:pt x="19012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400" b="1" noProof="1">
                <a:solidFill>
                  <a:schemeClr val="bg1"/>
                </a:solidFill>
              </a:endParaRPr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F0C380E4-1D11-44BA-A01A-8144E5A98CD6}"/>
                </a:ext>
              </a:extLst>
            </p:cNvPr>
            <p:cNvSpPr/>
            <p:nvPr/>
          </p:nvSpPr>
          <p:spPr>
            <a:xfrm rot="10800000">
              <a:off x="9281965" y="4191464"/>
              <a:ext cx="147699" cy="147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43" h="20983" extrusionOk="0">
                  <a:moveTo>
                    <a:pt x="18483" y="0"/>
                  </a:moveTo>
                  <a:lnTo>
                    <a:pt x="2283" y="0"/>
                  </a:lnTo>
                  <a:cubicBezTo>
                    <a:pt x="483" y="0"/>
                    <a:pt x="-717" y="2469"/>
                    <a:pt x="483" y="3703"/>
                  </a:cubicBezTo>
                  <a:lnTo>
                    <a:pt x="16683" y="20366"/>
                  </a:lnTo>
                  <a:cubicBezTo>
                    <a:pt x="17883" y="21600"/>
                    <a:pt x="20283" y="20983"/>
                    <a:pt x="20283" y="18514"/>
                  </a:cubicBezTo>
                  <a:lnTo>
                    <a:pt x="20283" y="1851"/>
                  </a:lnTo>
                  <a:cubicBezTo>
                    <a:pt x="20883" y="1234"/>
                    <a:pt x="19683" y="0"/>
                    <a:pt x="18483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400" b="1" noProof="1">
                <a:solidFill>
                  <a:schemeClr val="bg1"/>
                </a:solidFill>
              </a:endParaRPr>
            </a:p>
          </p:txBody>
        </p:sp>
      </p:grpSp>
      <p:grpSp>
        <p:nvGrpSpPr>
          <p:cNvPr id="83" name="Graphic 22" descr="Downward trend graph">
            <a:extLst>
              <a:ext uri="{FF2B5EF4-FFF2-40B4-BE49-F238E27FC236}">
                <a16:creationId xmlns:a16="http://schemas.microsoft.com/office/drawing/2014/main" id="{25B78849-F3C4-40FA-9F4E-9BBC0158FDA7}"/>
              </a:ext>
            </a:extLst>
          </p:cNvPr>
          <p:cNvGrpSpPr/>
          <p:nvPr/>
        </p:nvGrpSpPr>
        <p:grpSpPr>
          <a:xfrm>
            <a:off x="5797253" y="4359047"/>
            <a:ext cx="553910" cy="554146"/>
            <a:chOff x="5797253" y="4371747"/>
            <a:chExt cx="553910" cy="554146"/>
          </a:xfrm>
          <a:solidFill>
            <a:srgbClr val="000000"/>
          </a:solidFill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62A48C84-C0F2-4792-AC64-EA2DCB4418DC}"/>
                </a:ext>
              </a:extLst>
            </p:cNvPr>
            <p:cNvSpPr/>
            <p:nvPr/>
          </p:nvSpPr>
          <p:spPr>
            <a:xfrm>
              <a:off x="5872991" y="4494197"/>
              <a:ext cx="476020" cy="309434"/>
            </a:xfrm>
            <a:custGeom>
              <a:avLst/>
              <a:gdLst>
                <a:gd name="connsiteX0" fmla="*/ 459722 w 476020"/>
                <a:gd name="connsiteY0" fmla="*/ 211668 h 309434"/>
                <a:gd name="connsiteX1" fmla="*/ 459722 w 476020"/>
                <a:gd name="connsiteY1" fmla="*/ 281466 h 309434"/>
                <a:gd name="connsiteX2" fmla="*/ 459640 w 476020"/>
                <a:gd name="connsiteY2" fmla="*/ 281547 h 309434"/>
                <a:gd name="connsiteX3" fmla="*/ 459583 w 476020"/>
                <a:gd name="connsiteY3" fmla="*/ 281523 h 309434"/>
                <a:gd name="connsiteX4" fmla="*/ 312726 w 476020"/>
                <a:gd name="connsiteY4" fmla="*/ 134658 h 309434"/>
                <a:gd name="connsiteX5" fmla="*/ 269429 w 476020"/>
                <a:gd name="connsiteY5" fmla="*/ 172853 h 309434"/>
                <a:gd name="connsiteX6" fmla="*/ 231487 w 476020"/>
                <a:gd name="connsiteY6" fmla="*/ 134894 h 309434"/>
                <a:gd name="connsiteX7" fmla="*/ 170922 w 476020"/>
                <a:gd name="connsiteY7" fmla="*/ 76016 h 309434"/>
                <a:gd name="connsiteX8" fmla="*/ 127731 w 476020"/>
                <a:gd name="connsiteY8" fmla="*/ 116167 h 309434"/>
                <a:gd name="connsiteX9" fmla="*/ 11523 w 476020"/>
                <a:gd name="connsiteY9" fmla="*/ 0 h 309434"/>
                <a:gd name="connsiteX10" fmla="*/ 0 w 476020"/>
                <a:gd name="connsiteY10" fmla="*/ 11523 h 309434"/>
                <a:gd name="connsiteX11" fmla="*/ 127274 w 476020"/>
                <a:gd name="connsiteY11" fmla="*/ 138806 h 309434"/>
                <a:gd name="connsiteX12" fmla="*/ 170645 w 476020"/>
                <a:gd name="connsiteY12" fmla="*/ 98500 h 309434"/>
                <a:gd name="connsiteX13" fmla="*/ 220029 w 476020"/>
                <a:gd name="connsiteY13" fmla="*/ 146474 h 309434"/>
                <a:gd name="connsiteX14" fmla="*/ 268737 w 476020"/>
                <a:gd name="connsiteY14" fmla="*/ 195182 h 309434"/>
                <a:gd name="connsiteX15" fmla="*/ 312025 w 476020"/>
                <a:gd name="connsiteY15" fmla="*/ 156978 h 309434"/>
                <a:gd name="connsiteX16" fmla="*/ 448036 w 476020"/>
                <a:gd name="connsiteY16" fmla="*/ 292997 h 309434"/>
                <a:gd name="connsiteX17" fmla="*/ 448035 w 476020"/>
                <a:gd name="connsiteY17" fmla="*/ 293112 h 309434"/>
                <a:gd name="connsiteX18" fmla="*/ 447979 w 476020"/>
                <a:gd name="connsiteY18" fmla="*/ 293136 h 309434"/>
                <a:gd name="connsiteX19" fmla="*/ 378450 w 476020"/>
                <a:gd name="connsiteY19" fmla="*/ 293136 h 309434"/>
                <a:gd name="connsiteX20" fmla="*/ 378450 w 476020"/>
                <a:gd name="connsiteY20" fmla="*/ 309434 h 309434"/>
                <a:gd name="connsiteX21" fmla="*/ 476020 w 476020"/>
                <a:gd name="connsiteY21" fmla="*/ 309434 h 309434"/>
                <a:gd name="connsiteX22" fmla="*/ 476020 w 476020"/>
                <a:gd name="connsiteY22" fmla="*/ 211668 h 309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476020" h="309434">
                  <a:moveTo>
                    <a:pt x="459722" y="211668"/>
                  </a:moveTo>
                  <a:lnTo>
                    <a:pt x="459722" y="281466"/>
                  </a:lnTo>
                  <a:cubicBezTo>
                    <a:pt x="459721" y="281511"/>
                    <a:pt x="459684" y="281547"/>
                    <a:pt x="459640" y="281547"/>
                  </a:cubicBezTo>
                  <a:cubicBezTo>
                    <a:pt x="459618" y="281546"/>
                    <a:pt x="459598" y="281538"/>
                    <a:pt x="459583" y="281523"/>
                  </a:cubicBezTo>
                  <a:lnTo>
                    <a:pt x="312726" y="134658"/>
                  </a:lnTo>
                  <a:lnTo>
                    <a:pt x="269429" y="172853"/>
                  </a:lnTo>
                  <a:lnTo>
                    <a:pt x="231487" y="134894"/>
                  </a:lnTo>
                  <a:lnTo>
                    <a:pt x="170922" y="76016"/>
                  </a:lnTo>
                  <a:lnTo>
                    <a:pt x="127731" y="116167"/>
                  </a:lnTo>
                  <a:lnTo>
                    <a:pt x="11523" y="0"/>
                  </a:lnTo>
                  <a:lnTo>
                    <a:pt x="0" y="11523"/>
                  </a:lnTo>
                  <a:lnTo>
                    <a:pt x="127274" y="138806"/>
                  </a:lnTo>
                  <a:lnTo>
                    <a:pt x="170645" y="98500"/>
                  </a:lnTo>
                  <a:lnTo>
                    <a:pt x="220029" y="146474"/>
                  </a:lnTo>
                  <a:lnTo>
                    <a:pt x="268737" y="195182"/>
                  </a:lnTo>
                  <a:lnTo>
                    <a:pt x="312025" y="156978"/>
                  </a:lnTo>
                  <a:lnTo>
                    <a:pt x="448036" y="292997"/>
                  </a:lnTo>
                  <a:cubicBezTo>
                    <a:pt x="448068" y="293029"/>
                    <a:pt x="448067" y="293081"/>
                    <a:pt x="448035" y="293112"/>
                  </a:cubicBezTo>
                  <a:cubicBezTo>
                    <a:pt x="448020" y="293127"/>
                    <a:pt x="448000" y="293136"/>
                    <a:pt x="447979" y="293136"/>
                  </a:cubicBezTo>
                  <a:lnTo>
                    <a:pt x="378450" y="293136"/>
                  </a:lnTo>
                  <a:lnTo>
                    <a:pt x="378450" y="309434"/>
                  </a:lnTo>
                  <a:lnTo>
                    <a:pt x="476020" y="309434"/>
                  </a:lnTo>
                  <a:lnTo>
                    <a:pt x="476020" y="211668"/>
                  </a:ln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5EACF0EF-C595-412C-A860-3591A2C7E9EA}"/>
                </a:ext>
              </a:extLst>
            </p:cNvPr>
            <p:cNvSpPr/>
            <p:nvPr/>
          </p:nvSpPr>
          <p:spPr>
            <a:xfrm>
              <a:off x="5797253" y="4371747"/>
              <a:ext cx="553910" cy="554146"/>
            </a:xfrm>
            <a:custGeom>
              <a:avLst/>
              <a:gdLst>
                <a:gd name="connsiteX0" fmla="*/ 553911 w 553910"/>
                <a:gd name="connsiteY0" fmla="*/ 554147 h 554146"/>
                <a:gd name="connsiteX1" fmla="*/ 0 w 553910"/>
                <a:gd name="connsiteY1" fmla="*/ 554147 h 554146"/>
                <a:gd name="connsiteX2" fmla="*/ 0 w 553910"/>
                <a:gd name="connsiteY2" fmla="*/ 0 h 554146"/>
                <a:gd name="connsiteX3" fmla="*/ 16298 w 553910"/>
                <a:gd name="connsiteY3" fmla="*/ 0 h 554146"/>
                <a:gd name="connsiteX4" fmla="*/ 16298 w 553910"/>
                <a:gd name="connsiteY4" fmla="*/ 537848 h 554146"/>
                <a:gd name="connsiteX5" fmla="*/ 553911 w 553910"/>
                <a:gd name="connsiteY5" fmla="*/ 537848 h 554146"/>
                <a:gd name="connsiteX6" fmla="*/ 553911 w 553910"/>
                <a:gd name="connsiteY6" fmla="*/ 554147 h 55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53910" h="554146">
                  <a:moveTo>
                    <a:pt x="553911" y="554147"/>
                  </a:moveTo>
                  <a:lnTo>
                    <a:pt x="0" y="554147"/>
                  </a:lnTo>
                  <a:lnTo>
                    <a:pt x="0" y="0"/>
                  </a:lnTo>
                  <a:lnTo>
                    <a:pt x="16298" y="0"/>
                  </a:lnTo>
                  <a:lnTo>
                    <a:pt x="16298" y="537848"/>
                  </a:lnTo>
                  <a:lnTo>
                    <a:pt x="553911" y="537848"/>
                  </a:lnTo>
                  <a:lnTo>
                    <a:pt x="553911" y="554147"/>
                  </a:ln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6" name="Graphic 21" descr="Brainstorm">
            <a:extLst>
              <a:ext uri="{FF2B5EF4-FFF2-40B4-BE49-F238E27FC236}">
                <a16:creationId xmlns:a16="http://schemas.microsoft.com/office/drawing/2014/main" id="{2413F4B8-CB80-4E3B-A2A9-8C7ECDF5FC77}"/>
              </a:ext>
            </a:extLst>
          </p:cNvPr>
          <p:cNvGrpSpPr/>
          <p:nvPr/>
        </p:nvGrpSpPr>
        <p:grpSpPr>
          <a:xfrm>
            <a:off x="1982574" y="3262926"/>
            <a:ext cx="554227" cy="657641"/>
            <a:chOff x="1982574" y="3262926"/>
            <a:chExt cx="554227" cy="657641"/>
          </a:xfrm>
          <a:solidFill>
            <a:srgbClr val="000000"/>
          </a:solidFill>
        </p:grpSpPr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C1634B4E-C534-4174-9FED-3E8EFCABCCFB}"/>
                </a:ext>
              </a:extLst>
            </p:cNvPr>
            <p:cNvSpPr/>
            <p:nvPr/>
          </p:nvSpPr>
          <p:spPr>
            <a:xfrm>
              <a:off x="1982574" y="3262926"/>
              <a:ext cx="554227" cy="657641"/>
            </a:xfrm>
            <a:custGeom>
              <a:avLst/>
              <a:gdLst>
                <a:gd name="connsiteX0" fmla="*/ 489768 w 554227"/>
                <a:gd name="connsiteY0" fmla="*/ 258330 h 657641"/>
                <a:gd name="connsiteX1" fmla="*/ 489768 w 554227"/>
                <a:gd name="connsiteY1" fmla="*/ 254256 h 657641"/>
                <a:gd name="connsiteX2" fmla="*/ 253441 w 554227"/>
                <a:gd name="connsiteY2" fmla="*/ 0 h 657641"/>
                <a:gd name="connsiteX3" fmla="*/ 244477 w 554227"/>
                <a:gd name="connsiteY3" fmla="*/ 0 h 657641"/>
                <a:gd name="connsiteX4" fmla="*/ 0 w 554227"/>
                <a:gd name="connsiteY4" fmla="*/ 236327 h 657641"/>
                <a:gd name="connsiteX5" fmla="*/ 0 w 554227"/>
                <a:gd name="connsiteY5" fmla="*/ 254256 h 657641"/>
                <a:gd name="connsiteX6" fmla="*/ 96161 w 554227"/>
                <a:gd name="connsiteY6" fmla="*/ 451467 h 657641"/>
                <a:gd name="connsiteX7" fmla="*/ 96161 w 554227"/>
                <a:gd name="connsiteY7" fmla="*/ 451467 h 657641"/>
                <a:gd name="connsiteX8" fmla="*/ 96161 w 554227"/>
                <a:gd name="connsiteY8" fmla="*/ 657642 h 657641"/>
                <a:gd name="connsiteX9" fmla="*/ 353676 w 554227"/>
                <a:gd name="connsiteY9" fmla="*/ 657642 h 657641"/>
                <a:gd name="connsiteX10" fmla="*/ 353676 w 554227"/>
                <a:gd name="connsiteY10" fmla="*/ 559851 h 657641"/>
                <a:gd name="connsiteX11" fmla="*/ 353676 w 554227"/>
                <a:gd name="connsiteY11" fmla="*/ 559851 h 657641"/>
                <a:gd name="connsiteX12" fmla="*/ 393607 w 554227"/>
                <a:gd name="connsiteY12" fmla="*/ 559851 h 657641"/>
                <a:gd name="connsiteX13" fmla="*/ 486508 w 554227"/>
                <a:gd name="connsiteY13" fmla="*/ 490583 h 657641"/>
                <a:gd name="connsiteX14" fmla="*/ 489768 w 554227"/>
                <a:gd name="connsiteY14" fmla="*/ 462061 h 657641"/>
                <a:gd name="connsiteX15" fmla="*/ 489768 w 554227"/>
                <a:gd name="connsiteY15" fmla="*/ 413165 h 657641"/>
                <a:gd name="connsiteX16" fmla="*/ 489768 w 554227"/>
                <a:gd name="connsiteY16" fmla="*/ 413165 h 657641"/>
                <a:gd name="connsiteX17" fmla="*/ 525625 w 554227"/>
                <a:gd name="connsiteY17" fmla="*/ 413165 h 657641"/>
                <a:gd name="connsiteX18" fmla="*/ 545998 w 554227"/>
                <a:gd name="connsiteY18" fmla="*/ 356121 h 657641"/>
                <a:gd name="connsiteX19" fmla="*/ 489768 w 554227"/>
                <a:gd name="connsiteY19" fmla="*/ 258330 h 657641"/>
                <a:gd name="connsiteX20" fmla="*/ 536219 w 554227"/>
                <a:gd name="connsiteY20" fmla="*/ 387903 h 657641"/>
                <a:gd name="connsiteX21" fmla="*/ 524810 w 554227"/>
                <a:gd name="connsiteY21" fmla="*/ 396867 h 657641"/>
                <a:gd name="connsiteX22" fmla="*/ 473470 w 554227"/>
                <a:gd name="connsiteY22" fmla="*/ 396867 h 657641"/>
                <a:gd name="connsiteX23" fmla="*/ 473470 w 554227"/>
                <a:gd name="connsiteY23" fmla="*/ 413165 h 657641"/>
                <a:gd name="connsiteX24" fmla="*/ 473470 w 554227"/>
                <a:gd name="connsiteY24" fmla="*/ 462061 h 657641"/>
                <a:gd name="connsiteX25" fmla="*/ 473470 w 554227"/>
                <a:gd name="connsiteY25" fmla="*/ 463691 h 657641"/>
                <a:gd name="connsiteX26" fmla="*/ 394422 w 554227"/>
                <a:gd name="connsiteY26" fmla="*/ 543553 h 657641"/>
                <a:gd name="connsiteX27" fmla="*/ 393607 w 554227"/>
                <a:gd name="connsiteY27" fmla="*/ 543553 h 657641"/>
                <a:gd name="connsiteX28" fmla="*/ 336563 w 554227"/>
                <a:gd name="connsiteY28" fmla="*/ 543553 h 657641"/>
                <a:gd name="connsiteX29" fmla="*/ 336563 w 554227"/>
                <a:gd name="connsiteY29" fmla="*/ 641344 h 657641"/>
                <a:gd name="connsiteX30" fmla="*/ 111644 w 554227"/>
                <a:gd name="connsiteY30" fmla="*/ 641344 h 657641"/>
                <a:gd name="connsiteX31" fmla="*/ 111644 w 554227"/>
                <a:gd name="connsiteY31" fmla="*/ 443318 h 657641"/>
                <a:gd name="connsiteX32" fmla="*/ 105940 w 554227"/>
                <a:gd name="connsiteY32" fmla="*/ 438428 h 657641"/>
                <a:gd name="connsiteX33" fmla="*/ 16298 w 554227"/>
                <a:gd name="connsiteY33" fmla="*/ 254256 h 657641"/>
                <a:gd name="connsiteX34" fmla="*/ 16298 w 554227"/>
                <a:gd name="connsiteY34" fmla="*/ 253441 h 657641"/>
                <a:gd name="connsiteX35" fmla="*/ 16298 w 554227"/>
                <a:gd name="connsiteY35" fmla="*/ 237142 h 657641"/>
                <a:gd name="connsiteX36" fmla="*/ 244477 w 554227"/>
                <a:gd name="connsiteY36" fmla="*/ 16298 h 657641"/>
                <a:gd name="connsiteX37" fmla="*/ 252626 w 554227"/>
                <a:gd name="connsiteY37" fmla="*/ 16298 h 657641"/>
                <a:gd name="connsiteX38" fmla="*/ 472655 w 554227"/>
                <a:gd name="connsiteY38" fmla="*/ 253441 h 657641"/>
                <a:gd name="connsiteX39" fmla="*/ 472655 w 554227"/>
                <a:gd name="connsiteY39" fmla="*/ 253441 h 657641"/>
                <a:gd name="connsiteX40" fmla="*/ 472655 w 554227"/>
                <a:gd name="connsiteY40" fmla="*/ 262405 h 657641"/>
                <a:gd name="connsiteX41" fmla="*/ 475099 w 554227"/>
                <a:gd name="connsiteY41" fmla="*/ 266479 h 657641"/>
                <a:gd name="connsiteX42" fmla="*/ 531329 w 554227"/>
                <a:gd name="connsiteY42" fmla="*/ 364270 h 657641"/>
                <a:gd name="connsiteX43" fmla="*/ 531329 w 554227"/>
                <a:gd name="connsiteY43" fmla="*/ 364270 h 657641"/>
                <a:gd name="connsiteX44" fmla="*/ 531329 w 554227"/>
                <a:gd name="connsiteY44" fmla="*/ 364270 h 657641"/>
                <a:gd name="connsiteX45" fmla="*/ 536219 w 554227"/>
                <a:gd name="connsiteY45" fmla="*/ 387903 h 657641"/>
                <a:gd name="connsiteX46" fmla="*/ 536219 w 554227"/>
                <a:gd name="connsiteY46" fmla="*/ 387903 h 657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554227" h="657641">
                  <a:moveTo>
                    <a:pt x="489768" y="258330"/>
                  </a:moveTo>
                  <a:lnTo>
                    <a:pt x="489768" y="254256"/>
                  </a:lnTo>
                  <a:cubicBezTo>
                    <a:pt x="494658" y="118979"/>
                    <a:pt x="388718" y="5704"/>
                    <a:pt x="253441" y="0"/>
                  </a:cubicBezTo>
                  <a:cubicBezTo>
                    <a:pt x="250181" y="0"/>
                    <a:pt x="247736" y="0"/>
                    <a:pt x="244477" y="0"/>
                  </a:cubicBezTo>
                  <a:cubicBezTo>
                    <a:pt x="112459" y="0"/>
                    <a:pt x="4890" y="104310"/>
                    <a:pt x="0" y="236327"/>
                  </a:cubicBezTo>
                  <a:cubicBezTo>
                    <a:pt x="0" y="242032"/>
                    <a:pt x="0" y="248551"/>
                    <a:pt x="0" y="254256"/>
                  </a:cubicBezTo>
                  <a:cubicBezTo>
                    <a:pt x="0" y="331673"/>
                    <a:pt x="35042" y="404201"/>
                    <a:pt x="96161" y="451467"/>
                  </a:cubicBezTo>
                  <a:lnTo>
                    <a:pt x="96161" y="451467"/>
                  </a:lnTo>
                  <a:lnTo>
                    <a:pt x="96161" y="657642"/>
                  </a:lnTo>
                  <a:lnTo>
                    <a:pt x="353676" y="657642"/>
                  </a:lnTo>
                  <a:lnTo>
                    <a:pt x="353676" y="559851"/>
                  </a:lnTo>
                  <a:lnTo>
                    <a:pt x="353676" y="559851"/>
                  </a:lnTo>
                  <a:lnTo>
                    <a:pt x="393607" y="559851"/>
                  </a:lnTo>
                  <a:cubicBezTo>
                    <a:pt x="433538" y="559851"/>
                    <a:pt x="475914" y="528884"/>
                    <a:pt x="486508" y="490583"/>
                  </a:cubicBezTo>
                  <a:cubicBezTo>
                    <a:pt x="488953" y="481619"/>
                    <a:pt x="490583" y="471840"/>
                    <a:pt x="489768" y="462061"/>
                  </a:cubicBezTo>
                  <a:lnTo>
                    <a:pt x="489768" y="413165"/>
                  </a:lnTo>
                  <a:lnTo>
                    <a:pt x="489768" y="413165"/>
                  </a:lnTo>
                  <a:lnTo>
                    <a:pt x="525625" y="413165"/>
                  </a:lnTo>
                  <a:cubicBezTo>
                    <a:pt x="546813" y="410721"/>
                    <a:pt x="565556" y="386273"/>
                    <a:pt x="545998" y="356121"/>
                  </a:cubicBezTo>
                  <a:lnTo>
                    <a:pt x="489768" y="258330"/>
                  </a:lnTo>
                  <a:close/>
                  <a:moveTo>
                    <a:pt x="536219" y="387903"/>
                  </a:moveTo>
                  <a:cubicBezTo>
                    <a:pt x="533774" y="392792"/>
                    <a:pt x="529699" y="396052"/>
                    <a:pt x="524810" y="396867"/>
                  </a:cubicBezTo>
                  <a:lnTo>
                    <a:pt x="473470" y="396867"/>
                  </a:lnTo>
                  <a:lnTo>
                    <a:pt x="473470" y="413165"/>
                  </a:lnTo>
                  <a:lnTo>
                    <a:pt x="473470" y="462061"/>
                  </a:lnTo>
                  <a:lnTo>
                    <a:pt x="473470" y="463691"/>
                  </a:lnTo>
                  <a:cubicBezTo>
                    <a:pt x="473470" y="507696"/>
                    <a:pt x="438428" y="543553"/>
                    <a:pt x="394422" y="543553"/>
                  </a:cubicBezTo>
                  <a:cubicBezTo>
                    <a:pt x="394422" y="543553"/>
                    <a:pt x="394422" y="543553"/>
                    <a:pt x="393607" y="543553"/>
                  </a:cubicBezTo>
                  <a:lnTo>
                    <a:pt x="336563" y="543553"/>
                  </a:lnTo>
                  <a:lnTo>
                    <a:pt x="336563" y="641344"/>
                  </a:lnTo>
                  <a:lnTo>
                    <a:pt x="111644" y="641344"/>
                  </a:lnTo>
                  <a:lnTo>
                    <a:pt x="111644" y="443318"/>
                  </a:lnTo>
                  <a:lnTo>
                    <a:pt x="105940" y="438428"/>
                  </a:lnTo>
                  <a:cubicBezTo>
                    <a:pt x="48895" y="394422"/>
                    <a:pt x="16298" y="326784"/>
                    <a:pt x="16298" y="254256"/>
                  </a:cubicBezTo>
                  <a:lnTo>
                    <a:pt x="16298" y="253441"/>
                  </a:lnTo>
                  <a:cubicBezTo>
                    <a:pt x="16298" y="247736"/>
                    <a:pt x="16298" y="242847"/>
                    <a:pt x="16298" y="237142"/>
                  </a:cubicBezTo>
                  <a:cubicBezTo>
                    <a:pt x="20373" y="114089"/>
                    <a:pt x="121423" y="16298"/>
                    <a:pt x="244477" y="16298"/>
                  </a:cubicBezTo>
                  <a:cubicBezTo>
                    <a:pt x="246921" y="16298"/>
                    <a:pt x="250181" y="16298"/>
                    <a:pt x="252626" y="16298"/>
                  </a:cubicBezTo>
                  <a:cubicBezTo>
                    <a:pt x="378939" y="21188"/>
                    <a:pt x="477544" y="127128"/>
                    <a:pt x="472655" y="253441"/>
                  </a:cubicBezTo>
                  <a:lnTo>
                    <a:pt x="472655" y="253441"/>
                  </a:lnTo>
                  <a:lnTo>
                    <a:pt x="472655" y="262405"/>
                  </a:lnTo>
                  <a:lnTo>
                    <a:pt x="475099" y="266479"/>
                  </a:lnTo>
                  <a:lnTo>
                    <a:pt x="531329" y="364270"/>
                  </a:lnTo>
                  <a:lnTo>
                    <a:pt x="531329" y="364270"/>
                  </a:lnTo>
                  <a:lnTo>
                    <a:pt x="531329" y="364270"/>
                  </a:lnTo>
                  <a:cubicBezTo>
                    <a:pt x="537848" y="371604"/>
                    <a:pt x="539478" y="380569"/>
                    <a:pt x="536219" y="387903"/>
                  </a:cubicBezTo>
                  <a:cubicBezTo>
                    <a:pt x="536219" y="387903"/>
                    <a:pt x="536219" y="387903"/>
                    <a:pt x="536219" y="387903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A35AB62-B193-4BD4-9884-0D85EC87E4E7}"/>
                </a:ext>
              </a:extLst>
            </p:cNvPr>
            <p:cNvSpPr/>
            <p:nvPr/>
          </p:nvSpPr>
          <p:spPr>
            <a:xfrm>
              <a:off x="2191194" y="3645939"/>
              <a:ext cx="52155" cy="24447"/>
            </a:xfrm>
            <a:custGeom>
              <a:avLst/>
              <a:gdLst>
                <a:gd name="connsiteX0" fmla="*/ 26078 w 52155"/>
                <a:gd name="connsiteY0" fmla="*/ 24448 h 24447"/>
                <a:gd name="connsiteX1" fmla="*/ 26078 w 52155"/>
                <a:gd name="connsiteY1" fmla="*/ 24448 h 24447"/>
                <a:gd name="connsiteX2" fmla="*/ 52155 w 52155"/>
                <a:gd name="connsiteY2" fmla="*/ 0 h 24447"/>
                <a:gd name="connsiteX3" fmla="*/ 52155 w 52155"/>
                <a:gd name="connsiteY3" fmla="*/ 0 h 24447"/>
                <a:gd name="connsiteX4" fmla="*/ 0 w 52155"/>
                <a:gd name="connsiteY4" fmla="*/ 0 h 24447"/>
                <a:gd name="connsiteX5" fmla="*/ 0 w 52155"/>
                <a:gd name="connsiteY5" fmla="*/ 0 h 24447"/>
                <a:gd name="connsiteX6" fmla="*/ 26078 w 52155"/>
                <a:gd name="connsiteY6" fmla="*/ 24448 h 24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155" h="24447">
                  <a:moveTo>
                    <a:pt x="26078" y="24448"/>
                  </a:moveTo>
                  <a:lnTo>
                    <a:pt x="26078" y="24448"/>
                  </a:lnTo>
                  <a:cubicBezTo>
                    <a:pt x="39931" y="24448"/>
                    <a:pt x="51340" y="13854"/>
                    <a:pt x="52155" y="0"/>
                  </a:cubicBezTo>
                  <a:lnTo>
                    <a:pt x="52155" y="0"/>
                  </a:lnTo>
                  <a:lnTo>
                    <a:pt x="0" y="0"/>
                  </a:lnTo>
                  <a:lnTo>
                    <a:pt x="0" y="0"/>
                  </a:lnTo>
                  <a:cubicBezTo>
                    <a:pt x="815" y="13854"/>
                    <a:pt x="12224" y="24448"/>
                    <a:pt x="26078" y="24448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4B5C219B-C219-4E1C-AD29-13F9583824F2}"/>
                </a:ext>
              </a:extLst>
            </p:cNvPr>
            <p:cNvSpPr/>
            <p:nvPr/>
          </p:nvSpPr>
          <p:spPr>
            <a:xfrm>
              <a:off x="2112961" y="3372126"/>
              <a:ext cx="208619" cy="215954"/>
            </a:xfrm>
            <a:custGeom>
              <a:avLst/>
              <a:gdLst>
                <a:gd name="connsiteX0" fmla="*/ 104310 w 208619"/>
                <a:gd name="connsiteY0" fmla="*/ 0 h 215954"/>
                <a:gd name="connsiteX1" fmla="*/ 0 w 208619"/>
                <a:gd name="connsiteY1" fmla="*/ 103495 h 215954"/>
                <a:gd name="connsiteX2" fmla="*/ 0 w 208619"/>
                <a:gd name="connsiteY2" fmla="*/ 106755 h 215954"/>
                <a:gd name="connsiteX3" fmla="*/ 7334 w 208619"/>
                <a:gd name="connsiteY3" fmla="*/ 142611 h 215954"/>
                <a:gd name="connsiteX4" fmla="*/ 25263 w 208619"/>
                <a:gd name="connsiteY4" fmla="*/ 171949 h 215954"/>
                <a:gd name="connsiteX5" fmla="*/ 49710 w 208619"/>
                <a:gd name="connsiteY5" fmla="*/ 211880 h 215954"/>
                <a:gd name="connsiteX6" fmla="*/ 57045 w 208619"/>
                <a:gd name="connsiteY6" fmla="*/ 215954 h 215954"/>
                <a:gd name="connsiteX7" fmla="*/ 151575 w 208619"/>
                <a:gd name="connsiteY7" fmla="*/ 215954 h 215954"/>
                <a:gd name="connsiteX8" fmla="*/ 158910 w 208619"/>
                <a:gd name="connsiteY8" fmla="*/ 211880 h 215954"/>
                <a:gd name="connsiteX9" fmla="*/ 183357 w 208619"/>
                <a:gd name="connsiteY9" fmla="*/ 171949 h 215954"/>
                <a:gd name="connsiteX10" fmla="*/ 201286 w 208619"/>
                <a:gd name="connsiteY10" fmla="*/ 142611 h 215954"/>
                <a:gd name="connsiteX11" fmla="*/ 208620 w 208619"/>
                <a:gd name="connsiteY11" fmla="*/ 106755 h 215954"/>
                <a:gd name="connsiteX12" fmla="*/ 208620 w 208619"/>
                <a:gd name="connsiteY12" fmla="*/ 103495 h 215954"/>
                <a:gd name="connsiteX13" fmla="*/ 104310 w 208619"/>
                <a:gd name="connsiteY13" fmla="*/ 0 h 215954"/>
                <a:gd name="connsiteX14" fmla="*/ 192322 w 208619"/>
                <a:gd name="connsiteY14" fmla="*/ 105940 h 215954"/>
                <a:gd name="connsiteX15" fmla="*/ 183357 w 208619"/>
                <a:gd name="connsiteY15" fmla="*/ 143426 h 215954"/>
                <a:gd name="connsiteX16" fmla="*/ 171134 w 208619"/>
                <a:gd name="connsiteY16" fmla="*/ 161355 h 215954"/>
                <a:gd name="connsiteX17" fmla="*/ 171134 w 208619"/>
                <a:gd name="connsiteY17" fmla="*/ 161355 h 215954"/>
                <a:gd name="connsiteX18" fmla="*/ 171134 w 208619"/>
                <a:gd name="connsiteY18" fmla="*/ 161355 h 215954"/>
                <a:gd name="connsiteX19" fmla="*/ 146686 w 208619"/>
                <a:gd name="connsiteY19" fmla="*/ 199656 h 215954"/>
                <a:gd name="connsiteX20" fmla="*/ 146686 w 208619"/>
                <a:gd name="connsiteY20" fmla="*/ 199656 h 215954"/>
                <a:gd name="connsiteX21" fmla="*/ 61934 w 208619"/>
                <a:gd name="connsiteY21" fmla="*/ 199656 h 215954"/>
                <a:gd name="connsiteX22" fmla="*/ 61934 w 208619"/>
                <a:gd name="connsiteY22" fmla="*/ 199656 h 215954"/>
                <a:gd name="connsiteX23" fmla="*/ 37486 w 208619"/>
                <a:gd name="connsiteY23" fmla="*/ 161355 h 215954"/>
                <a:gd name="connsiteX24" fmla="*/ 37486 w 208619"/>
                <a:gd name="connsiteY24" fmla="*/ 161355 h 215954"/>
                <a:gd name="connsiteX25" fmla="*/ 37486 w 208619"/>
                <a:gd name="connsiteY25" fmla="*/ 161355 h 215954"/>
                <a:gd name="connsiteX26" fmla="*/ 25263 w 208619"/>
                <a:gd name="connsiteY26" fmla="*/ 142611 h 215954"/>
                <a:gd name="connsiteX27" fmla="*/ 16298 w 208619"/>
                <a:gd name="connsiteY27" fmla="*/ 105940 h 215954"/>
                <a:gd name="connsiteX28" fmla="*/ 16298 w 208619"/>
                <a:gd name="connsiteY28" fmla="*/ 102680 h 215954"/>
                <a:gd name="connsiteX29" fmla="*/ 105125 w 208619"/>
                <a:gd name="connsiteY29" fmla="*/ 15484 h 215954"/>
                <a:gd name="connsiteX30" fmla="*/ 192322 w 208619"/>
                <a:gd name="connsiteY30" fmla="*/ 102680 h 215954"/>
                <a:gd name="connsiteX31" fmla="*/ 192322 w 208619"/>
                <a:gd name="connsiteY31" fmla="*/ 105940 h 215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08619" h="215954">
                  <a:moveTo>
                    <a:pt x="104310" y="0"/>
                  </a:moveTo>
                  <a:cubicBezTo>
                    <a:pt x="47265" y="0"/>
                    <a:pt x="815" y="46451"/>
                    <a:pt x="0" y="103495"/>
                  </a:cubicBezTo>
                  <a:lnTo>
                    <a:pt x="0" y="106755"/>
                  </a:lnTo>
                  <a:cubicBezTo>
                    <a:pt x="0" y="118979"/>
                    <a:pt x="2445" y="131202"/>
                    <a:pt x="7334" y="142611"/>
                  </a:cubicBezTo>
                  <a:cubicBezTo>
                    <a:pt x="11409" y="153205"/>
                    <a:pt x="17928" y="163799"/>
                    <a:pt x="25263" y="171949"/>
                  </a:cubicBezTo>
                  <a:cubicBezTo>
                    <a:pt x="35042" y="184172"/>
                    <a:pt x="43191" y="197211"/>
                    <a:pt x="49710" y="211880"/>
                  </a:cubicBezTo>
                  <a:cubicBezTo>
                    <a:pt x="51340" y="214324"/>
                    <a:pt x="53785" y="215954"/>
                    <a:pt x="57045" y="215954"/>
                  </a:cubicBezTo>
                  <a:lnTo>
                    <a:pt x="151575" y="215954"/>
                  </a:lnTo>
                  <a:cubicBezTo>
                    <a:pt x="154835" y="215954"/>
                    <a:pt x="157280" y="214324"/>
                    <a:pt x="158910" y="211880"/>
                  </a:cubicBezTo>
                  <a:cubicBezTo>
                    <a:pt x="165429" y="198026"/>
                    <a:pt x="173578" y="184172"/>
                    <a:pt x="183357" y="171949"/>
                  </a:cubicBezTo>
                  <a:cubicBezTo>
                    <a:pt x="191507" y="162984"/>
                    <a:pt x="197211" y="153205"/>
                    <a:pt x="201286" y="142611"/>
                  </a:cubicBezTo>
                  <a:cubicBezTo>
                    <a:pt x="205360" y="131202"/>
                    <a:pt x="207805" y="118979"/>
                    <a:pt x="208620" y="106755"/>
                  </a:cubicBezTo>
                  <a:lnTo>
                    <a:pt x="208620" y="103495"/>
                  </a:lnTo>
                  <a:cubicBezTo>
                    <a:pt x="206990" y="45636"/>
                    <a:pt x="161355" y="0"/>
                    <a:pt x="104310" y="0"/>
                  </a:cubicBezTo>
                  <a:close/>
                  <a:moveTo>
                    <a:pt x="192322" y="105940"/>
                  </a:moveTo>
                  <a:cubicBezTo>
                    <a:pt x="191507" y="118979"/>
                    <a:pt x="189062" y="132017"/>
                    <a:pt x="183357" y="143426"/>
                  </a:cubicBezTo>
                  <a:cubicBezTo>
                    <a:pt x="180098" y="149946"/>
                    <a:pt x="176023" y="155650"/>
                    <a:pt x="171134" y="161355"/>
                  </a:cubicBezTo>
                  <a:lnTo>
                    <a:pt x="171134" y="161355"/>
                  </a:lnTo>
                  <a:lnTo>
                    <a:pt x="171134" y="161355"/>
                  </a:lnTo>
                  <a:cubicBezTo>
                    <a:pt x="162169" y="172763"/>
                    <a:pt x="154020" y="185802"/>
                    <a:pt x="146686" y="199656"/>
                  </a:cubicBezTo>
                  <a:lnTo>
                    <a:pt x="146686" y="199656"/>
                  </a:lnTo>
                  <a:lnTo>
                    <a:pt x="61934" y="199656"/>
                  </a:lnTo>
                  <a:lnTo>
                    <a:pt x="61934" y="199656"/>
                  </a:lnTo>
                  <a:cubicBezTo>
                    <a:pt x="55415" y="186617"/>
                    <a:pt x="47265" y="173578"/>
                    <a:pt x="37486" y="161355"/>
                  </a:cubicBezTo>
                  <a:lnTo>
                    <a:pt x="37486" y="161355"/>
                  </a:lnTo>
                  <a:lnTo>
                    <a:pt x="37486" y="161355"/>
                  </a:lnTo>
                  <a:cubicBezTo>
                    <a:pt x="32597" y="155650"/>
                    <a:pt x="28522" y="149946"/>
                    <a:pt x="25263" y="142611"/>
                  </a:cubicBezTo>
                  <a:cubicBezTo>
                    <a:pt x="19558" y="131202"/>
                    <a:pt x="17113" y="118164"/>
                    <a:pt x="16298" y="105940"/>
                  </a:cubicBezTo>
                  <a:lnTo>
                    <a:pt x="16298" y="102680"/>
                  </a:lnTo>
                  <a:cubicBezTo>
                    <a:pt x="17113" y="53785"/>
                    <a:pt x="56230" y="14669"/>
                    <a:pt x="105125" y="15484"/>
                  </a:cubicBezTo>
                  <a:cubicBezTo>
                    <a:pt x="153205" y="16298"/>
                    <a:pt x="191507" y="54600"/>
                    <a:pt x="192322" y="102680"/>
                  </a:cubicBezTo>
                  <a:lnTo>
                    <a:pt x="192322" y="105940"/>
                  </a:ln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FAB5C696-0965-4156-A186-339190E3B7A6}"/>
                </a:ext>
              </a:extLst>
            </p:cNvPr>
            <p:cNvSpPr/>
            <p:nvPr/>
          </p:nvSpPr>
          <p:spPr>
            <a:xfrm>
              <a:off x="2170821" y="3609268"/>
              <a:ext cx="94530" cy="16298"/>
            </a:xfrm>
            <a:custGeom>
              <a:avLst/>
              <a:gdLst>
                <a:gd name="connsiteX0" fmla="*/ 86382 w 94530"/>
                <a:gd name="connsiteY0" fmla="*/ 0 h 16298"/>
                <a:gd name="connsiteX1" fmla="*/ 8149 w 94530"/>
                <a:gd name="connsiteY1" fmla="*/ 0 h 16298"/>
                <a:gd name="connsiteX2" fmla="*/ 0 w 94530"/>
                <a:gd name="connsiteY2" fmla="*/ 8149 h 16298"/>
                <a:gd name="connsiteX3" fmla="*/ 8149 w 94530"/>
                <a:gd name="connsiteY3" fmla="*/ 16298 h 16298"/>
                <a:gd name="connsiteX4" fmla="*/ 86382 w 94530"/>
                <a:gd name="connsiteY4" fmla="*/ 16298 h 16298"/>
                <a:gd name="connsiteX5" fmla="*/ 94531 w 94530"/>
                <a:gd name="connsiteY5" fmla="*/ 8149 h 16298"/>
                <a:gd name="connsiteX6" fmla="*/ 86382 w 94530"/>
                <a:gd name="connsiteY6" fmla="*/ 0 h 16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4530" h="16298">
                  <a:moveTo>
                    <a:pt x="86382" y="0"/>
                  </a:moveTo>
                  <a:lnTo>
                    <a:pt x="8149" y="0"/>
                  </a:lnTo>
                  <a:cubicBezTo>
                    <a:pt x="3260" y="0"/>
                    <a:pt x="0" y="3260"/>
                    <a:pt x="0" y="8149"/>
                  </a:cubicBezTo>
                  <a:cubicBezTo>
                    <a:pt x="0" y="13039"/>
                    <a:pt x="3260" y="16298"/>
                    <a:pt x="8149" y="16298"/>
                  </a:cubicBezTo>
                  <a:lnTo>
                    <a:pt x="86382" y="16298"/>
                  </a:lnTo>
                  <a:cubicBezTo>
                    <a:pt x="91271" y="16298"/>
                    <a:pt x="94531" y="13039"/>
                    <a:pt x="94531" y="8149"/>
                  </a:cubicBezTo>
                  <a:cubicBezTo>
                    <a:pt x="94531" y="3260"/>
                    <a:pt x="90456" y="0"/>
                    <a:pt x="86382" y="0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4217098E-03BB-40C5-8E4F-4E68D7DC7DB6}"/>
                </a:ext>
              </a:extLst>
            </p:cNvPr>
            <p:cNvSpPr/>
            <p:nvPr/>
          </p:nvSpPr>
          <p:spPr>
            <a:xfrm>
              <a:off x="2174895" y="3417761"/>
              <a:ext cx="88011" cy="121423"/>
            </a:xfrm>
            <a:custGeom>
              <a:avLst/>
              <a:gdLst>
                <a:gd name="connsiteX0" fmla="*/ 43191 w 88011"/>
                <a:gd name="connsiteY0" fmla="*/ 0 h 121423"/>
                <a:gd name="connsiteX1" fmla="*/ 0 w 88011"/>
                <a:gd name="connsiteY1" fmla="*/ 83937 h 121423"/>
                <a:gd name="connsiteX2" fmla="*/ 0 w 88011"/>
                <a:gd name="connsiteY2" fmla="*/ 83937 h 121423"/>
                <a:gd name="connsiteX3" fmla="*/ 43191 w 88011"/>
                <a:gd name="connsiteY3" fmla="*/ 74158 h 121423"/>
                <a:gd name="connsiteX4" fmla="*/ 43191 w 88011"/>
                <a:gd name="connsiteY4" fmla="*/ 74158 h 121423"/>
                <a:gd name="connsiteX5" fmla="*/ 43191 w 88011"/>
                <a:gd name="connsiteY5" fmla="*/ 121423 h 121423"/>
                <a:gd name="connsiteX6" fmla="*/ 43191 w 88011"/>
                <a:gd name="connsiteY6" fmla="*/ 121423 h 121423"/>
                <a:gd name="connsiteX7" fmla="*/ 88012 w 88011"/>
                <a:gd name="connsiteY7" fmla="*/ 39116 h 121423"/>
                <a:gd name="connsiteX8" fmla="*/ 88012 w 88011"/>
                <a:gd name="connsiteY8" fmla="*/ 39116 h 121423"/>
                <a:gd name="connsiteX9" fmla="*/ 43191 w 88011"/>
                <a:gd name="connsiteY9" fmla="*/ 48080 h 121423"/>
                <a:gd name="connsiteX10" fmla="*/ 43191 w 88011"/>
                <a:gd name="connsiteY10" fmla="*/ 48080 h 121423"/>
                <a:gd name="connsiteX11" fmla="*/ 43191 w 88011"/>
                <a:gd name="connsiteY11" fmla="*/ 0 h 121423"/>
                <a:gd name="connsiteX12" fmla="*/ 43191 w 88011"/>
                <a:gd name="connsiteY12" fmla="*/ 0 h 1214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8011" h="121423">
                  <a:moveTo>
                    <a:pt x="43191" y="0"/>
                  </a:moveTo>
                  <a:lnTo>
                    <a:pt x="0" y="83937"/>
                  </a:lnTo>
                  <a:cubicBezTo>
                    <a:pt x="0" y="83937"/>
                    <a:pt x="0" y="83937"/>
                    <a:pt x="0" y="83937"/>
                  </a:cubicBezTo>
                  <a:lnTo>
                    <a:pt x="43191" y="74158"/>
                  </a:lnTo>
                  <a:lnTo>
                    <a:pt x="43191" y="74158"/>
                  </a:lnTo>
                  <a:lnTo>
                    <a:pt x="43191" y="121423"/>
                  </a:lnTo>
                  <a:cubicBezTo>
                    <a:pt x="43191" y="121423"/>
                    <a:pt x="43191" y="121423"/>
                    <a:pt x="43191" y="121423"/>
                  </a:cubicBezTo>
                  <a:lnTo>
                    <a:pt x="88012" y="39116"/>
                  </a:lnTo>
                  <a:cubicBezTo>
                    <a:pt x="88012" y="39116"/>
                    <a:pt x="88012" y="39116"/>
                    <a:pt x="88012" y="39116"/>
                  </a:cubicBezTo>
                  <a:lnTo>
                    <a:pt x="43191" y="48080"/>
                  </a:lnTo>
                  <a:lnTo>
                    <a:pt x="43191" y="48080"/>
                  </a:lnTo>
                  <a:lnTo>
                    <a:pt x="43191" y="0"/>
                  </a:lnTo>
                  <a:cubicBezTo>
                    <a:pt x="43191" y="0"/>
                    <a:pt x="43191" y="0"/>
                    <a:pt x="43191" y="0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2" name="Graphic 23" descr="Gears">
            <a:extLst>
              <a:ext uri="{FF2B5EF4-FFF2-40B4-BE49-F238E27FC236}">
                <a16:creationId xmlns:a16="http://schemas.microsoft.com/office/drawing/2014/main" id="{F1F9DC2B-FA74-44B5-BABD-95F9555EE526}"/>
              </a:ext>
            </a:extLst>
          </p:cNvPr>
          <p:cNvGrpSpPr/>
          <p:nvPr/>
        </p:nvGrpSpPr>
        <p:grpSpPr>
          <a:xfrm>
            <a:off x="5808661" y="2246192"/>
            <a:ext cx="531329" cy="643120"/>
            <a:chOff x="5808661" y="2246192"/>
            <a:chExt cx="531329" cy="643120"/>
          </a:xfrm>
          <a:solidFill>
            <a:srgbClr val="000000"/>
          </a:solidFill>
        </p:grpSpPr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EF9CBD20-07BB-41E0-A867-01F2A91F8EEC}"/>
                </a:ext>
              </a:extLst>
            </p:cNvPr>
            <p:cNvSpPr/>
            <p:nvPr/>
          </p:nvSpPr>
          <p:spPr>
            <a:xfrm>
              <a:off x="5992834" y="2246192"/>
              <a:ext cx="347156" cy="346341"/>
            </a:xfrm>
            <a:custGeom>
              <a:avLst/>
              <a:gdLst>
                <a:gd name="connsiteX0" fmla="*/ 297447 w 347156"/>
                <a:gd name="connsiteY0" fmla="*/ 243751 h 346341"/>
                <a:gd name="connsiteX1" fmla="*/ 311300 w 347156"/>
                <a:gd name="connsiteY1" fmla="*/ 211969 h 346341"/>
                <a:gd name="connsiteX2" fmla="*/ 347157 w 347156"/>
                <a:gd name="connsiteY2" fmla="*/ 194041 h 346341"/>
                <a:gd name="connsiteX3" fmla="*/ 347157 w 347156"/>
                <a:gd name="connsiteY3" fmla="*/ 153295 h 346341"/>
                <a:gd name="connsiteX4" fmla="*/ 311300 w 347156"/>
                <a:gd name="connsiteY4" fmla="*/ 135367 h 346341"/>
                <a:gd name="connsiteX5" fmla="*/ 298261 w 347156"/>
                <a:gd name="connsiteY5" fmla="*/ 103585 h 346341"/>
                <a:gd name="connsiteX6" fmla="*/ 311300 w 347156"/>
                <a:gd name="connsiteY6" fmla="*/ 65283 h 346341"/>
                <a:gd name="connsiteX7" fmla="*/ 281963 w 347156"/>
                <a:gd name="connsiteY7" fmla="*/ 35946 h 346341"/>
                <a:gd name="connsiteX8" fmla="*/ 243662 w 347156"/>
                <a:gd name="connsiteY8" fmla="*/ 48985 h 346341"/>
                <a:gd name="connsiteX9" fmla="*/ 211880 w 347156"/>
                <a:gd name="connsiteY9" fmla="*/ 35857 h 346341"/>
                <a:gd name="connsiteX10" fmla="*/ 193951 w 347156"/>
                <a:gd name="connsiteY10" fmla="*/ 0 h 346341"/>
                <a:gd name="connsiteX11" fmla="*/ 153205 w 347156"/>
                <a:gd name="connsiteY11" fmla="*/ 0 h 346341"/>
                <a:gd name="connsiteX12" fmla="*/ 135277 w 347156"/>
                <a:gd name="connsiteY12" fmla="*/ 35857 h 346341"/>
                <a:gd name="connsiteX13" fmla="*/ 103495 w 347156"/>
                <a:gd name="connsiteY13" fmla="*/ 48895 h 346341"/>
                <a:gd name="connsiteX14" fmla="*/ 65194 w 347156"/>
                <a:gd name="connsiteY14" fmla="*/ 35857 h 346341"/>
                <a:gd name="connsiteX15" fmla="*/ 35857 w 347156"/>
                <a:gd name="connsiteY15" fmla="*/ 65194 h 346341"/>
                <a:gd name="connsiteX16" fmla="*/ 48895 w 347156"/>
                <a:gd name="connsiteY16" fmla="*/ 103495 h 346341"/>
                <a:gd name="connsiteX17" fmla="*/ 35857 w 347156"/>
                <a:gd name="connsiteY17" fmla="*/ 135277 h 346341"/>
                <a:gd name="connsiteX18" fmla="*/ 0 w 347156"/>
                <a:gd name="connsiteY18" fmla="*/ 153205 h 346341"/>
                <a:gd name="connsiteX19" fmla="*/ 0 w 347156"/>
                <a:gd name="connsiteY19" fmla="*/ 193951 h 346341"/>
                <a:gd name="connsiteX20" fmla="*/ 35857 w 347156"/>
                <a:gd name="connsiteY20" fmla="*/ 211880 h 346341"/>
                <a:gd name="connsiteX21" fmla="*/ 48895 w 347156"/>
                <a:gd name="connsiteY21" fmla="*/ 243662 h 346341"/>
                <a:gd name="connsiteX22" fmla="*/ 35857 w 347156"/>
                <a:gd name="connsiteY22" fmla="*/ 281963 h 346341"/>
                <a:gd name="connsiteX23" fmla="*/ 64379 w 347156"/>
                <a:gd name="connsiteY23" fmla="*/ 310485 h 346341"/>
                <a:gd name="connsiteX24" fmla="*/ 102680 w 347156"/>
                <a:gd name="connsiteY24" fmla="*/ 297447 h 346341"/>
                <a:gd name="connsiteX25" fmla="*/ 134462 w 347156"/>
                <a:gd name="connsiteY25" fmla="*/ 310485 h 346341"/>
                <a:gd name="connsiteX26" fmla="*/ 152390 w 347156"/>
                <a:gd name="connsiteY26" fmla="*/ 346342 h 346341"/>
                <a:gd name="connsiteX27" fmla="*/ 193136 w 347156"/>
                <a:gd name="connsiteY27" fmla="*/ 346342 h 346341"/>
                <a:gd name="connsiteX28" fmla="*/ 211065 w 347156"/>
                <a:gd name="connsiteY28" fmla="*/ 310485 h 346341"/>
                <a:gd name="connsiteX29" fmla="*/ 242847 w 347156"/>
                <a:gd name="connsiteY29" fmla="*/ 297447 h 346341"/>
                <a:gd name="connsiteX30" fmla="*/ 281148 w 347156"/>
                <a:gd name="connsiteY30" fmla="*/ 310485 h 346341"/>
                <a:gd name="connsiteX31" fmla="*/ 310485 w 347156"/>
                <a:gd name="connsiteY31" fmla="*/ 281963 h 346341"/>
                <a:gd name="connsiteX32" fmla="*/ 282012 w 347156"/>
                <a:gd name="connsiteY32" fmla="*/ 248999 h 346341"/>
                <a:gd name="connsiteX33" fmla="*/ 291742 w 347156"/>
                <a:gd name="connsiteY33" fmla="*/ 277562 h 346341"/>
                <a:gd name="connsiteX34" fmla="*/ 276951 w 347156"/>
                <a:gd name="connsiteY34" fmla="*/ 291946 h 346341"/>
                <a:gd name="connsiteX35" fmla="*/ 248103 w 347156"/>
                <a:gd name="connsiteY35" fmla="*/ 282118 h 346341"/>
                <a:gd name="connsiteX36" fmla="*/ 241062 w 347156"/>
                <a:gd name="connsiteY36" fmla="*/ 279722 h 346341"/>
                <a:gd name="connsiteX37" fmla="*/ 234632 w 347156"/>
                <a:gd name="connsiteY37" fmla="*/ 283471 h 346341"/>
                <a:gd name="connsiteX38" fmla="*/ 206591 w 347156"/>
                <a:gd name="connsiteY38" fmla="*/ 294920 h 346341"/>
                <a:gd name="connsiteX39" fmla="*/ 199697 w 347156"/>
                <a:gd name="connsiteY39" fmla="*/ 296892 h 346341"/>
                <a:gd name="connsiteX40" fmla="*/ 196486 w 347156"/>
                <a:gd name="connsiteY40" fmla="*/ 303306 h 346341"/>
                <a:gd name="connsiteX41" fmla="*/ 183064 w 347156"/>
                <a:gd name="connsiteY41" fmla="*/ 330198 h 346341"/>
                <a:gd name="connsiteX42" fmla="*/ 162487 w 347156"/>
                <a:gd name="connsiteY42" fmla="*/ 330198 h 346341"/>
                <a:gd name="connsiteX43" fmla="*/ 149066 w 347156"/>
                <a:gd name="connsiteY43" fmla="*/ 303306 h 346341"/>
                <a:gd name="connsiteX44" fmla="*/ 145855 w 347156"/>
                <a:gd name="connsiteY44" fmla="*/ 296892 h 346341"/>
                <a:gd name="connsiteX45" fmla="*/ 138960 w 347156"/>
                <a:gd name="connsiteY45" fmla="*/ 294920 h 346341"/>
                <a:gd name="connsiteX46" fmla="*/ 110911 w 347156"/>
                <a:gd name="connsiteY46" fmla="*/ 283471 h 346341"/>
                <a:gd name="connsiteX47" fmla="*/ 104489 w 347156"/>
                <a:gd name="connsiteY47" fmla="*/ 279722 h 346341"/>
                <a:gd name="connsiteX48" fmla="*/ 97448 w 347156"/>
                <a:gd name="connsiteY48" fmla="*/ 282118 h 346341"/>
                <a:gd name="connsiteX49" fmla="*/ 68747 w 347156"/>
                <a:gd name="connsiteY49" fmla="*/ 291897 h 346341"/>
                <a:gd name="connsiteX50" fmla="*/ 54567 w 347156"/>
                <a:gd name="connsiteY50" fmla="*/ 277717 h 346341"/>
                <a:gd name="connsiteX51" fmla="*/ 64346 w 347156"/>
                <a:gd name="connsiteY51" fmla="*/ 249008 h 346341"/>
                <a:gd name="connsiteX52" fmla="*/ 66742 w 347156"/>
                <a:gd name="connsiteY52" fmla="*/ 241967 h 346341"/>
                <a:gd name="connsiteX53" fmla="*/ 62993 w 347156"/>
                <a:gd name="connsiteY53" fmla="*/ 235545 h 346341"/>
                <a:gd name="connsiteX54" fmla="*/ 51585 w 347156"/>
                <a:gd name="connsiteY54" fmla="*/ 207487 h 346341"/>
                <a:gd name="connsiteX55" fmla="*/ 49612 w 347156"/>
                <a:gd name="connsiteY55" fmla="*/ 200593 h 346341"/>
                <a:gd name="connsiteX56" fmla="*/ 43207 w 347156"/>
                <a:gd name="connsiteY56" fmla="*/ 197390 h 346341"/>
                <a:gd name="connsiteX57" fmla="*/ 16298 w 347156"/>
                <a:gd name="connsiteY57" fmla="*/ 183952 h 346341"/>
                <a:gd name="connsiteX58" fmla="*/ 16298 w 347156"/>
                <a:gd name="connsiteY58" fmla="*/ 163343 h 346341"/>
                <a:gd name="connsiteX59" fmla="*/ 43191 w 347156"/>
                <a:gd name="connsiteY59" fmla="*/ 149946 h 346341"/>
                <a:gd name="connsiteX60" fmla="*/ 49596 w 347156"/>
                <a:gd name="connsiteY60" fmla="*/ 146735 h 346341"/>
                <a:gd name="connsiteX61" fmla="*/ 51568 w 347156"/>
                <a:gd name="connsiteY61" fmla="*/ 139841 h 346341"/>
                <a:gd name="connsiteX62" fmla="*/ 62977 w 347156"/>
                <a:gd name="connsiteY62" fmla="*/ 111791 h 346341"/>
                <a:gd name="connsiteX63" fmla="*/ 66726 w 347156"/>
                <a:gd name="connsiteY63" fmla="*/ 105361 h 346341"/>
                <a:gd name="connsiteX64" fmla="*/ 64330 w 347156"/>
                <a:gd name="connsiteY64" fmla="*/ 98328 h 346341"/>
                <a:gd name="connsiteX65" fmla="*/ 54551 w 347156"/>
                <a:gd name="connsiteY65" fmla="*/ 69611 h 346341"/>
                <a:gd name="connsiteX66" fmla="*/ 69545 w 347156"/>
                <a:gd name="connsiteY66" fmla="*/ 54616 h 346341"/>
                <a:gd name="connsiteX67" fmla="*/ 98247 w 347156"/>
                <a:gd name="connsiteY67" fmla="*/ 64395 h 346341"/>
                <a:gd name="connsiteX68" fmla="*/ 105288 w 347156"/>
                <a:gd name="connsiteY68" fmla="*/ 66840 h 346341"/>
                <a:gd name="connsiteX69" fmla="*/ 111709 w 347156"/>
                <a:gd name="connsiteY69" fmla="*/ 63083 h 346341"/>
                <a:gd name="connsiteX70" fmla="*/ 139759 w 347156"/>
                <a:gd name="connsiteY70" fmla="*/ 51674 h 346341"/>
                <a:gd name="connsiteX71" fmla="*/ 146686 w 347156"/>
                <a:gd name="connsiteY71" fmla="*/ 49588 h 346341"/>
                <a:gd name="connsiteX72" fmla="*/ 149897 w 347156"/>
                <a:gd name="connsiteY72" fmla="*/ 43175 h 346341"/>
                <a:gd name="connsiteX73" fmla="*/ 163319 w 347156"/>
                <a:gd name="connsiteY73" fmla="*/ 16282 h 346341"/>
                <a:gd name="connsiteX74" fmla="*/ 183920 w 347156"/>
                <a:gd name="connsiteY74" fmla="*/ 16282 h 346341"/>
                <a:gd name="connsiteX75" fmla="*/ 197341 w 347156"/>
                <a:gd name="connsiteY75" fmla="*/ 43175 h 346341"/>
                <a:gd name="connsiteX76" fmla="*/ 200552 w 347156"/>
                <a:gd name="connsiteY76" fmla="*/ 49588 h 346341"/>
                <a:gd name="connsiteX77" fmla="*/ 207438 w 347156"/>
                <a:gd name="connsiteY77" fmla="*/ 51560 h 346341"/>
                <a:gd name="connsiteX78" fmla="*/ 235488 w 347156"/>
                <a:gd name="connsiteY78" fmla="*/ 62969 h 346341"/>
                <a:gd name="connsiteX79" fmla="*/ 241918 w 347156"/>
                <a:gd name="connsiteY79" fmla="*/ 66726 h 346341"/>
                <a:gd name="connsiteX80" fmla="*/ 248959 w 347156"/>
                <a:gd name="connsiteY80" fmla="*/ 64281 h 346341"/>
                <a:gd name="connsiteX81" fmla="*/ 277652 w 347156"/>
                <a:gd name="connsiteY81" fmla="*/ 54502 h 346341"/>
                <a:gd name="connsiteX82" fmla="*/ 292647 w 347156"/>
                <a:gd name="connsiteY82" fmla="*/ 69497 h 346341"/>
                <a:gd name="connsiteX83" fmla="*/ 282868 w 347156"/>
                <a:gd name="connsiteY83" fmla="*/ 98214 h 346341"/>
                <a:gd name="connsiteX84" fmla="*/ 280472 w 347156"/>
                <a:gd name="connsiteY84" fmla="*/ 105247 h 346341"/>
                <a:gd name="connsiteX85" fmla="*/ 284220 w 347156"/>
                <a:gd name="connsiteY85" fmla="*/ 111677 h 346341"/>
                <a:gd name="connsiteX86" fmla="*/ 295670 w 347156"/>
                <a:gd name="connsiteY86" fmla="*/ 139727 h 346341"/>
                <a:gd name="connsiteX87" fmla="*/ 297634 w 347156"/>
                <a:gd name="connsiteY87" fmla="*/ 146621 h 346341"/>
                <a:gd name="connsiteX88" fmla="*/ 304047 w 347156"/>
                <a:gd name="connsiteY88" fmla="*/ 149832 h 346341"/>
                <a:gd name="connsiteX89" fmla="*/ 330940 w 347156"/>
                <a:gd name="connsiteY89" fmla="*/ 163261 h 346341"/>
                <a:gd name="connsiteX90" fmla="*/ 330940 w 347156"/>
                <a:gd name="connsiteY90" fmla="*/ 183871 h 346341"/>
                <a:gd name="connsiteX91" fmla="*/ 304047 w 347156"/>
                <a:gd name="connsiteY91" fmla="*/ 197301 h 346341"/>
                <a:gd name="connsiteX92" fmla="*/ 297813 w 347156"/>
                <a:gd name="connsiteY92" fmla="*/ 200422 h 346341"/>
                <a:gd name="connsiteX93" fmla="*/ 295760 w 347156"/>
                <a:gd name="connsiteY93" fmla="*/ 207088 h 346341"/>
                <a:gd name="connsiteX94" fmla="*/ 283397 w 347156"/>
                <a:gd name="connsiteY94" fmla="*/ 235512 h 346341"/>
                <a:gd name="connsiteX95" fmla="*/ 279649 w 347156"/>
                <a:gd name="connsiteY95" fmla="*/ 241934 h 346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347156" h="346341">
                  <a:moveTo>
                    <a:pt x="297447" y="243751"/>
                  </a:moveTo>
                  <a:cubicBezTo>
                    <a:pt x="303225" y="233702"/>
                    <a:pt x="307871" y="223042"/>
                    <a:pt x="311300" y="211969"/>
                  </a:cubicBezTo>
                  <a:lnTo>
                    <a:pt x="347157" y="194041"/>
                  </a:lnTo>
                  <a:lnTo>
                    <a:pt x="347157" y="153295"/>
                  </a:lnTo>
                  <a:lnTo>
                    <a:pt x="311300" y="135367"/>
                  </a:lnTo>
                  <a:cubicBezTo>
                    <a:pt x="308303" y="124268"/>
                    <a:pt x="303923" y="113590"/>
                    <a:pt x="298261" y="103585"/>
                  </a:cubicBezTo>
                  <a:lnTo>
                    <a:pt x="311300" y="65283"/>
                  </a:lnTo>
                  <a:lnTo>
                    <a:pt x="281963" y="35946"/>
                  </a:lnTo>
                  <a:lnTo>
                    <a:pt x="243662" y="48985"/>
                  </a:lnTo>
                  <a:cubicBezTo>
                    <a:pt x="233661" y="43292"/>
                    <a:pt x="222983" y="38882"/>
                    <a:pt x="211880" y="35857"/>
                  </a:cubicBezTo>
                  <a:lnTo>
                    <a:pt x="193951" y="0"/>
                  </a:lnTo>
                  <a:lnTo>
                    <a:pt x="153205" y="0"/>
                  </a:lnTo>
                  <a:lnTo>
                    <a:pt x="135277" y="35857"/>
                  </a:lnTo>
                  <a:cubicBezTo>
                    <a:pt x="124178" y="38851"/>
                    <a:pt x="113500" y="43232"/>
                    <a:pt x="103495" y="48895"/>
                  </a:cubicBezTo>
                  <a:lnTo>
                    <a:pt x="65194" y="35857"/>
                  </a:lnTo>
                  <a:lnTo>
                    <a:pt x="35857" y="65194"/>
                  </a:lnTo>
                  <a:lnTo>
                    <a:pt x="48895" y="103495"/>
                  </a:lnTo>
                  <a:cubicBezTo>
                    <a:pt x="43234" y="113501"/>
                    <a:pt x="38854" y="124179"/>
                    <a:pt x="35857" y="135277"/>
                  </a:cubicBezTo>
                  <a:lnTo>
                    <a:pt x="0" y="153205"/>
                  </a:lnTo>
                  <a:lnTo>
                    <a:pt x="0" y="193951"/>
                  </a:lnTo>
                  <a:lnTo>
                    <a:pt x="35857" y="211880"/>
                  </a:lnTo>
                  <a:cubicBezTo>
                    <a:pt x="38855" y="222978"/>
                    <a:pt x="43236" y="233655"/>
                    <a:pt x="48895" y="243662"/>
                  </a:cubicBezTo>
                  <a:lnTo>
                    <a:pt x="35857" y="281963"/>
                  </a:lnTo>
                  <a:lnTo>
                    <a:pt x="64379" y="310485"/>
                  </a:lnTo>
                  <a:lnTo>
                    <a:pt x="102680" y="297447"/>
                  </a:lnTo>
                  <a:cubicBezTo>
                    <a:pt x="112686" y="303108"/>
                    <a:pt x="123364" y="307488"/>
                    <a:pt x="134462" y="310485"/>
                  </a:cubicBezTo>
                  <a:lnTo>
                    <a:pt x="152390" y="346342"/>
                  </a:lnTo>
                  <a:lnTo>
                    <a:pt x="193136" y="346342"/>
                  </a:lnTo>
                  <a:lnTo>
                    <a:pt x="211065" y="310485"/>
                  </a:lnTo>
                  <a:cubicBezTo>
                    <a:pt x="222163" y="307489"/>
                    <a:pt x="232841" y="303109"/>
                    <a:pt x="242847" y="297447"/>
                  </a:cubicBezTo>
                  <a:lnTo>
                    <a:pt x="281148" y="310485"/>
                  </a:lnTo>
                  <a:lnTo>
                    <a:pt x="310485" y="281963"/>
                  </a:lnTo>
                  <a:close/>
                  <a:moveTo>
                    <a:pt x="282012" y="248999"/>
                  </a:moveTo>
                  <a:lnTo>
                    <a:pt x="291742" y="277562"/>
                  </a:lnTo>
                  <a:lnTo>
                    <a:pt x="276951" y="291946"/>
                  </a:lnTo>
                  <a:lnTo>
                    <a:pt x="248103" y="282118"/>
                  </a:lnTo>
                  <a:lnTo>
                    <a:pt x="241062" y="279722"/>
                  </a:lnTo>
                  <a:lnTo>
                    <a:pt x="234632" y="283471"/>
                  </a:lnTo>
                  <a:cubicBezTo>
                    <a:pt x="225808" y="288458"/>
                    <a:pt x="216385" y="292305"/>
                    <a:pt x="206591" y="294920"/>
                  </a:cubicBezTo>
                  <a:lnTo>
                    <a:pt x="199697" y="296892"/>
                  </a:lnTo>
                  <a:lnTo>
                    <a:pt x="196486" y="303306"/>
                  </a:lnTo>
                  <a:lnTo>
                    <a:pt x="183064" y="330198"/>
                  </a:lnTo>
                  <a:lnTo>
                    <a:pt x="162487" y="330198"/>
                  </a:lnTo>
                  <a:lnTo>
                    <a:pt x="149066" y="303306"/>
                  </a:lnTo>
                  <a:lnTo>
                    <a:pt x="145855" y="296892"/>
                  </a:lnTo>
                  <a:lnTo>
                    <a:pt x="138960" y="294920"/>
                  </a:lnTo>
                  <a:cubicBezTo>
                    <a:pt x="129164" y="292305"/>
                    <a:pt x="119739" y="288458"/>
                    <a:pt x="110911" y="283471"/>
                  </a:cubicBezTo>
                  <a:lnTo>
                    <a:pt x="104489" y="279722"/>
                  </a:lnTo>
                  <a:lnTo>
                    <a:pt x="97448" y="282118"/>
                  </a:lnTo>
                  <a:lnTo>
                    <a:pt x="68747" y="291897"/>
                  </a:lnTo>
                  <a:lnTo>
                    <a:pt x="54567" y="277717"/>
                  </a:lnTo>
                  <a:lnTo>
                    <a:pt x="64346" y="249008"/>
                  </a:lnTo>
                  <a:lnTo>
                    <a:pt x="66742" y="241967"/>
                  </a:lnTo>
                  <a:lnTo>
                    <a:pt x="62993" y="235545"/>
                  </a:lnTo>
                  <a:cubicBezTo>
                    <a:pt x="58018" y="226714"/>
                    <a:pt x="54183" y="217285"/>
                    <a:pt x="51585" y="207487"/>
                  </a:cubicBezTo>
                  <a:lnTo>
                    <a:pt x="49612" y="200593"/>
                  </a:lnTo>
                  <a:lnTo>
                    <a:pt x="43207" y="197390"/>
                  </a:lnTo>
                  <a:lnTo>
                    <a:pt x="16298" y="183952"/>
                  </a:lnTo>
                  <a:lnTo>
                    <a:pt x="16298" y="163343"/>
                  </a:lnTo>
                  <a:lnTo>
                    <a:pt x="43191" y="149946"/>
                  </a:lnTo>
                  <a:lnTo>
                    <a:pt x="49596" y="146735"/>
                  </a:lnTo>
                  <a:lnTo>
                    <a:pt x="51568" y="139841"/>
                  </a:lnTo>
                  <a:cubicBezTo>
                    <a:pt x="54169" y="130045"/>
                    <a:pt x="58002" y="120621"/>
                    <a:pt x="62977" y="111791"/>
                  </a:cubicBezTo>
                  <a:lnTo>
                    <a:pt x="66726" y="105361"/>
                  </a:lnTo>
                  <a:lnTo>
                    <a:pt x="64330" y="98328"/>
                  </a:lnTo>
                  <a:lnTo>
                    <a:pt x="54551" y="69611"/>
                  </a:lnTo>
                  <a:lnTo>
                    <a:pt x="69545" y="54616"/>
                  </a:lnTo>
                  <a:lnTo>
                    <a:pt x="98247" y="64395"/>
                  </a:lnTo>
                  <a:lnTo>
                    <a:pt x="105288" y="66840"/>
                  </a:lnTo>
                  <a:lnTo>
                    <a:pt x="111709" y="63083"/>
                  </a:lnTo>
                  <a:cubicBezTo>
                    <a:pt x="120539" y="58110"/>
                    <a:pt x="129965" y="54276"/>
                    <a:pt x="139759" y="51674"/>
                  </a:cubicBezTo>
                  <a:lnTo>
                    <a:pt x="146686" y="49588"/>
                  </a:lnTo>
                  <a:lnTo>
                    <a:pt x="149897" y="43175"/>
                  </a:lnTo>
                  <a:lnTo>
                    <a:pt x="163319" y="16282"/>
                  </a:lnTo>
                  <a:lnTo>
                    <a:pt x="183920" y="16282"/>
                  </a:lnTo>
                  <a:lnTo>
                    <a:pt x="197341" y="43175"/>
                  </a:lnTo>
                  <a:lnTo>
                    <a:pt x="200552" y="49588"/>
                  </a:lnTo>
                  <a:lnTo>
                    <a:pt x="207438" y="51560"/>
                  </a:lnTo>
                  <a:cubicBezTo>
                    <a:pt x="217234" y="54161"/>
                    <a:pt x="226658" y="57994"/>
                    <a:pt x="235488" y="62969"/>
                  </a:cubicBezTo>
                  <a:lnTo>
                    <a:pt x="241918" y="66726"/>
                  </a:lnTo>
                  <a:lnTo>
                    <a:pt x="248959" y="64281"/>
                  </a:lnTo>
                  <a:lnTo>
                    <a:pt x="277652" y="54502"/>
                  </a:lnTo>
                  <a:lnTo>
                    <a:pt x="292647" y="69497"/>
                  </a:lnTo>
                  <a:lnTo>
                    <a:pt x="282868" y="98214"/>
                  </a:lnTo>
                  <a:lnTo>
                    <a:pt x="280472" y="105247"/>
                  </a:lnTo>
                  <a:lnTo>
                    <a:pt x="284220" y="111677"/>
                  </a:lnTo>
                  <a:cubicBezTo>
                    <a:pt x="289206" y="120506"/>
                    <a:pt x="293053" y="129931"/>
                    <a:pt x="295670" y="139727"/>
                  </a:cubicBezTo>
                  <a:lnTo>
                    <a:pt x="297634" y="146621"/>
                  </a:lnTo>
                  <a:lnTo>
                    <a:pt x="304047" y="149832"/>
                  </a:lnTo>
                  <a:lnTo>
                    <a:pt x="330940" y="163261"/>
                  </a:lnTo>
                  <a:lnTo>
                    <a:pt x="330940" y="183871"/>
                  </a:lnTo>
                  <a:lnTo>
                    <a:pt x="304047" y="197301"/>
                  </a:lnTo>
                  <a:lnTo>
                    <a:pt x="297813" y="200422"/>
                  </a:lnTo>
                  <a:lnTo>
                    <a:pt x="295760" y="207088"/>
                  </a:lnTo>
                  <a:cubicBezTo>
                    <a:pt x="292696" y="216988"/>
                    <a:pt x="288550" y="226521"/>
                    <a:pt x="283397" y="235512"/>
                  </a:cubicBezTo>
                  <a:lnTo>
                    <a:pt x="279649" y="241934"/>
                  </a:ln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3710020B-721E-4C50-9A04-81760CCD62B1}"/>
                </a:ext>
              </a:extLst>
            </p:cNvPr>
            <p:cNvSpPr/>
            <p:nvPr/>
          </p:nvSpPr>
          <p:spPr>
            <a:xfrm>
              <a:off x="5808661" y="2542970"/>
              <a:ext cx="347156" cy="346341"/>
            </a:xfrm>
            <a:custGeom>
              <a:avLst/>
              <a:gdLst>
                <a:gd name="connsiteX0" fmla="*/ 0 w 347156"/>
                <a:gd name="connsiteY0" fmla="*/ 152390 h 346341"/>
                <a:gd name="connsiteX1" fmla="*/ 0 w 347156"/>
                <a:gd name="connsiteY1" fmla="*/ 193136 h 346341"/>
                <a:gd name="connsiteX2" fmla="*/ 35857 w 347156"/>
                <a:gd name="connsiteY2" fmla="*/ 211065 h 346341"/>
                <a:gd name="connsiteX3" fmla="*/ 48895 w 347156"/>
                <a:gd name="connsiteY3" fmla="*/ 242847 h 346341"/>
                <a:gd name="connsiteX4" fmla="*/ 36671 w 347156"/>
                <a:gd name="connsiteY4" fmla="*/ 281148 h 346341"/>
                <a:gd name="connsiteX5" fmla="*/ 65194 w 347156"/>
                <a:gd name="connsiteY5" fmla="*/ 309670 h 346341"/>
                <a:gd name="connsiteX6" fmla="*/ 103495 w 347156"/>
                <a:gd name="connsiteY6" fmla="*/ 297447 h 346341"/>
                <a:gd name="connsiteX7" fmla="*/ 135277 w 347156"/>
                <a:gd name="connsiteY7" fmla="*/ 310485 h 346341"/>
                <a:gd name="connsiteX8" fmla="*/ 153205 w 347156"/>
                <a:gd name="connsiteY8" fmla="*/ 346342 h 346341"/>
                <a:gd name="connsiteX9" fmla="*/ 193951 w 347156"/>
                <a:gd name="connsiteY9" fmla="*/ 346342 h 346341"/>
                <a:gd name="connsiteX10" fmla="*/ 211880 w 347156"/>
                <a:gd name="connsiteY10" fmla="*/ 310485 h 346341"/>
                <a:gd name="connsiteX11" fmla="*/ 243662 w 347156"/>
                <a:gd name="connsiteY11" fmla="*/ 297447 h 346341"/>
                <a:gd name="connsiteX12" fmla="*/ 281963 w 347156"/>
                <a:gd name="connsiteY12" fmla="*/ 310485 h 346341"/>
                <a:gd name="connsiteX13" fmla="*/ 310485 w 347156"/>
                <a:gd name="connsiteY13" fmla="*/ 281148 h 346341"/>
                <a:gd name="connsiteX14" fmla="*/ 298261 w 347156"/>
                <a:gd name="connsiteY14" fmla="*/ 243662 h 346341"/>
                <a:gd name="connsiteX15" fmla="*/ 311300 w 347156"/>
                <a:gd name="connsiteY15" fmla="*/ 211880 h 346341"/>
                <a:gd name="connsiteX16" fmla="*/ 347157 w 347156"/>
                <a:gd name="connsiteY16" fmla="*/ 193951 h 346341"/>
                <a:gd name="connsiteX17" fmla="*/ 347157 w 347156"/>
                <a:gd name="connsiteY17" fmla="*/ 153205 h 346341"/>
                <a:gd name="connsiteX18" fmla="*/ 311300 w 347156"/>
                <a:gd name="connsiteY18" fmla="*/ 135277 h 346341"/>
                <a:gd name="connsiteX19" fmla="*/ 298261 w 347156"/>
                <a:gd name="connsiteY19" fmla="*/ 103495 h 346341"/>
                <a:gd name="connsiteX20" fmla="*/ 311300 w 347156"/>
                <a:gd name="connsiteY20" fmla="*/ 65194 h 346341"/>
                <a:gd name="connsiteX21" fmla="*/ 281963 w 347156"/>
                <a:gd name="connsiteY21" fmla="*/ 35857 h 346341"/>
                <a:gd name="connsiteX22" fmla="*/ 243662 w 347156"/>
                <a:gd name="connsiteY22" fmla="*/ 48895 h 346341"/>
                <a:gd name="connsiteX23" fmla="*/ 211880 w 347156"/>
                <a:gd name="connsiteY23" fmla="*/ 35857 h 346341"/>
                <a:gd name="connsiteX24" fmla="*/ 193951 w 347156"/>
                <a:gd name="connsiteY24" fmla="*/ 0 h 346341"/>
                <a:gd name="connsiteX25" fmla="*/ 153205 w 347156"/>
                <a:gd name="connsiteY25" fmla="*/ 0 h 346341"/>
                <a:gd name="connsiteX26" fmla="*/ 135277 w 347156"/>
                <a:gd name="connsiteY26" fmla="*/ 35857 h 346341"/>
                <a:gd name="connsiteX27" fmla="*/ 103495 w 347156"/>
                <a:gd name="connsiteY27" fmla="*/ 48895 h 346341"/>
                <a:gd name="connsiteX28" fmla="*/ 65194 w 347156"/>
                <a:gd name="connsiteY28" fmla="*/ 35857 h 346341"/>
                <a:gd name="connsiteX29" fmla="*/ 36671 w 347156"/>
                <a:gd name="connsiteY29" fmla="*/ 64379 h 346341"/>
                <a:gd name="connsiteX30" fmla="*/ 48895 w 347156"/>
                <a:gd name="connsiteY30" fmla="*/ 102680 h 346341"/>
                <a:gd name="connsiteX31" fmla="*/ 35857 w 347156"/>
                <a:gd name="connsiteY31" fmla="*/ 134462 h 346341"/>
                <a:gd name="connsiteX32" fmla="*/ 49384 w 347156"/>
                <a:gd name="connsiteY32" fmla="*/ 145871 h 346341"/>
                <a:gd name="connsiteX33" fmla="*/ 51438 w 347156"/>
                <a:gd name="connsiteY33" fmla="*/ 139205 h 346341"/>
                <a:gd name="connsiteX34" fmla="*/ 62977 w 347156"/>
                <a:gd name="connsiteY34" fmla="*/ 110838 h 346341"/>
                <a:gd name="connsiteX35" fmla="*/ 66628 w 347156"/>
                <a:gd name="connsiteY35" fmla="*/ 104571 h 346341"/>
                <a:gd name="connsiteX36" fmla="*/ 64420 w 347156"/>
                <a:gd name="connsiteY36" fmla="*/ 97668 h 346341"/>
                <a:gd name="connsiteX37" fmla="*/ 55219 w 347156"/>
                <a:gd name="connsiteY37" fmla="*/ 68812 h 346341"/>
                <a:gd name="connsiteX38" fmla="*/ 69545 w 347156"/>
                <a:gd name="connsiteY38" fmla="*/ 54478 h 346341"/>
                <a:gd name="connsiteX39" fmla="*/ 98247 w 347156"/>
                <a:gd name="connsiteY39" fmla="*/ 64257 h 346341"/>
                <a:gd name="connsiteX40" fmla="*/ 105288 w 347156"/>
                <a:gd name="connsiteY40" fmla="*/ 66661 h 346341"/>
                <a:gd name="connsiteX41" fmla="*/ 111709 w 347156"/>
                <a:gd name="connsiteY41" fmla="*/ 62912 h 346341"/>
                <a:gd name="connsiteX42" fmla="*/ 139759 w 347156"/>
                <a:gd name="connsiteY42" fmla="*/ 51462 h 346341"/>
                <a:gd name="connsiteX43" fmla="*/ 146686 w 347156"/>
                <a:gd name="connsiteY43" fmla="*/ 49564 h 346341"/>
                <a:gd name="connsiteX44" fmla="*/ 149897 w 347156"/>
                <a:gd name="connsiteY44" fmla="*/ 43150 h 346341"/>
                <a:gd name="connsiteX45" fmla="*/ 163319 w 347156"/>
                <a:gd name="connsiteY45" fmla="*/ 16258 h 346341"/>
                <a:gd name="connsiteX46" fmla="*/ 183920 w 347156"/>
                <a:gd name="connsiteY46" fmla="*/ 16258 h 346341"/>
                <a:gd name="connsiteX47" fmla="*/ 197342 w 347156"/>
                <a:gd name="connsiteY47" fmla="*/ 43150 h 346341"/>
                <a:gd name="connsiteX48" fmla="*/ 200463 w 347156"/>
                <a:gd name="connsiteY48" fmla="*/ 49392 h 346341"/>
                <a:gd name="connsiteX49" fmla="*/ 207129 w 347156"/>
                <a:gd name="connsiteY49" fmla="*/ 51438 h 346341"/>
                <a:gd name="connsiteX50" fmla="*/ 235488 w 347156"/>
                <a:gd name="connsiteY50" fmla="*/ 62985 h 346341"/>
                <a:gd name="connsiteX51" fmla="*/ 241918 w 347156"/>
                <a:gd name="connsiteY51" fmla="*/ 66734 h 346341"/>
                <a:gd name="connsiteX52" fmla="*/ 248959 w 347156"/>
                <a:gd name="connsiteY52" fmla="*/ 64330 h 346341"/>
                <a:gd name="connsiteX53" fmla="*/ 277652 w 347156"/>
                <a:gd name="connsiteY53" fmla="*/ 54551 h 346341"/>
                <a:gd name="connsiteX54" fmla="*/ 292647 w 347156"/>
                <a:gd name="connsiteY54" fmla="*/ 69554 h 346341"/>
                <a:gd name="connsiteX55" fmla="*/ 282868 w 347156"/>
                <a:gd name="connsiteY55" fmla="*/ 98263 h 346341"/>
                <a:gd name="connsiteX56" fmla="*/ 280472 w 347156"/>
                <a:gd name="connsiteY56" fmla="*/ 105296 h 346341"/>
                <a:gd name="connsiteX57" fmla="*/ 284220 w 347156"/>
                <a:gd name="connsiteY57" fmla="*/ 111726 h 346341"/>
                <a:gd name="connsiteX58" fmla="*/ 295670 w 347156"/>
                <a:gd name="connsiteY58" fmla="*/ 139784 h 346341"/>
                <a:gd name="connsiteX59" fmla="*/ 297634 w 347156"/>
                <a:gd name="connsiteY59" fmla="*/ 146670 h 346341"/>
                <a:gd name="connsiteX60" fmla="*/ 304047 w 347156"/>
                <a:gd name="connsiteY60" fmla="*/ 149880 h 346341"/>
                <a:gd name="connsiteX61" fmla="*/ 330858 w 347156"/>
                <a:gd name="connsiteY61" fmla="*/ 163278 h 346341"/>
                <a:gd name="connsiteX62" fmla="*/ 330858 w 347156"/>
                <a:gd name="connsiteY62" fmla="*/ 183887 h 346341"/>
                <a:gd name="connsiteX63" fmla="*/ 303966 w 347156"/>
                <a:gd name="connsiteY63" fmla="*/ 197317 h 346341"/>
                <a:gd name="connsiteX64" fmla="*/ 297552 w 347156"/>
                <a:gd name="connsiteY64" fmla="*/ 200528 h 346341"/>
                <a:gd name="connsiteX65" fmla="*/ 295588 w 347156"/>
                <a:gd name="connsiteY65" fmla="*/ 207414 h 346341"/>
                <a:gd name="connsiteX66" fmla="*/ 284139 w 347156"/>
                <a:gd name="connsiteY66" fmla="*/ 235472 h 346341"/>
                <a:gd name="connsiteX67" fmla="*/ 280455 w 347156"/>
                <a:gd name="connsiteY67" fmla="*/ 241787 h 346341"/>
                <a:gd name="connsiteX68" fmla="*/ 282721 w 347156"/>
                <a:gd name="connsiteY68" fmla="*/ 248739 h 346341"/>
                <a:gd name="connsiteX69" fmla="*/ 291897 w 347156"/>
                <a:gd name="connsiteY69" fmla="*/ 276878 h 346341"/>
                <a:gd name="connsiteX70" fmla="*/ 277481 w 347156"/>
                <a:gd name="connsiteY70" fmla="*/ 291775 h 346341"/>
                <a:gd name="connsiteX71" fmla="*/ 248959 w 347156"/>
                <a:gd name="connsiteY71" fmla="*/ 282053 h 346341"/>
                <a:gd name="connsiteX72" fmla="*/ 241918 w 347156"/>
                <a:gd name="connsiteY72" fmla="*/ 279657 h 346341"/>
                <a:gd name="connsiteX73" fmla="*/ 235488 w 347156"/>
                <a:gd name="connsiteY73" fmla="*/ 283405 h 346341"/>
                <a:gd name="connsiteX74" fmla="*/ 207414 w 347156"/>
                <a:gd name="connsiteY74" fmla="*/ 294855 h 346341"/>
                <a:gd name="connsiteX75" fmla="*/ 200520 w 347156"/>
                <a:gd name="connsiteY75" fmla="*/ 296827 h 346341"/>
                <a:gd name="connsiteX76" fmla="*/ 197317 w 347156"/>
                <a:gd name="connsiteY76" fmla="*/ 303241 h 346341"/>
                <a:gd name="connsiteX77" fmla="*/ 183895 w 347156"/>
                <a:gd name="connsiteY77" fmla="*/ 330133 h 346341"/>
                <a:gd name="connsiteX78" fmla="*/ 163294 w 347156"/>
                <a:gd name="connsiteY78" fmla="*/ 330133 h 346341"/>
                <a:gd name="connsiteX79" fmla="*/ 149872 w 347156"/>
                <a:gd name="connsiteY79" fmla="*/ 303241 h 346341"/>
                <a:gd name="connsiteX80" fmla="*/ 146661 w 347156"/>
                <a:gd name="connsiteY80" fmla="*/ 296827 h 346341"/>
                <a:gd name="connsiteX81" fmla="*/ 139767 w 347156"/>
                <a:gd name="connsiteY81" fmla="*/ 294855 h 346341"/>
                <a:gd name="connsiteX82" fmla="*/ 111718 w 347156"/>
                <a:gd name="connsiteY82" fmla="*/ 283405 h 346341"/>
                <a:gd name="connsiteX83" fmla="*/ 105459 w 347156"/>
                <a:gd name="connsiteY83" fmla="*/ 279755 h 346341"/>
                <a:gd name="connsiteX84" fmla="*/ 98549 w 347156"/>
                <a:gd name="connsiteY84" fmla="*/ 281955 h 346341"/>
                <a:gd name="connsiteX85" fmla="*/ 69708 w 347156"/>
                <a:gd name="connsiteY85" fmla="*/ 291163 h 346341"/>
                <a:gd name="connsiteX86" fmla="*/ 55227 w 347156"/>
                <a:gd name="connsiteY86" fmla="*/ 276682 h 346341"/>
                <a:gd name="connsiteX87" fmla="*/ 64428 w 347156"/>
                <a:gd name="connsiteY87" fmla="*/ 247826 h 346341"/>
                <a:gd name="connsiteX88" fmla="*/ 66636 w 347156"/>
                <a:gd name="connsiteY88" fmla="*/ 240924 h 346341"/>
                <a:gd name="connsiteX89" fmla="*/ 62985 w 347156"/>
                <a:gd name="connsiteY89" fmla="*/ 234657 h 346341"/>
                <a:gd name="connsiteX90" fmla="*/ 51536 w 347156"/>
                <a:gd name="connsiteY90" fmla="*/ 206607 h 346341"/>
                <a:gd name="connsiteX91" fmla="*/ 49564 w 347156"/>
                <a:gd name="connsiteY91" fmla="*/ 199713 h 346341"/>
                <a:gd name="connsiteX92" fmla="*/ 43158 w 347156"/>
                <a:gd name="connsiteY92" fmla="*/ 196502 h 346341"/>
                <a:gd name="connsiteX93" fmla="*/ 16266 w 347156"/>
                <a:gd name="connsiteY93" fmla="*/ 183072 h 346341"/>
                <a:gd name="connsiteX94" fmla="*/ 16266 w 347156"/>
                <a:gd name="connsiteY94" fmla="*/ 162463 h 346341"/>
                <a:gd name="connsiteX95" fmla="*/ 43158 w 347156"/>
                <a:gd name="connsiteY95" fmla="*/ 149033 h 346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347156" h="346341">
                  <a:moveTo>
                    <a:pt x="0" y="152390"/>
                  </a:moveTo>
                  <a:lnTo>
                    <a:pt x="0" y="193136"/>
                  </a:lnTo>
                  <a:lnTo>
                    <a:pt x="35857" y="211065"/>
                  </a:lnTo>
                  <a:cubicBezTo>
                    <a:pt x="38854" y="222163"/>
                    <a:pt x="43234" y="232841"/>
                    <a:pt x="48895" y="242847"/>
                  </a:cubicBezTo>
                  <a:lnTo>
                    <a:pt x="36671" y="281148"/>
                  </a:lnTo>
                  <a:lnTo>
                    <a:pt x="65194" y="309670"/>
                  </a:lnTo>
                  <a:lnTo>
                    <a:pt x="103495" y="297447"/>
                  </a:lnTo>
                  <a:cubicBezTo>
                    <a:pt x="113500" y="303109"/>
                    <a:pt x="124178" y="307490"/>
                    <a:pt x="135277" y="310485"/>
                  </a:cubicBezTo>
                  <a:lnTo>
                    <a:pt x="153205" y="346342"/>
                  </a:lnTo>
                  <a:lnTo>
                    <a:pt x="193951" y="346342"/>
                  </a:lnTo>
                  <a:lnTo>
                    <a:pt x="211880" y="310485"/>
                  </a:lnTo>
                  <a:cubicBezTo>
                    <a:pt x="222978" y="307489"/>
                    <a:pt x="233656" y="303108"/>
                    <a:pt x="243662" y="297447"/>
                  </a:cubicBezTo>
                  <a:lnTo>
                    <a:pt x="281963" y="310485"/>
                  </a:lnTo>
                  <a:lnTo>
                    <a:pt x="310485" y="281148"/>
                  </a:lnTo>
                  <a:lnTo>
                    <a:pt x="298261" y="243662"/>
                  </a:lnTo>
                  <a:cubicBezTo>
                    <a:pt x="303923" y="233656"/>
                    <a:pt x="308303" y="222978"/>
                    <a:pt x="311300" y="211880"/>
                  </a:cubicBezTo>
                  <a:lnTo>
                    <a:pt x="347157" y="193951"/>
                  </a:lnTo>
                  <a:lnTo>
                    <a:pt x="347157" y="153205"/>
                  </a:lnTo>
                  <a:lnTo>
                    <a:pt x="311300" y="135277"/>
                  </a:lnTo>
                  <a:cubicBezTo>
                    <a:pt x="308303" y="124179"/>
                    <a:pt x="303923" y="113501"/>
                    <a:pt x="298261" y="103495"/>
                  </a:cubicBezTo>
                  <a:lnTo>
                    <a:pt x="311300" y="65194"/>
                  </a:lnTo>
                  <a:lnTo>
                    <a:pt x="281963" y="35857"/>
                  </a:lnTo>
                  <a:lnTo>
                    <a:pt x="243662" y="48895"/>
                  </a:lnTo>
                  <a:cubicBezTo>
                    <a:pt x="233589" y="43373"/>
                    <a:pt x="222928" y="39000"/>
                    <a:pt x="211880" y="35857"/>
                  </a:cubicBezTo>
                  <a:lnTo>
                    <a:pt x="193951" y="0"/>
                  </a:lnTo>
                  <a:lnTo>
                    <a:pt x="153205" y="0"/>
                  </a:lnTo>
                  <a:lnTo>
                    <a:pt x="135277" y="35857"/>
                  </a:lnTo>
                  <a:cubicBezTo>
                    <a:pt x="124178" y="38852"/>
                    <a:pt x="113500" y="43232"/>
                    <a:pt x="103495" y="48895"/>
                  </a:cubicBezTo>
                  <a:lnTo>
                    <a:pt x="65194" y="35857"/>
                  </a:lnTo>
                  <a:lnTo>
                    <a:pt x="36671" y="64379"/>
                  </a:lnTo>
                  <a:lnTo>
                    <a:pt x="48895" y="102680"/>
                  </a:lnTo>
                  <a:cubicBezTo>
                    <a:pt x="43374" y="112753"/>
                    <a:pt x="39001" y="123413"/>
                    <a:pt x="35857" y="134462"/>
                  </a:cubicBezTo>
                  <a:close/>
                  <a:moveTo>
                    <a:pt x="49384" y="145871"/>
                  </a:moveTo>
                  <a:lnTo>
                    <a:pt x="51438" y="139205"/>
                  </a:lnTo>
                  <a:cubicBezTo>
                    <a:pt x="54242" y="129358"/>
                    <a:pt x="58111" y="119846"/>
                    <a:pt x="62977" y="110838"/>
                  </a:cubicBezTo>
                  <a:lnTo>
                    <a:pt x="66628" y="104571"/>
                  </a:lnTo>
                  <a:lnTo>
                    <a:pt x="64420" y="97668"/>
                  </a:lnTo>
                  <a:lnTo>
                    <a:pt x="55219" y="68812"/>
                  </a:lnTo>
                  <a:lnTo>
                    <a:pt x="69545" y="54478"/>
                  </a:lnTo>
                  <a:lnTo>
                    <a:pt x="98247" y="64257"/>
                  </a:lnTo>
                  <a:lnTo>
                    <a:pt x="105288" y="66661"/>
                  </a:lnTo>
                  <a:lnTo>
                    <a:pt x="111709" y="62912"/>
                  </a:lnTo>
                  <a:cubicBezTo>
                    <a:pt x="120536" y="57921"/>
                    <a:pt x="129961" y="54073"/>
                    <a:pt x="139759" y="51462"/>
                  </a:cubicBezTo>
                  <a:lnTo>
                    <a:pt x="146686" y="49564"/>
                  </a:lnTo>
                  <a:lnTo>
                    <a:pt x="149897" y="43150"/>
                  </a:lnTo>
                  <a:lnTo>
                    <a:pt x="163319" y="16258"/>
                  </a:lnTo>
                  <a:lnTo>
                    <a:pt x="183920" y="16258"/>
                  </a:lnTo>
                  <a:lnTo>
                    <a:pt x="197342" y="43150"/>
                  </a:lnTo>
                  <a:lnTo>
                    <a:pt x="200463" y="49392"/>
                  </a:lnTo>
                  <a:lnTo>
                    <a:pt x="207129" y="51438"/>
                  </a:lnTo>
                  <a:cubicBezTo>
                    <a:pt x="216972" y="54249"/>
                    <a:pt x="226481" y="58121"/>
                    <a:pt x="235488" y="62985"/>
                  </a:cubicBezTo>
                  <a:lnTo>
                    <a:pt x="241918" y="66734"/>
                  </a:lnTo>
                  <a:lnTo>
                    <a:pt x="248959" y="64330"/>
                  </a:lnTo>
                  <a:lnTo>
                    <a:pt x="277652" y="54551"/>
                  </a:lnTo>
                  <a:lnTo>
                    <a:pt x="292647" y="69554"/>
                  </a:lnTo>
                  <a:lnTo>
                    <a:pt x="282868" y="98263"/>
                  </a:lnTo>
                  <a:lnTo>
                    <a:pt x="280472" y="105296"/>
                  </a:lnTo>
                  <a:lnTo>
                    <a:pt x="284220" y="111726"/>
                  </a:lnTo>
                  <a:cubicBezTo>
                    <a:pt x="289208" y="120557"/>
                    <a:pt x="293055" y="129984"/>
                    <a:pt x="295670" y="139784"/>
                  </a:cubicBezTo>
                  <a:lnTo>
                    <a:pt x="297634" y="146670"/>
                  </a:lnTo>
                  <a:lnTo>
                    <a:pt x="304047" y="149880"/>
                  </a:lnTo>
                  <a:lnTo>
                    <a:pt x="330858" y="163278"/>
                  </a:lnTo>
                  <a:lnTo>
                    <a:pt x="330858" y="183887"/>
                  </a:lnTo>
                  <a:lnTo>
                    <a:pt x="303966" y="197317"/>
                  </a:lnTo>
                  <a:lnTo>
                    <a:pt x="297552" y="200528"/>
                  </a:lnTo>
                  <a:lnTo>
                    <a:pt x="295588" y="207414"/>
                  </a:lnTo>
                  <a:cubicBezTo>
                    <a:pt x="292973" y="217213"/>
                    <a:pt x="289126" y="226640"/>
                    <a:pt x="284139" y="235472"/>
                  </a:cubicBezTo>
                  <a:lnTo>
                    <a:pt x="280455" y="241787"/>
                  </a:lnTo>
                  <a:lnTo>
                    <a:pt x="282721" y="248739"/>
                  </a:lnTo>
                  <a:lnTo>
                    <a:pt x="291897" y="276878"/>
                  </a:lnTo>
                  <a:lnTo>
                    <a:pt x="277481" y="291775"/>
                  </a:lnTo>
                  <a:lnTo>
                    <a:pt x="248959" y="282053"/>
                  </a:lnTo>
                  <a:lnTo>
                    <a:pt x="241918" y="279657"/>
                  </a:lnTo>
                  <a:lnTo>
                    <a:pt x="235488" y="283405"/>
                  </a:lnTo>
                  <a:cubicBezTo>
                    <a:pt x="226655" y="288399"/>
                    <a:pt x="217221" y="292247"/>
                    <a:pt x="207414" y="294855"/>
                  </a:cubicBezTo>
                  <a:lnTo>
                    <a:pt x="200520" y="296827"/>
                  </a:lnTo>
                  <a:lnTo>
                    <a:pt x="197317" y="303241"/>
                  </a:lnTo>
                  <a:lnTo>
                    <a:pt x="183895" y="330133"/>
                  </a:lnTo>
                  <a:lnTo>
                    <a:pt x="163294" y="330133"/>
                  </a:lnTo>
                  <a:lnTo>
                    <a:pt x="149872" y="303241"/>
                  </a:lnTo>
                  <a:lnTo>
                    <a:pt x="146661" y="296827"/>
                  </a:lnTo>
                  <a:lnTo>
                    <a:pt x="139767" y="294855"/>
                  </a:lnTo>
                  <a:cubicBezTo>
                    <a:pt x="129969" y="292244"/>
                    <a:pt x="120544" y="288396"/>
                    <a:pt x="111718" y="283405"/>
                  </a:cubicBezTo>
                  <a:lnTo>
                    <a:pt x="105459" y="279755"/>
                  </a:lnTo>
                  <a:lnTo>
                    <a:pt x="98549" y="281955"/>
                  </a:lnTo>
                  <a:lnTo>
                    <a:pt x="69708" y="291163"/>
                  </a:lnTo>
                  <a:lnTo>
                    <a:pt x="55227" y="276682"/>
                  </a:lnTo>
                  <a:lnTo>
                    <a:pt x="64428" y="247826"/>
                  </a:lnTo>
                  <a:lnTo>
                    <a:pt x="66636" y="240924"/>
                  </a:lnTo>
                  <a:lnTo>
                    <a:pt x="62985" y="234657"/>
                  </a:lnTo>
                  <a:cubicBezTo>
                    <a:pt x="57996" y="225830"/>
                    <a:pt x="54148" y="216404"/>
                    <a:pt x="51536" y="206607"/>
                  </a:cubicBezTo>
                  <a:lnTo>
                    <a:pt x="49564" y="199713"/>
                  </a:lnTo>
                  <a:lnTo>
                    <a:pt x="43158" y="196502"/>
                  </a:lnTo>
                  <a:lnTo>
                    <a:pt x="16266" y="183072"/>
                  </a:lnTo>
                  <a:lnTo>
                    <a:pt x="16266" y="162463"/>
                  </a:lnTo>
                  <a:lnTo>
                    <a:pt x="43158" y="149033"/>
                  </a:ln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295B6130-3C8F-4CF0-B300-7E01D7DAF366}"/>
                </a:ext>
              </a:extLst>
            </p:cNvPr>
            <p:cNvSpPr/>
            <p:nvPr/>
          </p:nvSpPr>
          <p:spPr>
            <a:xfrm>
              <a:off x="6105293" y="2358700"/>
              <a:ext cx="122238" cy="122238"/>
            </a:xfrm>
            <a:custGeom>
              <a:avLst/>
              <a:gdLst>
                <a:gd name="connsiteX0" fmla="*/ 61119 w 122238"/>
                <a:gd name="connsiteY0" fmla="*/ 0 h 122238"/>
                <a:gd name="connsiteX1" fmla="*/ 0 w 122238"/>
                <a:gd name="connsiteY1" fmla="*/ 61119 h 122238"/>
                <a:gd name="connsiteX2" fmla="*/ 61119 w 122238"/>
                <a:gd name="connsiteY2" fmla="*/ 122238 h 122238"/>
                <a:gd name="connsiteX3" fmla="*/ 122238 w 122238"/>
                <a:gd name="connsiteY3" fmla="*/ 61119 h 122238"/>
                <a:gd name="connsiteX4" fmla="*/ 61119 w 122238"/>
                <a:gd name="connsiteY4" fmla="*/ 0 h 122238"/>
                <a:gd name="connsiteX5" fmla="*/ 61119 w 122238"/>
                <a:gd name="connsiteY5" fmla="*/ 105940 h 122238"/>
                <a:gd name="connsiteX6" fmla="*/ 16298 w 122238"/>
                <a:gd name="connsiteY6" fmla="*/ 61119 h 122238"/>
                <a:gd name="connsiteX7" fmla="*/ 61119 w 122238"/>
                <a:gd name="connsiteY7" fmla="*/ 16298 h 122238"/>
                <a:gd name="connsiteX8" fmla="*/ 105940 w 122238"/>
                <a:gd name="connsiteY8" fmla="*/ 61119 h 122238"/>
                <a:gd name="connsiteX9" fmla="*/ 61119 w 122238"/>
                <a:gd name="connsiteY9" fmla="*/ 105972 h 122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2238" h="122238">
                  <a:moveTo>
                    <a:pt x="61119" y="0"/>
                  </a:moveTo>
                  <a:cubicBezTo>
                    <a:pt x="27364" y="0"/>
                    <a:pt x="0" y="27364"/>
                    <a:pt x="0" y="61119"/>
                  </a:cubicBezTo>
                  <a:cubicBezTo>
                    <a:pt x="0" y="94874"/>
                    <a:pt x="27364" y="122238"/>
                    <a:pt x="61119" y="122238"/>
                  </a:cubicBezTo>
                  <a:cubicBezTo>
                    <a:pt x="94874" y="122238"/>
                    <a:pt x="122238" y="94874"/>
                    <a:pt x="122238" y="61119"/>
                  </a:cubicBezTo>
                  <a:cubicBezTo>
                    <a:pt x="121986" y="27469"/>
                    <a:pt x="94769" y="253"/>
                    <a:pt x="61119" y="0"/>
                  </a:cubicBezTo>
                  <a:close/>
                  <a:moveTo>
                    <a:pt x="61119" y="105940"/>
                  </a:moveTo>
                  <a:cubicBezTo>
                    <a:pt x="36381" y="105904"/>
                    <a:pt x="16334" y="85858"/>
                    <a:pt x="16298" y="61119"/>
                  </a:cubicBezTo>
                  <a:cubicBezTo>
                    <a:pt x="16628" y="36503"/>
                    <a:pt x="36503" y="16628"/>
                    <a:pt x="61119" y="16298"/>
                  </a:cubicBezTo>
                  <a:cubicBezTo>
                    <a:pt x="85858" y="16334"/>
                    <a:pt x="105904" y="36381"/>
                    <a:pt x="105940" y="61119"/>
                  </a:cubicBezTo>
                  <a:cubicBezTo>
                    <a:pt x="105633" y="85750"/>
                    <a:pt x="85749" y="105647"/>
                    <a:pt x="61119" y="105972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C73F6EC7-4662-40F6-8F4D-787F0706A7B7}"/>
                </a:ext>
              </a:extLst>
            </p:cNvPr>
            <p:cNvSpPr/>
            <p:nvPr/>
          </p:nvSpPr>
          <p:spPr>
            <a:xfrm>
              <a:off x="5921121" y="2655454"/>
              <a:ext cx="122238" cy="122238"/>
            </a:xfrm>
            <a:custGeom>
              <a:avLst/>
              <a:gdLst>
                <a:gd name="connsiteX0" fmla="*/ 61119 w 122238"/>
                <a:gd name="connsiteY0" fmla="*/ 122238 h 122238"/>
                <a:gd name="connsiteX1" fmla="*/ 122238 w 122238"/>
                <a:gd name="connsiteY1" fmla="*/ 61119 h 122238"/>
                <a:gd name="connsiteX2" fmla="*/ 61119 w 122238"/>
                <a:gd name="connsiteY2" fmla="*/ 0 h 122238"/>
                <a:gd name="connsiteX3" fmla="*/ 0 w 122238"/>
                <a:gd name="connsiteY3" fmla="*/ 61119 h 122238"/>
                <a:gd name="connsiteX4" fmla="*/ 60972 w 122238"/>
                <a:gd name="connsiteY4" fmla="*/ 122238 h 122238"/>
                <a:gd name="connsiteX5" fmla="*/ 61119 w 122238"/>
                <a:gd name="connsiteY5" fmla="*/ 122238 h 122238"/>
                <a:gd name="connsiteX6" fmla="*/ 61119 w 122238"/>
                <a:gd name="connsiteY6" fmla="*/ 16258 h 122238"/>
                <a:gd name="connsiteX7" fmla="*/ 105940 w 122238"/>
                <a:gd name="connsiteY7" fmla="*/ 61078 h 122238"/>
                <a:gd name="connsiteX8" fmla="*/ 61119 w 122238"/>
                <a:gd name="connsiteY8" fmla="*/ 105899 h 122238"/>
                <a:gd name="connsiteX9" fmla="*/ 16298 w 122238"/>
                <a:gd name="connsiteY9" fmla="*/ 61078 h 122238"/>
                <a:gd name="connsiteX10" fmla="*/ 61119 w 122238"/>
                <a:gd name="connsiteY10" fmla="*/ 16258 h 122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2238" h="122238">
                  <a:moveTo>
                    <a:pt x="61119" y="122238"/>
                  </a:moveTo>
                  <a:cubicBezTo>
                    <a:pt x="94874" y="122238"/>
                    <a:pt x="122238" y="94874"/>
                    <a:pt x="122238" y="61119"/>
                  </a:cubicBezTo>
                  <a:cubicBezTo>
                    <a:pt x="122238" y="27364"/>
                    <a:pt x="94874" y="0"/>
                    <a:pt x="61119" y="0"/>
                  </a:cubicBezTo>
                  <a:cubicBezTo>
                    <a:pt x="27364" y="0"/>
                    <a:pt x="0" y="27364"/>
                    <a:pt x="0" y="61119"/>
                  </a:cubicBezTo>
                  <a:cubicBezTo>
                    <a:pt x="-41" y="94834"/>
                    <a:pt x="27258" y="122198"/>
                    <a:pt x="60972" y="122238"/>
                  </a:cubicBezTo>
                  <a:cubicBezTo>
                    <a:pt x="61021" y="122238"/>
                    <a:pt x="61070" y="122238"/>
                    <a:pt x="61119" y="122238"/>
                  </a:cubicBezTo>
                  <a:close/>
                  <a:moveTo>
                    <a:pt x="61119" y="16258"/>
                  </a:moveTo>
                  <a:cubicBezTo>
                    <a:pt x="85873" y="16258"/>
                    <a:pt x="105940" y="36324"/>
                    <a:pt x="105940" y="61078"/>
                  </a:cubicBezTo>
                  <a:cubicBezTo>
                    <a:pt x="105940" y="85832"/>
                    <a:pt x="85873" y="105899"/>
                    <a:pt x="61119" y="105899"/>
                  </a:cubicBezTo>
                  <a:cubicBezTo>
                    <a:pt x="36365" y="105899"/>
                    <a:pt x="16298" y="85832"/>
                    <a:pt x="16298" y="61078"/>
                  </a:cubicBezTo>
                  <a:cubicBezTo>
                    <a:pt x="16334" y="36340"/>
                    <a:pt x="36381" y="16294"/>
                    <a:pt x="61119" y="16258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97" name="Graphic 24" descr="Trophy">
            <a:extLst>
              <a:ext uri="{FF2B5EF4-FFF2-40B4-BE49-F238E27FC236}">
                <a16:creationId xmlns:a16="http://schemas.microsoft.com/office/drawing/2014/main" id="{887ED590-D398-4D39-8CAA-51711CB85175}"/>
              </a:ext>
            </a:extLst>
          </p:cNvPr>
          <p:cNvSpPr/>
          <p:nvPr/>
        </p:nvSpPr>
        <p:spPr>
          <a:xfrm>
            <a:off x="9668677" y="3306001"/>
            <a:ext cx="528841" cy="612658"/>
          </a:xfrm>
          <a:custGeom>
            <a:avLst/>
            <a:gdLst>
              <a:gd name="connsiteX0" fmla="*/ 434290 w 528841"/>
              <a:gd name="connsiteY0" fmla="*/ 50928 h 612658"/>
              <a:gd name="connsiteX1" fmla="*/ 434290 w 528841"/>
              <a:gd name="connsiteY1" fmla="*/ 0 h 612658"/>
              <a:gd name="connsiteX2" fmla="*/ 93062 w 528841"/>
              <a:gd name="connsiteY2" fmla="*/ 0 h 612658"/>
              <a:gd name="connsiteX3" fmla="*/ 93062 w 528841"/>
              <a:gd name="connsiteY3" fmla="*/ 50928 h 612658"/>
              <a:gd name="connsiteX4" fmla="*/ 0 w 528841"/>
              <a:gd name="connsiteY4" fmla="*/ 50928 h 612658"/>
              <a:gd name="connsiteX5" fmla="*/ 0 w 528841"/>
              <a:gd name="connsiteY5" fmla="*/ 208358 h 612658"/>
              <a:gd name="connsiteX6" fmla="*/ 42785 w 528841"/>
              <a:gd name="connsiteY6" fmla="*/ 313519 h 612658"/>
              <a:gd name="connsiteX7" fmla="*/ 209173 w 528841"/>
              <a:gd name="connsiteY7" fmla="*/ 379732 h 612658"/>
              <a:gd name="connsiteX8" fmla="*/ 215718 w 528841"/>
              <a:gd name="connsiteY8" fmla="*/ 387107 h 612658"/>
              <a:gd name="connsiteX9" fmla="*/ 231880 w 528841"/>
              <a:gd name="connsiteY9" fmla="*/ 419237 h 612658"/>
              <a:gd name="connsiteX10" fmla="*/ 232655 w 528841"/>
              <a:gd name="connsiteY10" fmla="*/ 429776 h 612658"/>
              <a:gd name="connsiteX11" fmla="*/ 232655 w 528841"/>
              <a:gd name="connsiteY11" fmla="*/ 519597 h 612658"/>
              <a:gd name="connsiteX12" fmla="*/ 201635 w 528841"/>
              <a:gd name="connsiteY12" fmla="*/ 519597 h 612658"/>
              <a:gd name="connsiteX13" fmla="*/ 162859 w 528841"/>
              <a:gd name="connsiteY13" fmla="*/ 558373 h 612658"/>
              <a:gd name="connsiteX14" fmla="*/ 139593 w 528841"/>
              <a:gd name="connsiteY14" fmla="*/ 558373 h 612658"/>
              <a:gd name="connsiteX15" fmla="*/ 100817 w 528841"/>
              <a:gd name="connsiteY15" fmla="*/ 597149 h 612658"/>
              <a:gd name="connsiteX16" fmla="*/ 100817 w 528841"/>
              <a:gd name="connsiteY16" fmla="*/ 612659 h 612658"/>
              <a:gd name="connsiteX17" fmla="*/ 426535 w 528841"/>
              <a:gd name="connsiteY17" fmla="*/ 612659 h 612658"/>
              <a:gd name="connsiteX18" fmla="*/ 426535 w 528841"/>
              <a:gd name="connsiteY18" fmla="*/ 597149 h 612658"/>
              <a:gd name="connsiteX19" fmla="*/ 387759 w 528841"/>
              <a:gd name="connsiteY19" fmla="*/ 558373 h 612658"/>
              <a:gd name="connsiteX20" fmla="*/ 364493 w 528841"/>
              <a:gd name="connsiteY20" fmla="*/ 558373 h 612658"/>
              <a:gd name="connsiteX21" fmla="*/ 325717 w 528841"/>
              <a:gd name="connsiteY21" fmla="*/ 519597 h 612658"/>
              <a:gd name="connsiteX22" fmla="*/ 294697 w 528841"/>
              <a:gd name="connsiteY22" fmla="*/ 519597 h 612658"/>
              <a:gd name="connsiteX23" fmla="*/ 294697 w 528841"/>
              <a:gd name="connsiteY23" fmla="*/ 430552 h 612658"/>
              <a:gd name="connsiteX24" fmla="*/ 296566 w 528841"/>
              <a:gd name="connsiteY24" fmla="*/ 414886 h 612658"/>
              <a:gd name="connsiteX25" fmla="*/ 310983 w 528841"/>
              <a:gd name="connsiteY25" fmla="*/ 388472 h 612658"/>
              <a:gd name="connsiteX26" fmla="*/ 318590 w 528841"/>
              <a:gd name="connsiteY26" fmla="*/ 379748 h 612658"/>
              <a:gd name="connsiteX27" fmla="*/ 486102 w 528841"/>
              <a:gd name="connsiteY27" fmla="*/ 313449 h 612658"/>
              <a:gd name="connsiteX28" fmla="*/ 528841 w 528841"/>
              <a:gd name="connsiteY28" fmla="*/ 208335 h 612658"/>
              <a:gd name="connsiteX29" fmla="*/ 528841 w 528841"/>
              <a:gd name="connsiteY29" fmla="*/ 50905 h 612658"/>
              <a:gd name="connsiteX30" fmla="*/ 53992 w 528841"/>
              <a:gd name="connsiteY30" fmla="*/ 302770 h 612658"/>
              <a:gd name="connsiteX31" fmla="*/ 15510 w 528841"/>
              <a:gd name="connsiteY31" fmla="*/ 208335 h 612658"/>
              <a:gd name="connsiteX32" fmla="*/ 15510 w 528841"/>
              <a:gd name="connsiteY32" fmla="*/ 66415 h 612658"/>
              <a:gd name="connsiteX33" fmla="*/ 93062 w 528841"/>
              <a:gd name="connsiteY33" fmla="*/ 66415 h 612658"/>
              <a:gd name="connsiteX34" fmla="*/ 93062 w 528841"/>
              <a:gd name="connsiteY34" fmla="*/ 197835 h 612658"/>
              <a:gd name="connsiteX35" fmla="*/ 115126 w 528841"/>
              <a:gd name="connsiteY35" fmla="*/ 275549 h 612658"/>
              <a:gd name="connsiteX36" fmla="*/ 115296 w 528841"/>
              <a:gd name="connsiteY36" fmla="*/ 275448 h 612658"/>
              <a:gd name="connsiteX37" fmla="*/ 133746 w 528841"/>
              <a:gd name="connsiteY37" fmla="*/ 299885 h 612658"/>
              <a:gd name="connsiteX38" fmla="*/ 133746 w 528841"/>
              <a:gd name="connsiteY38" fmla="*/ 299885 h 612658"/>
              <a:gd name="connsiteX39" fmla="*/ 168024 w 528841"/>
              <a:gd name="connsiteY39" fmla="*/ 335218 h 612658"/>
              <a:gd name="connsiteX40" fmla="*/ 173375 w 528841"/>
              <a:gd name="connsiteY40" fmla="*/ 340421 h 612658"/>
              <a:gd name="connsiteX41" fmla="*/ 187187 w 528841"/>
              <a:gd name="connsiteY41" fmla="*/ 354978 h 612658"/>
              <a:gd name="connsiteX42" fmla="*/ 194663 w 528841"/>
              <a:gd name="connsiteY42" fmla="*/ 363392 h 612658"/>
              <a:gd name="connsiteX43" fmla="*/ 53992 w 528841"/>
              <a:gd name="connsiteY43" fmla="*/ 302770 h 612658"/>
              <a:gd name="connsiteX44" fmla="*/ 387759 w 528841"/>
              <a:gd name="connsiteY44" fmla="*/ 573883 h 612658"/>
              <a:gd name="connsiteX45" fmla="*/ 387759 w 528841"/>
              <a:gd name="connsiteY45" fmla="*/ 573883 h 612658"/>
              <a:gd name="connsiteX46" fmla="*/ 411024 w 528841"/>
              <a:gd name="connsiteY46" fmla="*/ 597149 h 612658"/>
              <a:gd name="connsiteX47" fmla="*/ 116328 w 528841"/>
              <a:gd name="connsiteY47" fmla="*/ 597149 h 612658"/>
              <a:gd name="connsiteX48" fmla="*/ 116328 w 528841"/>
              <a:gd name="connsiteY48" fmla="*/ 597149 h 612658"/>
              <a:gd name="connsiteX49" fmla="*/ 139593 w 528841"/>
              <a:gd name="connsiteY49" fmla="*/ 573883 h 612658"/>
              <a:gd name="connsiteX50" fmla="*/ 387759 w 528841"/>
              <a:gd name="connsiteY50" fmla="*/ 573883 h 612658"/>
              <a:gd name="connsiteX51" fmla="*/ 325717 w 528841"/>
              <a:gd name="connsiteY51" fmla="*/ 535107 h 612658"/>
              <a:gd name="connsiteX52" fmla="*/ 348983 w 528841"/>
              <a:gd name="connsiteY52" fmla="*/ 558373 h 612658"/>
              <a:gd name="connsiteX53" fmla="*/ 178369 w 528841"/>
              <a:gd name="connsiteY53" fmla="*/ 558373 h 612658"/>
              <a:gd name="connsiteX54" fmla="*/ 201635 w 528841"/>
              <a:gd name="connsiteY54" fmla="*/ 535107 h 612658"/>
              <a:gd name="connsiteX55" fmla="*/ 240410 w 528841"/>
              <a:gd name="connsiteY55" fmla="*/ 535107 h 612658"/>
              <a:gd name="connsiteX56" fmla="*/ 286942 w 528841"/>
              <a:gd name="connsiteY56" fmla="*/ 535107 h 612658"/>
              <a:gd name="connsiteX57" fmla="*/ 299303 w 528841"/>
              <a:gd name="connsiteY57" fmla="*/ 378267 h 612658"/>
              <a:gd name="connsiteX58" fmla="*/ 281466 w 528841"/>
              <a:gd name="connsiteY58" fmla="*/ 411234 h 612658"/>
              <a:gd name="connsiteX59" fmla="*/ 279140 w 528841"/>
              <a:gd name="connsiteY59" fmla="*/ 430552 h 612658"/>
              <a:gd name="connsiteX60" fmla="*/ 279140 w 528841"/>
              <a:gd name="connsiteY60" fmla="*/ 519597 h 612658"/>
              <a:gd name="connsiteX61" fmla="*/ 248166 w 528841"/>
              <a:gd name="connsiteY61" fmla="*/ 519597 h 612658"/>
              <a:gd name="connsiteX62" fmla="*/ 248166 w 528841"/>
              <a:gd name="connsiteY62" fmla="*/ 429776 h 612658"/>
              <a:gd name="connsiteX63" fmla="*/ 247134 w 528841"/>
              <a:gd name="connsiteY63" fmla="*/ 416779 h 612658"/>
              <a:gd name="connsiteX64" fmla="*/ 227304 w 528841"/>
              <a:gd name="connsiteY64" fmla="*/ 376778 h 612658"/>
              <a:gd name="connsiteX65" fmla="*/ 198765 w 528841"/>
              <a:gd name="connsiteY65" fmla="*/ 344671 h 612658"/>
              <a:gd name="connsiteX66" fmla="*/ 184201 w 528841"/>
              <a:gd name="connsiteY66" fmla="*/ 329324 h 612658"/>
              <a:gd name="connsiteX67" fmla="*/ 178819 w 528841"/>
              <a:gd name="connsiteY67" fmla="*/ 324097 h 612658"/>
              <a:gd name="connsiteX68" fmla="*/ 145076 w 528841"/>
              <a:gd name="connsiteY68" fmla="*/ 289315 h 612658"/>
              <a:gd name="connsiteX69" fmla="*/ 129511 w 528841"/>
              <a:gd name="connsiteY69" fmla="*/ 269430 h 612658"/>
              <a:gd name="connsiteX70" fmla="*/ 128387 w 528841"/>
              <a:gd name="connsiteY70" fmla="*/ 267499 h 612658"/>
              <a:gd name="connsiteX71" fmla="*/ 108572 w 528841"/>
              <a:gd name="connsiteY71" fmla="*/ 197835 h 612658"/>
              <a:gd name="connsiteX72" fmla="*/ 108572 w 528841"/>
              <a:gd name="connsiteY72" fmla="*/ 15510 h 612658"/>
              <a:gd name="connsiteX73" fmla="*/ 418780 w 528841"/>
              <a:gd name="connsiteY73" fmla="*/ 15510 h 612658"/>
              <a:gd name="connsiteX74" fmla="*/ 418780 w 528841"/>
              <a:gd name="connsiteY74" fmla="*/ 58071 h 612658"/>
              <a:gd name="connsiteX75" fmla="*/ 418004 w 528841"/>
              <a:gd name="connsiteY75" fmla="*/ 105517 h 612658"/>
              <a:gd name="connsiteX76" fmla="*/ 418004 w 528841"/>
              <a:gd name="connsiteY76" fmla="*/ 198579 h 612658"/>
              <a:gd name="connsiteX77" fmla="*/ 398190 w 528841"/>
              <a:gd name="connsiteY77" fmla="*/ 268244 h 612658"/>
              <a:gd name="connsiteX78" fmla="*/ 397135 w 528841"/>
              <a:gd name="connsiteY78" fmla="*/ 269981 h 612658"/>
              <a:gd name="connsiteX79" fmla="*/ 381004 w 528841"/>
              <a:gd name="connsiteY79" fmla="*/ 290610 h 612658"/>
              <a:gd name="connsiteX80" fmla="*/ 350294 w 528841"/>
              <a:gd name="connsiteY80" fmla="*/ 322615 h 612658"/>
              <a:gd name="connsiteX81" fmla="*/ 322375 w 528841"/>
              <a:gd name="connsiteY81" fmla="*/ 351845 h 612658"/>
              <a:gd name="connsiteX82" fmla="*/ 513346 w 528841"/>
              <a:gd name="connsiteY82" fmla="*/ 208335 h 612658"/>
              <a:gd name="connsiteX83" fmla="*/ 474912 w 528841"/>
              <a:gd name="connsiteY83" fmla="*/ 302723 h 612658"/>
              <a:gd name="connsiteX84" fmla="*/ 332790 w 528841"/>
              <a:gd name="connsiteY84" fmla="*/ 363493 h 612658"/>
              <a:gd name="connsiteX85" fmla="*/ 334078 w 528841"/>
              <a:gd name="connsiteY85" fmla="*/ 362019 h 612658"/>
              <a:gd name="connsiteX86" fmla="*/ 361019 w 528841"/>
              <a:gd name="connsiteY86" fmla="*/ 333791 h 612658"/>
              <a:gd name="connsiteX87" fmla="*/ 392815 w 528841"/>
              <a:gd name="connsiteY87" fmla="*/ 300723 h 612658"/>
              <a:gd name="connsiteX88" fmla="*/ 411288 w 528841"/>
              <a:gd name="connsiteY88" fmla="*/ 276208 h 612658"/>
              <a:gd name="connsiteX89" fmla="*/ 411482 w 528841"/>
              <a:gd name="connsiteY89" fmla="*/ 276325 h 612658"/>
              <a:gd name="connsiteX90" fmla="*/ 433514 w 528841"/>
              <a:gd name="connsiteY90" fmla="*/ 198610 h 612658"/>
              <a:gd name="connsiteX91" fmla="*/ 433514 w 528841"/>
              <a:gd name="connsiteY91" fmla="*/ 105649 h 612658"/>
              <a:gd name="connsiteX92" fmla="*/ 434158 w 528841"/>
              <a:gd name="connsiteY92" fmla="*/ 66439 h 612658"/>
              <a:gd name="connsiteX93" fmla="*/ 513346 w 528841"/>
              <a:gd name="connsiteY93" fmla="*/ 66439 h 612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528841" h="612658">
                <a:moveTo>
                  <a:pt x="434290" y="50928"/>
                </a:moveTo>
                <a:lnTo>
                  <a:pt x="434290" y="0"/>
                </a:lnTo>
                <a:lnTo>
                  <a:pt x="93062" y="0"/>
                </a:lnTo>
                <a:lnTo>
                  <a:pt x="93062" y="50928"/>
                </a:lnTo>
                <a:lnTo>
                  <a:pt x="0" y="50928"/>
                </a:lnTo>
                <a:lnTo>
                  <a:pt x="0" y="208358"/>
                </a:lnTo>
                <a:cubicBezTo>
                  <a:pt x="411" y="247569"/>
                  <a:pt x="15705" y="285159"/>
                  <a:pt x="42785" y="313519"/>
                </a:cubicBezTo>
                <a:cubicBezTo>
                  <a:pt x="84849" y="357126"/>
                  <a:pt x="134800" y="377002"/>
                  <a:pt x="209173" y="379732"/>
                </a:cubicBezTo>
                <a:lnTo>
                  <a:pt x="215718" y="387107"/>
                </a:lnTo>
                <a:cubicBezTo>
                  <a:pt x="224049" y="396064"/>
                  <a:pt x="229655" y="407209"/>
                  <a:pt x="231880" y="419237"/>
                </a:cubicBezTo>
                <a:cubicBezTo>
                  <a:pt x="232416" y="422725"/>
                  <a:pt x="232675" y="426249"/>
                  <a:pt x="232655" y="429776"/>
                </a:cubicBezTo>
                <a:lnTo>
                  <a:pt x="232655" y="519597"/>
                </a:lnTo>
                <a:lnTo>
                  <a:pt x="201635" y="519597"/>
                </a:lnTo>
                <a:cubicBezTo>
                  <a:pt x="180230" y="519622"/>
                  <a:pt x="162884" y="536968"/>
                  <a:pt x="162859" y="558373"/>
                </a:cubicBezTo>
                <a:lnTo>
                  <a:pt x="139593" y="558373"/>
                </a:lnTo>
                <a:cubicBezTo>
                  <a:pt x="118199" y="558424"/>
                  <a:pt x="100868" y="575754"/>
                  <a:pt x="100817" y="597149"/>
                </a:cubicBezTo>
                <a:lnTo>
                  <a:pt x="100817" y="612659"/>
                </a:lnTo>
                <a:lnTo>
                  <a:pt x="426535" y="612659"/>
                </a:lnTo>
                <a:lnTo>
                  <a:pt x="426535" y="597149"/>
                </a:lnTo>
                <a:cubicBezTo>
                  <a:pt x="426496" y="575749"/>
                  <a:pt x="409159" y="558412"/>
                  <a:pt x="387759" y="558373"/>
                </a:cubicBezTo>
                <a:lnTo>
                  <a:pt x="364493" y="558373"/>
                </a:lnTo>
                <a:cubicBezTo>
                  <a:pt x="364468" y="536968"/>
                  <a:pt x="347123" y="519622"/>
                  <a:pt x="325717" y="519597"/>
                </a:cubicBezTo>
                <a:lnTo>
                  <a:pt x="294697" y="519597"/>
                </a:lnTo>
                <a:lnTo>
                  <a:pt x="294697" y="430552"/>
                </a:lnTo>
                <a:cubicBezTo>
                  <a:pt x="294696" y="425275"/>
                  <a:pt x="295323" y="420016"/>
                  <a:pt x="296566" y="414886"/>
                </a:cubicBezTo>
                <a:cubicBezTo>
                  <a:pt x="299165" y="405046"/>
                  <a:pt x="304112" y="395982"/>
                  <a:pt x="310983" y="388472"/>
                </a:cubicBezTo>
                <a:lnTo>
                  <a:pt x="318590" y="379748"/>
                </a:lnTo>
                <a:cubicBezTo>
                  <a:pt x="393552" y="377173"/>
                  <a:pt x="443821" y="357258"/>
                  <a:pt x="486102" y="313449"/>
                </a:cubicBezTo>
                <a:cubicBezTo>
                  <a:pt x="513159" y="285096"/>
                  <a:pt x="528435" y="247524"/>
                  <a:pt x="528841" y="208335"/>
                </a:cubicBezTo>
                <a:lnTo>
                  <a:pt x="528841" y="50905"/>
                </a:lnTo>
                <a:close/>
                <a:moveTo>
                  <a:pt x="53992" y="302770"/>
                </a:moveTo>
                <a:cubicBezTo>
                  <a:pt x="29837" y="277192"/>
                  <a:pt x="16112" y="243511"/>
                  <a:pt x="15510" y="208335"/>
                </a:cubicBezTo>
                <a:lnTo>
                  <a:pt x="15510" y="66415"/>
                </a:lnTo>
                <a:lnTo>
                  <a:pt x="93062" y="66415"/>
                </a:lnTo>
                <a:lnTo>
                  <a:pt x="93062" y="197835"/>
                </a:lnTo>
                <a:cubicBezTo>
                  <a:pt x="93063" y="225285"/>
                  <a:pt x="100703" y="252194"/>
                  <a:pt x="115126" y="275549"/>
                </a:cubicBezTo>
                <a:lnTo>
                  <a:pt x="115296" y="275448"/>
                </a:lnTo>
                <a:cubicBezTo>
                  <a:pt x="120713" y="284122"/>
                  <a:pt x="126887" y="292300"/>
                  <a:pt x="133746" y="299885"/>
                </a:cubicBezTo>
                <a:lnTo>
                  <a:pt x="133746" y="299885"/>
                </a:lnTo>
                <a:cubicBezTo>
                  <a:pt x="145123" y="312976"/>
                  <a:pt x="156763" y="324283"/>
                  <a:pt x="168024" y="335218"/>
                </a:cubicBezTo>
                <a:lnTo>
                  <a:pt x="173375" y="340421"/>
                </a:lnTo>
                <a:cubicBezTo>
                  <a:pt x="177818" y="344772"/>
                  <a:pt x="182340" y="349534"/>
                  <a:pt x="187187" y="354978"/>
                </a:cubicBezTo>
                <a:lnTo>
                  <a:pt x="194663" y="363392"/>
                </a:lnTo>
                <a:cubicBezTo>
                  <a:pt x="132296" y="358886"/>
                  <a:pt x="90619" y="340739"/>
                  <a:pt x="53992" y="302770"/>
                </a:cubicBezTo>
                <a:close/>
                <a:moveTo>
                  <a:pt x="387759" y="573883"/>
                </a:moveTo>
                <a:lnTo>
                  <a:pt x="387759" y="573883"/>
                </a:lnTo>
                <a:cubicBezTo>
                  <a:pt x="400591" y="573926"/>
                  <a:pt x="410982" y="584317"/>
                  <a:pt x="411024" y="597149"/>
                </a:cubicBezTo>
                <a:lnTo>
                  <a:pt x="116328" y="597149"/>
                </a:lnTo>
                <a:lnTo>
                  <a:pt x="116328" y="597149"/>
                </a:lnTo>
                <a:cubicBezTo>
                  <a:pt x="116374" y="584318"/>
                  <a:pt x="126764" y="573930"/>
                  <a:pt x="139593" y="573883"/>
                </a:cubicBezTo>
                <a:lnTo>
                  <a:pt x="387759" y="573883"/>
                </a:lnTo>
                <a:close/>
                <a:moveTo>
                  <a:pt x="325717" y="535107"/>
                </a:moveTo>
                <a:cubicBezTo>
                  <a:pt x="338567" y="535107"/>
                  <a:pt x="348983" y="545523"/>
                  <a:pt x="348983" y="558373"/>
                </a:cubicBezTo>
                <a:lnTo>
                  <a:pt x="178369" y="558373"/>
                </a:lnTo>
                <a:cubicBezTo>
                  <a:pt x="178369" y="545523"/>
                  <a:pt x="188785" y="535107"/>
                  <a:pt x="201635" y="535107"/>
                </a:cubicBezTo>
                <a:lnTo>
                  <a:pt x="240410" y="535107"/>
                </a:lnTo>
                <a:lnTo>
                  <a:pt x="286942" y="535107"/>
                </a:lnTo>
                <a:close/>
                <a:moveTo>
                  <a:pt x="299303" y="378267"/>
                </a:moveTo>
                <a:cubicBezTo>
                  <a:pt x="290777" y="387650"/>
                  <a:pt x="284656" y="398963"/>
                  <a:pt x="281466" y="411234"/>
                </a:cubicBezTo>
                <a:cubicBezTo>
                  <a:pt x="279929" y="417558"/>
                  <a:pt x="279148" y="424043"/>
                  <a:pt x="279140" y="430552"/>
                </a:cubicBezTo>
                <a:lnTo>
                  <a:pt x="279140" y="519597"/>
                </a:lnTo>
                <a:lnTo>
                  <a:pt x="248166" y="519597"/>
                </a:lnTo>
                <a:lnTo>
                  <a:pt x="248166" y="429776"/>
                </a:lnTo>
                <a:cubicBezTo>
                  <a:pt x="248170" y="425423"/>
                  <a:pt x="247824" y="421077"/>
                  <a:pt x="247134" y="416779"/>
                </a:cubicBezTo>
                <a:cubicBezTo>
                  <a:pt x="244461" y="401831"/>
                  <a:pt x="237582" y="387955"/>
                  <a:pt x="227304" y="376778"/>
                </a:cubicBezTo>
                <a:lnTo>
                  <a:pt x="198765" y="344671"/>
                </a:lnTo>
                <a:cubicBezTo>
                  <a:pt x="193678" y="338948"/>
                  <a:pt x="188916" y="333930"/>
                  <a:pt x="184201" y="329324"/>
                </a:cubicBezTo>
                <a:lnTo>
                  <a:pt x="178819" y="324097"/>
                </a:lnTo>
                <a:cubicBezTo>
                  <a:pt x="167791" y="313379"/>
                  <a:pt x="156391" y="302305"/>
                  <a:pt x="145076" y="289315"/>
                </a:cubicBezTo>
                <a:cubicBezTo>
                  <a:pt x="139437" y="283052"/>
                  <a:pt x="134237" y="276408"/>
                  <a:pt x="129511" y="269430"/>
                </a:cubicBezTo>
                <a:lnTo>
                  <a:pt x="128387" y="267499"/>
                </a:lnTo>
                <a:cubicBezTo>
                  <a:pt x="115446" y="246567"/>
                  <a:pt x="108585" y="222445"/>
                  <a:pt x="108572" y="197835"/>
                </a:cubicBezTo>
                <a:lnTo>
                  <a:pt x="108572" y="15510"/>
                </a:lnTo>
                <a:lnTo>
                  <a:pt x="418780" y="15510"/>
                </a:lnTo>
                <a:lnTo>
                  <a:pt x="418780" y="58071"/>
                </a:lnTo>
                <a:lnTo>
                  <a:pt x="418004" y="105517"/>
                </a:lnTo>
                <a:lnTo>
                  <a:pt x="418004" y="198579"/>
                </a:lnTo>
                <a:cubicBezTo>
                  <a:pt x="417992" y="223189"/>
                  <a:pt x="411131" y="247311"/>
                  <a:pt x="398190" y="268244"/>
                </a:cubicBezTo>
                <a:lnTo>
                  <a:pt x="397135" y="269981"/>
                </a:lnTo>
                <a:cubicBezTo>
                  <a:pt x="394421" y="273859"/>
                  <a:pt x="386216" y="284716"/>
                  <a:pt x="381004" y="290610"/>
                </a:cubicBezTo>
                <a:cubicBezTo>
                  <a:pt x="371413" y="301879"/>
                  <a:pt x="361157" y="312566"/>
                  <a:pt x="350294" y="322615"/>
                </a:cubicBezTo>
                <a:cubicBezTo>
                  <a:pt x="340708" y="331790"/>
                  <a:pt x="331317" y="341623"/>
                  <a:pt x="322375" y="351845"/>
                </a:cubicBezTo>
                <a:close/>
                <a:moveTo>
                  <a:pt x="513346" y="208335"/>
                </a:moveTo>
                <a:cubicBezTo>
                  <a:pt x="512750" y="243489"/>
                  <a:pt x="499042" y="277152"/>
                  <a:pt x="474912" y="302723"/>
                </a:cubicBezTo>
                <a:cubicBezTo>
                  <a:pt x="437989" y="340995"/>
                  <a:pt x="395925" y="359158"/>
                  <a:pt x="332790" y="363493"/>
                </a:cubicBezTo>
                <a:lnTo>
                  <a:pt x="334078" y="362019"/>
                </a:lnTo>
                <a:cubicBezTo>
                  <a:pt x="342694" y="352147"/>
                  <a:pt x="351759" y="342631"/>
                  <a:pt x="361019" y="333791"/>
                </a:cubicBezTo>
                <a:cubicBezTo>
                  <a:pt x="372268" y="323413"/>
                  <a:pt x="382886" y="312370"/>
                  <a:pt x="392815" y="300723"/>
                </a:cubicBezTo>
                <a:cubicBezTo>
                  <a:pt x="399658" y="293091"/>
                  <a:pt x="405838" y="284890"/>
                  <a:pt x="411288" y="276208"/>
                </a:cubicBezTo>
                <a:lnTo>
                  <a:pt x="411482" y="276325"/>
                </a:lnTo>
                <a:cubicBezTo>
                  <a:pt x="425896" y="252966"/>
                  <a:pt x="433524" y="226058"/>
                  <a:pt x="433514" y="198610"/>
                </a:cubicBezTo>
                <a:lnTo>
                  <a:pt x="433514" y="105649"/>
                </a:lnTo>
                <a:lnTo>
                  <a:pt x="434158" y="66439"/>
                </a:lnTo>
                <a:lnTo>
                  <a:pt x="513346" y="66439"/>
                </a:lnTo>
                <a:close/>
              </a:path>
            </a:pathLst>
          </a:custGeom>
          <a:solidFill>
            <a:srgbClr val="000000"/>
          </a:solidFill>
          <a:ln w="773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354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8493</TotalTime>
  <Words>391</Words>
  <PresentationFormat>Widescreen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Stadium Cycle – Slide Template</vt:lpstr>
      <vt:lpstr>Stadium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Stadium Cycle</dc:title>
  <dc:creator>PresentationGO.com</dc:creator>
  <dc:description>© Copyright PresentationGO.com</dc:description>
  <dcterms:created xsi:type="dcterms:W3CDTF">2014-11-26T05:14:11Z</dcterms:created>
  <dcterms:modified xsi:type="dcterms:W3CDTF">2020-10-14T04:54:01Z</dcterms:modified>
  <cp:category>Charts &amp; Diagrams</cp:category>
</cp:coreProperties>
</file>