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32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Staircase and Door – Slide Template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541F8A3-4250-4510-8B8D-5F15BBBBE717}"/>
              </a:ext>
            </a:extLst>
          </p:cNvPr>
          <p:cNvGrpSpPr/>
          <p:nvPr/>
        </p:nvGrpSpPr>
        <p:grpSpPr>
          <a:xfrm>
            <a:off x="7075938" y="3546166"/>
            <a:ext cx="1817155" cy="1413892"/>
            <a:chOff x="8921977" y="1394910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9D01EA-1405-45A2-B1DE-43B1B5F1FB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0028560-2D29-4886-867F-9A40518A724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7B72EB5-15B2-4709-AA2C-79F6246F35A8}"/>
              </a:ext>
            </a:extLst>
          </p:cNvPr>
          <p:cNvGrpSpPr/>
          <p:nvPr/>
        </p:nvGrpSpPr>
        <p:grpSpPr>
          <a:xfrm>
            <a:off x="250907" y="3546168"/>
            <a:ext cx="1817155" cy="1413892"/>
            <a:chOff x="332936" y="2555951"/>
            <a:chExt cx="2926080" cy="188518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DA1F8B-A53D-462B-9B10-10FEADB2A5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3C6E127-1864-4DED-8CD7-0E951AB568B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F446DEB-14B7-4C59-8BB6-096E946CDF46}"/>
              </a:ext>
            </a:extLst>
          </p:cNvPr>
          <p:cNvGrpSpPr/>
          <p:nvPr/>
        </p:nvGrpSpPr>
        <p:grpSpPr>
          <a:xfrm>
            <a:off x="7081785" y="1669900"/>
            <a:ext cx="1817155" cy="1413892"/>
            <a:chOff x="8921977" y="1394910"/>
            <a:chExt cx="2926080" cy="188518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3D5E448-9CF3-4834-8962-B7B3C706E7A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9EE0F97-5521-4B06-9351-DEB1F901165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A94977-D0EF-4771-A1BB-1E1FF49B1CBB}"/>
              </a:ext>
            </a:extLst>
          </p:cNvPr>
          <p:cNvGrpSpPr/>
          <p:nvPr/>
        </p:nvGrpSpPr>
        <p:grpSpPr>
          <a:xfrm>
            <a:off x="256753" y="1669902"/>
            <a:ext cx="1817155" cy="1413892"/>
            <a:chOff x="332936" y="2555951"/>
            <a:chExt cx="2926080" cy="188518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C3AAC68-5B53-4FE3-99ED-0946F8FF107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E2A536-21B7-4515-B786-B493A38664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B7CEC14-A69C-489D-90AF-03B1A4ED763B}"/>
              </a:ext>
            </a:extLst>
          </p:cNvPr>
          <p:cNvGrpSpPr/>
          <p:nvPr/>
        </p:nvGrpSpPr>
        <p:grpSpPr>
          <a:xfrm>
            <a:off x="2073908" y="1560668"/>
            <a:ext cx="4996184" cy="4745242"/>
            <a:chOff x="3135865" y="681037"/>
            <a:chExt cx="5920270" cy="5622914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A293018-BF54-40DC-B294-A24B5E461310}"/>
                </a:ext>
              </a:extLst>
            </p:cNvPr>
            <p:cNvSpPr/>
            <p:nvPr/>
          </p:nvSpPr>
          <p:spPr>
            <a:xfrm>
              <a:off x="4775013" y="681037"/>
              <a:ext cx="2634635" cy="29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0800" y="0"/>
                  </a:moveTo>
                  <a:cubicBezTo>
                    <a:pt x="4833" y="0"/>
                    <a:pt x="0" y="4387"/>
                    <a:pt x="0" y="9803"/>
                  </a:cubicBezTo>
                  <a:lnTo>
                    <a:pt x="0" y="21600"/>
                  </a:lnTo>
                  <a:lnTo>
                    <a:pt x="21590" y="21600"/>
                  </a:lnTo>
                  <a:lnTo>
                    <a:pt x="21590" y="9803"/>
                  </a:lnTo>
                  <a:cubicBezTo>
                    <a:pt x="21600" y="4387"/>
                    <a:pt x="167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472B779-D9B7-435F-BDB6-F4F354930B75}"/>
                </a:ext>
              </a:extLst>
            </p:cNvPr>
            <p:cNvGrpSpPr/>
            <p:nvPr/>
          </p:nvGrpSpPr>
          <p:grpSpPr>
            <a:xfrm>
              <a:off x="3135865" y="3443288"/>
              <a:ext cx="5920270" cy="2860663"/>
              <a:chOff x="3135865" y="3443288"/>
              <a:chExt cx="5920270" cy="2860663"/>
            </a:xfrm>
          </p:grpSpPr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DB84A31A-15F1-40BF-A201-13DF6A71A1D1}"/>
                  </a:ext>
                </a:extLst>
              </p:cNvPr>
              <p:cNvSpPr/>
              <p:nvPr/>
            </p:nvSpPr>
            <p:spPr>
              <a:xfrm>
                <a:off x="3135865" y="3443289"/>
                <a:ext cx="5920270" cy="2860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7660"/>
                    </a:moveTo>
                    <a:lnTo>
                      <a:pt x="1018" y="16205"/>
                    </a:lnTo>
                    <a:lnTo>
                      <a:pt x="1018" y="12265"/>
                    </a:lnTo>
                    <a:lnTo>
                      <a:pt x="2130" y="10800"/>
                    </a:lnTo>
                    <a:lnTo>
                      <a:pt x="2130" y="6860"/>
                    </a:lnTo>
                    <a:lnTo>
                      <a:pt x="3223" y="5395"/>
                    </a:lnTo>
                    <a:lnTo>
                      <a:pt x="3223" y="1455"/>
                    </a:lnTo>
                    <a:lnTo>
                      <a:pt x="4291" y="0"/>
                    </a:lnTo>
                    <a:lnTo>
                      <a:pt x="17309" y="0"/>
                    </a:lnTo>
                    <a:lnTo>
                      <a:pt x="18377" y="1455"/>
                    </a:lnTo>
                    <a:lnTo>
                      <a:pt x="18377" y="5395"/>
                    </a:lnTo>
                    <a:lnTo>
                      <a:pt x="19470" y="6860"/>
                    </a:lnTo>
                    <a:lnTo>
                      <a:pt x="19470" y="10800"/>
                    </a:lnTo>
                    <a:lnTo>
                      <a:pt x="20582" y="12265"/>
                    </a:lnTo>
                    <a:lnTo>
                      <a:pt x="20582" y="16205"/>
                    </a:lnTo>
                    <a:lnTo>
                      <a:pt x="21600" y="1766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Rectangle">
                <a:extLst>
                  <a:ext uri="{FF2B5EF4-FFF2-40B4-BE49-F238E27FC236}">
                    <a16:creationId xmlns:a16="http://schemas.microsoft.com/office/drawing/2014/main" id="{9432C03A-3E59-4DAF-BCA3-40AA6CDCFD51}"/>
                  </a:ext>
                </a:extLst>
              </p:cNvPr>
              <p:cNvSpPr/>
              <p:nvPr/>
            </p:nvSpPr>
            <p:spPr>
              <a:xfrm>
                <a:off x="3135865" y="5783877"/>
                <a:ext cx="5916168" cy="52007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Rectangle">
                <a:extLst>
                  <a:ext uri="{FF2B5EF4-FFF2-40B4-BE49-F238E27FC236}">
                    <a16:creationId xmlns:a16="http://schemas.microsoft.com/office/drawing/2014/main" id="{24F1951A-BF85-4D46-81A9-6BB8A8C561C4}"/>
                  </a:ext>
                </a:extLst>
              </p:cNvPr>
              <p:cNvSpPr/>
              <p:nvPr/>
            </p:nvSpPr>
            <p:spPr>
              <a:xfrm>
                <a:off x="3416704" y="5074129"/>
                <a:ext cx="5362263" cy="5139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Rectangle">
                <a:extLst>
                  <a:ext uri="{FF2B5EF4-FFF2-40B4-BE49-F238E27FC236}">
                    <a16:creationId xmlns:a16="http://schemas.microsoft.com/office/drawing/2014/main" id="{8C3ED34D-4607-4FC6-ADB1-FB72963D3754}"/>
                  </a:ext>
                </a:extLst>
              </p:cNvPr>
              <p:cNvSpPr/>
              <p:nvPr/>
            </p:nvSpPr>
            <p:spPr>
              <a:xfrm>
                <a:off x="3722629" y="4361579"/>
                <a:ext cx="4751636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Rectangle">
                <a:extLst>
                  <a:ext uri="{FF2B5EF4-FFF2-40B4-BE49-F238E27FC236}">
                    <a16:creationId xmlns:a16="http://schemas.microsoft.com/office/drawing/2014/main" id="{51FD2B16-F613-4E09-BBD4-B7C1285461B4}"/>
                  </a:ext>
                </a:extLst>
              </p:cNvPr>
              <p:cNvSpPr/>
              <p:nvPr/>
            </p:nvSpPr>
            <p:spPr>
              <a:xfrm>
                <a:off x="4019988" y="3643393"/>
                <a:ext cx="4152024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F84FB34A-B6F3-400B-AFD6-550C86014A5F}"/>
                  </a:ext>
                </a:extLst>
              </p:cNvPr>
              <p:cNvSpPr/>
              <p:nvPr/>
            </p:nvSpPr>
            <p:spPr>
              <a:xfrm>
                <a:off x="4317492" y="4880299"/>
                <a:ext cx="3557016" cy="195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75" y="0"/>
                    </a:moveTo>
                    <a:lnTo>
                      <a:pt x="122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1B66BFE2-9B5E-4423-9702-9BCBBF4D4104}"/>
                  </a:ext>
                </a:extLst>
              </p:cNvPr>
              <p:cNvSpPr/>
              <p:nvPr/>
            </p:nvSpPr>
            <p:spPr>
              <a:xfrm>
                <a:off x="4130040" y="5588084"/>
                <a:ext cx="3931920" cy="19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2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057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71D6D2C9-1B7B-4CB4-AC66-EF6BD7C010B3}"/>
                  </a:ext>
                </a:extLst>
              </p:cNvPr>
              <p:cNvSpPr/>
              <p:nvPr/>
            </p:nvSpPr>
            <p:spPr>
              <a:xfrm>
                <a:off x="4518660" y="4162470"/>
                <a:ext cx="3154680" cy="20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35" y="0"/>
                    </a:moveTo>
                    <a:lnTo>
                      <a:pt x="136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CAE1E5D1-EED2-4004-A1F3-729368F3E7B5}"/>
                  </a:ext>
                </a:extLst>
              </p:cNvPr>
              <p:cNvSpPr/>
              <p:nvPr/>
            </p:nvSpPr>
            <p:spPr>
              <a:xfrm>
                <a:off x="4716888" y="3443288"/>
                <a:ext cx="2758224" cy="200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0076" y="0"/>
                    </a:lnTo>
                    <a:lnTo>
                      <a:pt x="1524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Rectangle">
                <a:extLst>
                  <a:ext uri="{FF2B5EF4-FFF2-40B4-BE49-F238E27FC236}">
                    <a16:creationId xmlns:a16="http://schemas.microsoft.com/office/drawing/2014/main" id="{0F7CCD4D-2A40-4FE0-92E7-6FFA5CEB908A}"/>
                  </a:ext>
                </a:extLst>
              </p:cNvPr>
              <p:cNvSpPr/>
              <p:nvPr/>
            </p:nvSpPr>
            <p:spPr>
              <a:xfrm>
                <a:off x="4130040" y="5783876"/>
                <a:ext cx="3931920" cy="520074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bg1"/>
                    </a:solidFill>
                  </a:rPr>
                  <a:t>LOREM IPSUM</a:t>
                </a:r>
                <a:endParaRPr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Rectangle">
                <a:extLst>
                  <a:ext uri="{FF2B5EF4-FFF2-40B4-BE49-F238E27FC236}">
                    <a16:creationId xmlns:a16="http://schemas.microsoft.com/office/drawing/2014/main" id="{0A58D4A8-E3FA-4E3A-A163-53C290D3AFC7}"/>
                  </a:ext>
                </a:extLst>
              </p:cNvPr>
              <p:cNvSpPr/>
              <p:nvPr/>
            </p:nvSpPr>
            <p:spPr>
              <a:xfrm>
                <a:off x="4317492" y="5074129"/>
                <a:ext cx="3557016" cy="513954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6" name="Rectangle">
                <a:extLst>
                  <a:ext uri="{FF2B5EF4-FFF2-40B4-BE49-F238E27FC236}">
                    <a16:creationId xmlns:a16="http://schemas.microsoft.com/office/drawing/2014/main" id="{BEEEA30B-C455-422A-92B2-763FC00C4290}"/>
                  </a:ext>
                </a:extLst>
              </p:cNvPr>
              <p:cNvSpPr/>
              <p:nvPr/>
            </p:nvSpPr>
            <p:spPr>
              <a:xfrm>
                <a:off x="4518660" y="4361579"/>
                <a:ext cx="3154680" cy="518720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7" name="Rectangle">
                <a:extLst>
                  <a:ext uri="{FF2B5EF4-FFF2-40B4-BE49-F238E27FC236}">
                    <a16:creationId xmlns:a16="http://schemas.microsoft.com/office/drawing/2014/main" id="{587059E2-1C39-4D0B-A2D7-F1290D283F52}"/>
                  </a:ext>
                </a:extLst>
              </p:cNvPr>
              <p:cNvSpPr/>
              <p:nvPr/>
            </p:nvSpPr>
            <p:spPr>
              <a:xfrm>
                <a:off x="4716888" y="3643393"/>
                <a:ext cx="2758224" cy="519077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6B4B69A-40E7-4E21-B4E8-CE7D20EB417E}"/>
                </a:ext>
              </a:extLst>
            </p:cNvPr>
            <p:cNvSpPr/>
            <p:nvPr/>
          </p:nvSpPr>
          <p:spPr>
            <a:xfrm>
              <a:off x="4912519" y="802054"/>
              <a:ext cx="2358846" cy="264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789" y="0"/>
                  </a:moveTo>
                  <a:cubicBezTo>
                    <a:pt x="16736" y="0"/>
                    <a:pt x="21589" y="4354"/>
                    <a:pt x="21589" y="9712"/>
                  </a:cubicBezTo>
                  <a:lnTo>
                    <a:pt x="21589" y="21600"/>
                  </a:lnTo>
                  <a:lnTo>
                    <a:pt x="0" y="21600"/>
                  </a:lnTo>
                  <a:lnTo>
                    <a:pt x="0" y="9712"/>
                  </a:lnTo>
                  <a:cubicBezTo>
                    <a:pt x="-11" y="4354"/>
                    <a:pt x="4842" y="0"/>
                    <a:pt x="10789" y="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tx2"/>
                  </a:solidFill>
                </a:rPr>
                <a:t>LOREM</a:t>
              </a:r>
              <a:br>
                <a:rPr lang="fr-CA" sz="2100" b="1" dirty="0">
                  <a:solidFill>
                    <a:schemeClr val="tx2"/>
                  </a:solidFill>
                </a:rPr>
              </a:br>
              <a:r>
                <a:rPr lang="fr-CA" sz="2100" b="1" dirty="0">
                  <a:solidFill>
                    <a:schemeClr val="tx2"/>
                  </a:solidFill>
                </a:rPr>
                <a:t>IPSUM</a:t>
              </a:r>
              <a:endParaRPr sz="2100" b="1" dirty="0">
                <a:solidFill>
                  <a:schemeClr val="tx2"/>
                </a:solidFill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6067B6F-C017-4FBC-B1FF-B638013AEC7C}"/>
                </a:ext>
              </a:extLst>
            </p:cNvPr>
            <p:cNvGrpSpPr/>
            <p:nvPr/>
          </p:nvGrpSpPr>
          <p:grpSpPr>
            <a:xfrm>
              <a:off x="7271365" y="803406"/>
              <a:ext cx="1353418" cy="2971151"/>
              <a:chOff x="7271365" y="803406"/>
              <a:chExt cx="1353418" cy="2971151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CD63C3B-B1E3-4B94-A64A-5F3142F704B9}"/>
                  </a:ext>
                </a:extLst>
              </p:cNvPr>
              <p:cNvSpPr/>
              <p:nvPr/>
            </p:nvSpPr>
            <p:spPr>
              <a:xfrm>
                <a:off x="7271365" y="803407"/>
                <a:ext cx="135341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243"/>
                    </a:moveTo>
                    <a:lnTo>
                      <a:pt x="19647" y="21600"/>
                    </a:lnTo>
                    <a:lnTo>
                      <a:pt x="21600" y="21600"/>
                    </a:lnTo>
                    <a:lnTo>
                      <a:pt x="21600" y="10444"/>
                    </a:lnTo>
                    <a:cubicBezTo>
                      <a:pt x="21600" y="8674"/>
                      <a:pt x="21131" y="6912"/>
                      <a:pt x="20116" y="5186"/>
                    </a:cubicBezTo>
                    <a:cubicBezTo>
                      <a:pt x="18690" y="2740"/>
                      <a:pt x="15995" y="0"/>
                      <a:pt x="11073" y="0"/>
                    </a:cubicBezTo>
                    <a:lnTo>
                      <a:pt x="0" y="1924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79840D3F-8EF3-4AB1-B6AA-B5A347B4D991}"/>
                  </a:ext>
                </a:extLst>
              </p:cNvPr>
              <p:cNvSpPr/>
              <p:nvPr/>
            </p:nvSpPr>
            <p:spPr>
              <a:xfrm>
                <a:off x="7271365" y="803406"/>
                <a:ext cx="123104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7" extrusionOk="0">
                    <a:moveTo>
                      <a:pt x="10714" y="78"/>
                    </a:moveTo>
                    <a:lnTo>
                      <a:pt x="10714" y="78"/>
                    </a:lnTo>
                    <a:cubicBezTo>
                      <a:pt x="4810" y="769"/>
                      <a:pt x="0" y="4856"/>
                      <a:pt x="0" y="9211"/>
                    </a:cubicBezTo>
                    <a:lnTo>
                      <a:pt x="0" y="18697"/>
                    </a:lnTo>
                    <a:lnTo>
                      <a:pt x="21600" y="20987"/>
                    </a:lnTo>
                    <a:lnTo>
                      <a:pt x="21493" y="8882"/>
                    </a:lnTo>
                    <a:cubicBezTo>
                      <a:pt x="21471" y="3327"/>
                      <a:pt x="16640" y="-613"/>
                      <a:pt x="10714" y="7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DF85EA0E-8952-4A94-8DC5-896636B4A244}"/>
                  </a:ext>
                </a:extLst>
              </p:cNvPr>
              <p:cNvSpPr/>
              <p:nvPr/>
            </p:nvSpPr>
            <p:spPr>
              <a:xfrm>
                <a:off x="8287039" y="2333035"/>
                <a:ext cx="93003" cy="391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1" y="0"/>
                      <a:pt x="0" y="1553"/>
                      <a:pt x="0" y="3442"/>
                    </a:cubicBezTo>
                    <a:lnTo>
                      <a:pt x="0" y="18158"/>
                    </a:lnTo>
                    <a:cubicBezTo>
                      <a:pt x="0" y="20048"/>
                      <a:pt x="4831" y="21600"/>
                      <a:pt x="10800" y="21600"/>
                    </a:cubicBezTo>
                    <a:cubicBezTo>
                      <a:pt x="16769" y="21600"/>
                      <a:pt x="21600" y="20047"/>
                      <a:pt x="21600" y="18158"/>
                    </a:cubicBezTo>
                    <a:lnTo>
                      <a:pt x="21600" y="3442"/>
                    </a:lnTo>
                    <a:cubicBezTo>
                      <a:pt x="21600" y="1553"/>
                      <a:pt x="16769" y="0"/>
                      <a:pt x="108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3275B25-435E-4D49-A59E-BD9BD2ADDBC5}"/>
                  </a:ext>
                </a:extLst>
              </p:cNvPr>
              <p:cNvSpPr/>
              <p:nvPr/>
            </p:nvSpPr>
            <p:spPr>
              <a:xfrm>
                <a:off x="8164668" y="2443167"/>
                <a:ext cx="184779" cy="56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168" y="0"/>
                    </a:moveTo>
                    <a:lnTo>
                      <a:pt x="2432" y="0"/>
                    </a:lnTo>
                    <a:cubicBezTo>
                      <a:pt x="1144" y="0"/>
                      <a:pt x="0" y="4696"/>
                      <a:pt x="0" y="10800"/>
                    </a:cubicBezTo>
                    <a:cubicBezTo>
                      <a:pt x="0" y="16434"/>
                      <a:pt x="1144" y="21600"/>
                      <a:pt x="2432" y="21600"/>
                    </a:cubicBezTo>
                    <a:lnTo>
                      <a:pt x="19168" y="21600"/>
                    </a:lnTo>
                    <a:cubicBezTo>
                      <a:pt x="20456" y="21600"/>
                      <a:pt x="21600" y="16904"/>
                      <a:pt x="21600" y="10800"/>
                    </a:cubicBezTo>
                    <a:cubicBezTo>
                      <a:pt x="21600" y="4696"/>
                      <a:pt x="20599" y="0"/>
                      <a:pt x="19168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298A69AB-E7EE-42F8-AD06-1B3CB92B23EF}"/>
                  </a:ext>
                </a:extLst>
              </p:cNvPr>
              <p:cNvSpPr/>
              <p:nvPr/>
            </p:nvSpPr>
            <p:spPr>
              <a:xfrm>
                <a:off x="8311513" y="2577775"/>
                <a:ext cx="39477" cy="9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5" h="21118" extrusionOk="0">
                    <a:moveTo>
                      <a:pt x="16363" y="12095"/>
                    </a:moveTo>
                    <a:cubicBezTo>
                      <a:pt x="15708" y="11549"/>
                      <a:pt x="16363" y="10728"/>
                      <a:pt x="17672" y="10455"/>
                    </a:cubicBezTo>
                    <a:cubicBezTo>
                      <a:pt x="20290" y="9088"/>
                      <a:pt x="21600" y="7174"/>
                      <a:pt x="20945" y="4987"/>
                    </a:cubicBezTo>
                    <a:cubicBezTo>
                      <a:pt x="20290" y="2526"/>
                      <a:pt x="16363" y="338"/>
                      <a:pt x="11782" y="65"/>
                    </a:cubicBezTo>
                    <a:cubicBezTo>
                      <a:pt x="5237" y="-482"/>
                      <a:pt x="0" y="2526"/>
                      <a:pt x="0" y="5807"/>
                    </a:cubicBezTo>
                    <a:cubicBezTo>
                      <a:pt x="0" y="7720"/>
                      <a:pt x="1309" y="9088"/>
                      <a:pt x="3928" y="10181"/>
                    </a:cubicBezTo>
                    <a:cubicBezTo>
                      <a:pt x="4583" y="10728"/>
                      <a:pt x="5237" y="11275"/>
                      <a:pt x="5237" y="11822"/>
                    </a:cubicBezTo>
                    <a:lnTo>
                      <a:pt x="1309" y="19204"/>
                    </a:lnTo>
                    <a:cubicBezTo>
                      <a:pt x="654" y="20025"/>
                      <a:pt x="1964" y="21118"/>
                      <a:pt x="3926" y="21118"/>
                    </a:cubicBezTo>
                    <a:lnTo>
                      <a:pt x="11127" y="21118"/>
                    </a:lnTo>
                    <a:lnTo>
                      <a:pt x="18327" y="21118"/>
                    </a:lnTo>
                    <a:cubicBezTo>
                      <a:pt x="20291" y="21118"/>
                      <a:pt x="21600" y="20298"/>
                      <a:pt x="20945" y="19204"/>
                    </a:cubicBezTo>
                    <a:lnTo>
                      <a:pt x="16363" y="1209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4F3F6847-1597-4A08-AD8A-76A2D3833D37}"/>
                  </a:ext>
                </a:extLst>
              </p:cNvPr>
              <p:cNvSpPr/>
              <p:nvPr/>
            </p:nvSpPr>
            <p:spPr>
              <a:xfrm>
                <a:off x="8544017" y="2577776"/>
                <a:ext cx="44055" cy="770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00" y="0"/>
                      <a:pt x="0" y="2400"/>
                      <a:pt x="0" y="5143"/>
                    </a:cubicBezTo>
                    <a:lnTo>
                      <a:pt x="0" y="16457"/>
                    </a:lnTo>
                    <a:cubicBezTo>
                      <a:pt x="0" y="19200"/>
                      <a:pt x="4800" y="21600"/>
                      <a:pt x="10800" y="21600"/>
                    </a:cubicBezTo>
                    <a:cubicBezTo>
                      <a:pt x="16800" y="21600"/>
                      <a:pt x="21600" y="19200"/>
                      <a:pt x="21600" y="16457"/>
                    </a:cubicBezTo>
                    <a:lnTo>
                      <a:pt x="21600" y="5143"/>
                    </a:lnTo>
                    <a:cubicBezTo>
                      <a:pt x="21599" y="2400"/>
                      <a:pt x="16800" y="0"/>
                      <a:pt x="10800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Staircase and Door – Slide Template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541F8A3-4250-4510-8B8D-5F15BBBBE717}"/>
              </a:ext>
            </a:extLst>
          </p:cNvPr>
          <p:cNvGrpSpPr/>
          <p:nvPr/>
        </p:nvGrpSpPr>
        <p:grpSpPr>
          <a:xfrm>
            <a:off x="7075938" y="3546166"/>
            <a:ext cx="1817155" cy="1413892"/>
            <a:chOff x="8921977" y="1394910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9D01EA-1405-45A2-B1DE-43B1B5F1FB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0028560-2D29-4886-867F-9A40518A724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7B72EB5-15B2-4709-AA2C-79F6246F35A8}"/>
              </a:ext>
            </a:extLst>
          </p:cNvPr>
          <p:cNvGrpSpPr/>
          <p:nvPr/>
        </p:nvGrpSpPr>
        <p:grpSpPr>
          <a:xfrm>
            <a:off x="250907" y="3546168"/>
            <a:ext cx="1817155" cy="1413892"/>
            <a:chOff x="332936" y="2555951"/>
            <a:chExt cx="2926080" cy="188518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DA1F8B-A53D-462B-9B10-10FEADB2A5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3C6E127-1864-4DED-8CD7-0E951AB568B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F446DEB-14B7-4C59-8BB6-096E946CDF46}"/>
              </a:ext>
            </a:extLst>
          </p:cNvPr>
          <p:cNvGrpSpPr/>
          <p:nvPr/>
        </p:nvGrpSpPr>
        <p:grpSpPr>
          <a:xfrm>
            <a:off x="7081785" y="1669900"/>
            <a:ext cx="1817155" cy="1413892"/>
            <a:chOff x="8921977" y="1394910"/>
            <a:chExt cx="2926080" cy="188518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3D5E448-9CF3-4834-8962-B7B3C706E7A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9EE0F97-5521-4B06-9351-DEB1F901165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A94977-D0EF-4771-A1BB-1E1FF49B1CBB}"/>
              </a:ext>
            </a:extLst>
          </p:cNvPr>
          <p:cNvGrpSpPr/>
          <p:nvPr/>
        </p:nvGrpSpPr>
        <p:grpSpPr>
          <a:xfrm>
            <a:off x="256753" y="1669902"/>
            <a:ext cx="1817155" cy="1413892"/>
            <a:chOff x="332936" y="2555951"/>
            <a:chExt cx="2926080" cy="188518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C3AAC68-5B53-4FE3-99ED-0946F8FF107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E2A536-21B7-4515-B786-B493A38664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B7CEC14-A69C-489D-90AF-03B1A4ED763B}"/>
              </a:ext>
            </a:extLst>
          </p:cNvPr>
          <p:cNvGrpSpPr/>
          <p:nvPr/>
        </p:nvGrpSpPr>
        <p:grpSpPr>
          <a:xfrm>
            <a:off x="2073908" y="1560668"/>
            <a:ext cx="4996184" cy="4745242"/>
            <a:chOff x="3135865" y="681037"/>
            <a:chExt cx="5920270" cy="5622914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A293018-BF54-40DC-B294-A24B5E461310}"/>
                </a:ext>
              </a:extLst>
            </p:cNvPr>
            <p:cNvSpPr/>
            <p:nvPr/>
          </p:nvSpPr>
          <p:spPr>
            <a:xfrm>
              <a:off x="4775013" y="681037"/>
              <a:ext cx="2634635" cy="29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0800" y="0"/>
                  </a:moveTo>
                  <a:cubicBezTo>
                    <a:pt x="4833" y="0"/>
                    <a:pt x="0" y="4387"/>
                    <a:pt x="0" y="9803"/>
                  </a:cubicBezTo>
                  <a:lnTo>
                    <a:pt x="0" y="21600"/>
                  </a:lnTo>
                  <a:lnTo>
                    <a:pt x="21590" y="21600"/>
                  </a:lnTo>
                  <a:lnTo>
                    <a:pt x="21590" y="9803"/>
                  </a:lnTo>
                  <a:cubicBezTo>
                    <a:pt x="21600" y="4387"/>
                    <a:pt x="167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472B779-D9B7-435F-BDB6-F4F354930B75}"/>
                </a:ext>
              </a:extLst>
            </p:cNvPr>
            <p:cNvGrpSpPr/>
            <p:nvPr/>
          </p:nvGrpSpPr>
          <p:grpSpPr>
            <a:xfrm>
              <a:off x="3135865" y="3443288"/>
              <a:ext cx="5920270" cy="2860663"/>
              <a:chOff x="3135865" y="3443288"/>
              <a:chExt cx="5920270" cy="2860663"/>
            </a:xfrm>
          </p:grpSpPr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DB84A31A-15F1-40BF-A201-13DF6A71A1D1}"/>
                  </a:ext>
                </a:extLst>
              </p:cNvPr>
              <p:cNvSpPr/>
              <p:nvPr/>
            </p:nvSpPr>
            <p:spPr>
              <a:xfrm>
                <a:off x="3135865" y="3443289"/>
                <a:ext cx="5920270" cy="2860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7660"/>
                    </a:moveTo>
                    <a:lnTo>
                      <a:pt x="1018" y="16205"/>
                    </a:lnTo>
                    <a:lnTo>
                      <a:pt x="1018" y="12265"/>
                    </a:lnTo>
                    <a:lnTo>
                      <a:pt x="2130" y="10800"/>
                    </a:lnTo>
                    <a:lnTo>
                      <a:pt x="2130" y="6860"/>
                    </a:lnTo>
                    <a:lnTo>
                      <a:pt x="3223" y="5395"/>
                    </a:lnTo>
                    <a:lnTo>
                      <a:pt x="3223" y="1455"/>
                    </a:lnTo>
                    <a:lnTo>
                      <a:pt x="4291" y="0"/>
                    </a:lnTo>
                    <a:lnTo>
                      <a:pt x="17309" y="0"/>
                    </a:lnTo>
                    <a:lnTo>
                      <a:pt x="18377" y="1455"/>
                    </a:lnTo>
                    <a:lnTo>
                      <a:pt x="18377" y="5395"/>
                    </a:lnTo>
                    <a:lnTo>
                      <a:pt x="19470" y="6860"/>
                    </a:lnTo>
                    <a:lnTo>
                      <a:pt x="19470" y="10800"/>
                    </a:lnTo>
                    <a:lnTo>
                      <a:pt x="20582" y="12265"/>
                    </a:lnTo>
                    <a:lnTo>
                      <a:pt x="20582" y="16205"/>
                    </a:lnTo>
                    <a:lnTo>
                      <a:pt x="21600" y="1766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Rectangle">
                <a:extLst>
                  <a:ext uri="{FF2B5EF4-FFF2-40B4-BE49-F238E27FC236}">
                    <a16:creationId xmlns:a16="http://schemas.microsoft.com/office/drawing/2014/main" id="{9432C03A-3E59-4DAF-BCA3-40AA6CDCFD51}"/>
                  </a:ext>
                </a:extLst>
              </p:cNvPr>
              <p:cNvSpPr/>
              <p:nvPr/>
            </p:nvSpPr>
            <p:spPr>
              <a:xfrm>
                <a:off x="3135865" y="5783877"/>
                <a:ext cx="5916168" cy="52007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Rectangle">
                <a:extLst>
                  <a:ext uri="{FF2B5EF4-FFF2-40B4-BE49-F238E27FC236}">
                    <a16:creationId xmlns:a16="http://schemas.microsoft.com/office/drawing/2014/main" id="{24F1951A-BF85-4D46-81A9-6BB8A8C561C4}"/>
                  </a:ext>
                </a:extLst>
              </p:cNvPr>
              <p:cNvSpPr/>
              <p:nvPr/>
            </p:nvSpPr>
            <p:spPr>
              <a:xfrm>
                <a:off x="3416704" y="5074129"/>
                <a:ext cx="5362263" cy="5139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Rectangle">
                <a:extLst>
                  <a:ext uri="{FF2B5EF4-FFF2-40B4-BE49-F238E27FC236}">
                    <a16:creationId xmlns:a16="http://schemas.microsoft.com/office/drawing/2014/main" id="{8C3ED34D-4607-4FC6-ADB1-FB72963D3754}"/>
                  </a:ext>
                </a:extLst>
              </p:cNvPr>
              <p:cNvSpPr/>
              <p:nvPr/>
            </p:nvSpPr>
            <p:spPr>
              <a:xfrm>
                <a:off x="3722629" y="4361579"/>
                <a:ext cx="4751636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Rectangle">
                <a:extLst>
                  <a:ext uri="{FF2B5EF4-FFF2-40B4-BE49-F238E27FC236}">
                    <a16:creationId xmlns:a16="http://schemas.microsoft.com/office/drawing/2014/main" id="{51FD2B16-F613-4E09-BBD4-B7C1285461B4}"/>
                  </a:ext>
                </a:extLst>
              </p:cNvPr>
              <p:cNvSpPr/>
              <p:nvPr/>
            </p:nvSpPr>
            <p:spPr>
              <a:xfrm>
                <a:off x="4019988" y="3643393"/>
                <a:ext cx="4152024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F84FB34A-B6F3-400B-AFD6-550C86014A5F}"/>
                  </a:ext>
                </a:extLst>
              </p:cNvPr>
              <p:cNvSpPr/>
              <p:nvPr/>
            </p:nvSpPr>
            <p:spPr>
              <a:xfrm>
                <a:off x="4317492" y="4880299"/>
                <a:ext cx="3557016" cy="195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75" y="0"/>
                    </a:moveTo>
                    <a:lnTo>
                      <a:pt x="122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1B66BFE2-9B5E-4423-9702-9BCBBF4D4104}"/>
                  </a:ext>
                </a:extLst>
              </p:cNvPr>
              <p:cNvSpPr/>
              <p:nvPr/>
            </p:nvSpPr>
            <p:spPr>
              <a:xfrm>
                <a:off x="4130040" y="5588084"/>
                <a:ext cx="3931920" cy="19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2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057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71D6D2C9-1B7B-4CB4-AC66-EF6BD7C010B3}"/>
                  </a:ext>
                </a:extLst>
              </p:cNvPr>
              <p:cNvSpPr/>
              <p:nvPr/>
            </p:nvSpPr>
            <p:spPr>
              <a:xfrm>
                <a:off x="4518660" y="4162470"/>
                <a:ext cx="3154680" cy="20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35" y="0"/>
                    </a:moveTo>
                    <a:lnTo>
                      <a:pt x="136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CAE1E5D1-EED2-4004-A1F3-729368F3E7B5}"/>
                  </a:ext>
                </a:extLst>
              </p:cNvPr>
              <p:cNvSpPr/>
              <p:nvPr/>
            </p:nvSpPr>
            <p:spPr>
              <a:xfrm>
                <a:off x="4716888" y="3443288"/>
                <a:ext cx="2758224" cy="200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0076" y="0"/>
                    </a:lnTo>
                    <a:lnTo>
                      <a:pt x="1524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Rectangle">
                <a:extLst>
                  <a:ext uri="{FF2B5EF4-FFF2-40B4-BE49-F238E27FC236}">
                    <a16:creationId xmlns:a16="http://schemas.microsoft.com/office/drawing/2014/main" id="{0F7CCD4D-2A40-4FE0-92E7-6FFA5CEB908A}"/>
                  </a:ext>
                </a:extLst>
              </p:cNvPr>
              <p:cNvSpPr/>
              <p:nvPr/>
            </p:nvSpPr>
            <p:spPr>
              <a:xfrm>
                <a:off x="4130040" y="5783876"/>
                <a:ext cx="3931920" cy="520074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bg1"/>
                    </a:solidFill>
                  </a:rPr>
                  <a:t>LOREM IPSUM</a:t>
                </a:r>
                <a:endParaRPr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Rectangle">
                <a:extLst>
                  <a:ext uri="{FF2B5EF4-FFF2-40B4-BE49-F238E27FC236}">
                    <a16:creationId xmlns:a16="http://schemas.microsoft.com/office/drawing/2014/main" id="{0A58D4A8-E3FA-4E3A-A163-53C290D3AFC7}"/>
                  </a:ext>
                </a:extLst>
              </p:cNvPr>
              <p:cNvSpPr/>
              <p:nvPr/>
            </p:nvSpPr>
            <p:spPr>
              <a:xfrm>
                <a:off x="4317492" y="5074129"/>
                <a:ext cx="3557016" cy="513954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6" name="Rectangle">
                <a:extLst>
                  <a:ext uri="{FF2B5EF4-FFF2-40B4-BE49-F238E27FC236}">
                    <a16:creationId xmlns:a16="http://schemas.microsoft.com/office/drawing/2014/main" id="{BEEEA30B-C455-422A-92B2-763FC00C4290}"/>
                  </a:ext>
                </a:extLst>
              </p:cNvPr>
              <p:cNvSpPr/>
              <p:nvPr/>
            </p:nvSpPr>
            <p:spPr>
              <a:xfrm>
                <a:off x="4518660" y="4361579"/>
                <a:ext cx="3154680" cy="518720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7" name="Rectangle">
                <a:extLst>
                  <a:ext uri="{FF2B5EF4-FFF2-40B4-BE49-F238E27FC236}">
                    <a16:creationId xmlns:a16="http://schemas.microsoft.com/office/drawing/2014/main" id="{587059E2-1C39-4D0B-A2D7-F1290D283F52}"/>
                  </a:ext>
                </a:extLst>
              </p:cNvPr>
              <p:cNvSpPr/>
              <p:nvPr/>
            </p:nvSpPr>
            <p:spPr>
              <a:xfrm>
                <a:off x="4716888" y="3643393"/>
                <a:ext cx="2758224" cy="519077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15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6B4B69A-40E7-4E21-B4E8-CE7D20EB417E}"/>
                </a:ext>
              </a:extLst>
            </p:cNvPr>
            <p:cNvSpPr/>
            <p:nvPr/>
          </p:nvSpPr>
          <p:spPr>
            <a:xfrm>
              <a:off x="4912519" y="802054"/>
              <a:ext cx="2358846" cy="264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789" y="0"/>
                  </a:moveTo>
                  <a:cubicBezTo>
                    <a:pt x="16736" y="0"/>
                    <a:pt x="21589" y="4354"/>
                    <a:pt x="21589" y="9712"/>
                  </a:cubicBezTo>
                  <a:lnTo>
                    <a:pt x="21589" y="21600"/>
                  </a:lnTo>
                  <a:lnTo>
                    <a:pt x="0" y="21600"/>
                  </a:lnTo>
                  <a:lnTo>
                    <a:pt x="0" y="9712"/>
                  </a:lnTo>
                  <a:cubicBezTo>
                    <a:pt x="-11" y="4354"/>
                    <a:pt x="4842" y="0"/>
                    <a:pt x="10789" y="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100" b="1" dirty="0">
                  <a:solidFill>
                    <a:schemeClr val="tx2"/>
                  </a:solidFill>
                </a:rPr>
                <a:t>LOREM</a:t>
              </a:r>
              <a:br>
                <a:rPr lang="fr-CA" sz="2100" b="1" dirty="0">
                  <a:solidFill>
                    <a:schemeClr val="tx2"/>
                  </a:solidFill>
                </a:rPr>
              </a:br>
              <a:r>
                <a:rPr lang="fr-CA" sz="2100" b="1" dirty="0">
                  <a:solidFill>
                    <a:schemeClr val="tx2"/>
                  </a:solidFill>
                </a:rPr>
                <a:t>IPSUM</a:t>
              </a:r>
              <a:endParaRPr sz="2100" b="1" dirty="0">
                <a:solidFill>
                  <a:schemeClr val="tx2"/>
                </a:solidFill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6067B6F-C017-4FBC-B1FF-B638013AEC7C}"/>
                </a:ext>
              </a:extLst>
            </p:cNvPr>
            <p:cNvGrpSpPr/>
            <p:nvPr/>
          </p:nvGrpSpPr>
          <p:grpSpPr>
            <a:xfrm>
              <a:off x="7271365" y="803406"/>
              <a:ext cx="1353418" cy="2971151"/>
              <a:chOff x="7271365" y="803406"/>
              <a:chExt cx="1353418" cy="2971151"/>
            </a:xfrm>
          </p:grpSpPr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4CD63C3B-B1E3-4B94-A64A-5F3142F704B9}"/>
                  </a:ext>
                </a:extLst>
              </p:cNvPr>
              <p:cNvSpPr/>
              <p:nvPr/>
            </p:nvSpPr>
            <p:spPr>
              <a:xfrm>
                <a:off x="7271365" y="803407"/>
                <a:ext cx="135341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243"/>
                    </a:moveTo>
                    <a:lnTo>
                      <a:pt x="19647" y="21600"/>
                    </a:lnTo>
                    <a:lnTo>
                      <a:pt x="21600" y="21600"/>
                    </a:lnTo>
                    <a:lnTo>
                      <a:pt x="21600" y="10444"/>
                    </a:lnTo>
                    <a:cubicBezTo>
                      <a:pt x="21600" y="8674"/>
                      <a:pt x="21131" y="6912"/>
                      <a:pt x="20116" y="5186"/>
                    </a:cubicBezTo>
                    <a:cubicBezTo>
                      <a:pt x="18690" y="2740"/>
                      <a:pt x="15995" y="0"/>
                      <a:pt x="11073" y="0"/>
                    </a:cubicBezTo>
                    <a:lnTo>
                      <a:pt x="0" y="1924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79840D3F-8EF3-4AB1-B6AA-B5A347B4D991}"/>
                  </a:ext>
                </a:extLst>
              </p:cNvPr>
              <p:cNvSpPr/>
              <p:nvPr/>
            </p:nvSpPr>
            <p:spPr>
              <a:xfrm>
                <a:off x="7271365" y="803406"/>
                <a:ext cx="123104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7" extrusionOk="0">
                    <a:moveTo>
                      <a:pt x="10714" y="78"/>
                    </a:moveTo>
                    <a:lnTo>
                      <a:pt x="10714" y="78"/>
                    </a:lnTo>
                    <a:cubicBezTo>
                      <a:pt x="4810" y="769"/>
                      <a:pt x="0" y="4856"/>
                      <a:pt x="0" y="9211"/>
                    </a:cubicBezTo>
                    <a:lnTo>
                      <a:pt x="0" y="18697"/>
                    </a:lnTo>
                    <a:lnTo>
                      <a:pt x="21600" y="20987"/>
                    </a:lnTo>
                    <a:lnTo>
                      <a:pt x="21493" y="8882"/>
                    </a:lnTo>
                    <a:cubicBezTo>
                      <a:pt x="21471" y="3327"/>
                      <a:pt x="16640" y="-613"/>
                      <a:pt x="10714" y="7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DF85EA0E-8952-4A94-8DC5-896636B4A244}"/>
                  </a:ext>
                </a:extLst>
              </p:cNvPr>
              <p:cNvSpPr/>
              <p:nvPr/>
            </p:nvSpPr>
            <p:spPr>
              <a:xfrm>
                <a:off x="8287039" y="2333035"/>
                <a:ext cx="93003" cy="391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1" y="0"/>
                      <a:pt x="0" y="1553"/>
                      <a:pt x="0" y="3442"/>
                    </a:cubicBezTo>
                    <a:lnTo>
                      <a:pt x="0" y="18158"/>
                    </a:lnTo>
                    <a:cubicBezTo>
                      <a:pt x="0" y="20048"/>
                      <a:pt x="4831" y="21600"/>
                      <a:pt x="10800" y="21600"/>
                    </a:cubicBezTo>
                    <a:cubicBezTo>
                      <a:pt x="16769" y="21600"/>
                      <a:pt x="21600" y="20047"/>
                      <a:pt x="21600" y="18158"/>
                    </a:cubicBezTo>
                    <a:lnTo>
                      <a:pt x="21600" y="3442"/>
                    </a:lnTo>
                    <a:cubicBezTo>
                      <a:pt x="21600" y="1553"/>
                      <a:pt x="16769" y="0"/>
                      <a:pt x="108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C3275B25-435E-4D49-A59E-BD9BD2ADDBC5}"/>
                  </a:ext>
                </a:extLst>
              </p:cNvPr>
              <p:cNvSpPr/>
              <p:nvPr/>
            </p:nvSpPr>
            <p:spPr>
              <a:xfrm>
                <a:off x="8164668" y="2443167"/>
                <a:ext cx="184779" cy="56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168" y="0"/>
                    </a:moveTo>
                    <a:lnTo>
                      <a:pt x="2432" y="0"/>
                    </a:lnTo>
                    <a:cubicBezTo>
                      <a:pt x="1144" y="0"/>
                      <a:pt x="0" y="4696"/>
                      <a:pt x="0" y="10800"/>
                    </a:cubicBezTo>
                    <a:cubicBezTo>
                      <a:pt x="0" y="16434"/>
                      <a:pt x="1144" y="21600"/>
                      <a:pt x="2432" y="21600"/>
                    </a:cubicBezTo>
                    <a:lnTo>
                      <a:pt x="19168" y="21600"/>
                    </a:lnTo>
                    <a:cubicBezTo>
                      <a:pt x="20456" y="21600"/>
                      <a:pt x="21600" y="16904"/>
                      <a:pt x="21600" y="10800"/>
                    </a:cubicBezTo>
                    <a:cubicBezTo>
                      <a:pt x="21600" y="4696"/>
                      <a:pt x="20599" y="0"/>
                      <a:pt x="19168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298A69AB-E7EE-42F8-AD06-1B3CB92B23EF}"/>
                  </a:ext>
                </a:extLst>
              </p:cNvPr>
              <p:cNvSpPr/>
              <p:nvPr/>
            </p:nvSpPr>
            <p:spPr>
              <a:xfrm>
                <a:off x="8311513" y="2577775"/>
                <a:ext cx="39477" cy="9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5" h="21118" extrusionOk="0">
                    <a:moveTo>
                      <a:pt x="16363" y="12095"/>
                    </a:moveTo>
                    <a:cubicBezTo>
                      <a:pt x="15708" y="11549"/>
                      <a:pt x="16363" y="10728"/>
                      <a:pt x="17672" y="10455"/>
                    </a:cubicBezTo>
                    <a:cubicBezTo>
                      <a:pt x="20290" y="9088"/>
                      <a:pt x="21600" y="7174"/>
                      <a:pt x="20945" y="4987"/>
                    </a:cubicBezTo>
                    <a:cubicBezTo>
                      <a:pt x="20290" y="2526"/>
                      <a:pt x="16363" y="338"/>
                      <a:pt x="11782" y="65"/>
                    </a:cubicBezTo>
                    <a:cubicBezTo>
                      <a:pt x="5237" y="-482"/>
                      <a:pt x="0" y="2526"/>
                      <a:pt x="0" y="5807"/>
                    </a:cubicBezTo>
                    <a:cubicBezTo>
                      <a:pt x="0" y="7720"/>
                      <a:pt x="1309" y="9088"/>
                      <a:pt x="3928" y="10181"/>
                    </a:cubicBezTo>
                    <a:cubicBezTo>
                      <a:pt x="4583" y="10728"/>
                      <a:pt x="5237" y="11275"/>
                      <a:pt x="5237" y="11822"/>
                    </a:cubicBezTo>
                    <a:lnTo>
                      <a:pt x="1309" y="19204"/>
                    </a:lnTo>
                    <a:cubicBezTo>
                      <a:pt x="654" y="20025"/>
                      <a:pt x="1964" y="21118"/>
                      <a:pt x="3926" y="21118"/>
                    </a:cubicBezTo>
                    <a:lnTo>
                      <a:pt x="11127" y="21118"/>
                    </a:lnTo>
                    <a:lnTo>
                      <a:pt x="18327" y="21118"/>
                    </a:lnTo>
                    <a:cubicBezTo>
                      <a:pt x="20291" y="21118"/>
                      <a:pt x="21600" y="20298"/>
                      <a:pt x="20945" y="19204"/>
                    </a:cubicBezTo>
                    <a:lnTo>
                      <a:pt x="16363" y="1209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4F3F6847-1597-4A08-AD8A-76A2D3833D37}"/>
                  </a:ext>
                </a:extLst>
              </p:cNvPr>
              <p:cNvSpPr/>
              <p:nvPr/>
            </p:nvSpPr>
            <p:spPr>
              <a:xfrm>
                <a:off x="8544017" y="2577776"/>
                <a:ext cx="44055" cy="770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00" y="0"/>
                      <a:pt x="0" y="2400"/>
                      <a:pt x="0" y="5143"/>
                    </a:cubicBezTo>
                    <a:lnTo>
                      <a:pt x="0" y="16457"/>
                    </a:lnTo>
                    <a:cubicBezTo>
                      <a:pt x="0" y="19200"/>
                      <a:pt x="4800" y="21600"/>
                      <a:pt x="10800" y="21600"/>
                    </a:cubicBezTo>
                    <a:cubicBezTo>
                      <a:pt x="16800" y="21600"/>
                      <a:pt x="21600" y="19200"/>
                      <a:pt x="21600" y="16457"/>
                    </a:cubicBezTo>
                    <a:lnTo>
                      <a:pt x="21600" y="5143"/>
                    </a:lnTo>
                    <a:cubicBezTo>
                      <a:pt x="21599" y="2400"/>
                      <a:pt x="16800" y="0"/>
                      <a:pt x="10800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69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391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Staircase and Door – Slide Template</vt:lpstr>
      <vt:lpstr>Staircase and Door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Staircase and Door</dc:title>
  <dc:creator>PresentationGO.com</dc:creator>
  <dc:description>© Copyright PresentationGO.com</dc:description>
  <dcterms:created xsi:type="dcterms:W3CDTF">2014-11-26T05:14:11Z</dcterms:created>
  <dcterms:modified xsi:type="dcterms:W3CDTF">2020-06-16T21:48:57Z</dcterms:modified>
  <cp:category>Graphics &amp; Metaphors</cp:category>
</cp:coreProperties>
</file>