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0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99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Staircase and Door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3FADD30-987F-4979-9C65-27B0F8629139}"/>
              </a:ext>
            </a:extLst>
          </p:cNvPr>
          <p:cNvGrpSpPr/>
          <p:nvPr/>
        </p:nvGrpSpPr>
        <p:grpSpPr>
          <a:xfrm>
            <a:off x="3258620" y="914215"/>
            <a:ext cx="5674760" cy="5389735"/>
            <a:chOff x="3135865" y="681037"/>
            <a:chExt cx="5920270" cy="562291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82078BCB-63BB-4A12-9B50-5B9DD83F9ED9}"/>
                </a:ext>
              </a:extLst>
            </p:cNvPr>
            <p:cNvSpPr/>
            <p:nvPr/>
          </p:nvSpPr>
          <p:spPr>
            <a:xfrm>
              <a:off x="4775013" y="681037"/>
              <a:ext cx="2634635" cy="290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0800" y="0"/>
                  </a:moveTo>
                  <a:cubicBezTo>
                    <a:pt x="4833" y="0"/>
                    <a:pt x="0" y="4387"/>
                    <a:pt x="0" y="9803"/>
                  </a:cubicBezTo>
                  <a:lnTo>
                    <a:pt x="0" y="21600"/>
                  </a:lnTo>
                  <a:lnTo>
                    <a:pt x="21590" y="21600"/>
                  </a:lnTo>
                  <a:lnTo>
                    <a:pt x="21590" y="9803"/>
                  </a:lnTo>
                  <a:cubicBezTo>
                    <a:pt x="21600" y="4387"/>
                    <a:pt x="167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5FE0D48F-EAB7-4D36-8498-03A86D118F11}"/>
                </a:ext>
              </a:extLst>
            </p:cNvPr>
            <p:cNvGrpSpPr/>
            <p:nvPr/>
          </p:nvGrpSpPr>
          <p:grpSpPr>
            <a:xfrm>
              <a:off x="3135865" y="3443288"/>
              <a:ext cx="5920270" cy="2860663"/>
              <a:chOff x="3135865" y="3443288"/>
              <a:chExt cx="5920270" cy="2860663"/>
            </a:xfrm>
          </p:grpSpPr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341464A-3016-4539-BFB2-06CCEC9D28D3}"/>
                  </a:ext>
                </a:extLst>
              </p:cNvPr>
              <p:cNvSpPr/>
              <p:nvPr/>
            </p:nvSpPr>
            <p:spPr>
              <a:xfrm>
                <a:off x="3135865" y="3443289"/>
                <a:ext cx="5920270" cy="2860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7660"/>
                    </a:moveTo>
                    <a:lnTo>
                      <a:pt x="1018" y="16205"/>
                    </a:lnTo>
                    <a:lnTo>
                      <a:pt x="1018" y="12265"/>
                    </a:lnTo>
                    <a:lnTo>
                      <a:pt x="2130" y="10800"/>
                    </a:lnTo>
                    <a:lnTo>
                      <a:pt x="2130" y="6860"/>
                    </a:lnTo>
                    <a:lnTo>
                      <a:pt x="3223" y="5395"/>
                    </a:lnTo>
                    <a:lnTo>
                      <a:pt x="3223" y="1455"/>
                    </a:lnTo>
                    <a:lnTo>
                      <a:pt x="4291" y="0"/>
                    </a:lnTo>
                    <a:lnTo>
                      <a:pt x="17309" y="0"/>
                    </a:lnTo>
                    <a:lnTo>
                      <a:pt x="18377" y="1455"/>
                    </a:lnTo>
                    <a:lnTo>
                      <a:pt x="18377" y="5395"/>
                    </a:lnTo>
                    <a:lnTo>
                      <a:pt x="19470" y="6860"/>
                    </a:lnTo>
                    <a:lnTo>
                      <a:pt x="19470" y="10800"/>
                    </a:lnTo>
                    <a:lnTo>
                      <a:pt x="20582" y="12265"/>
                    </a:lnTo>
                    <a:lnTo>
                      <a:pt x="20582" y="16205"/>
                    </a:lnTo>
                    <a:lnTo>
                      <a:pt x="21600" y="1766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Rectangle">
                <a:extLst>
                  <a:ext uri="{FF2B5EF4-FFF2-40B4-BE49-F238E27FC236}">
                    <a16:creationId xmlns:a16="http://schemas.microsoft.com/office/drawing/2014/main" id="{979B8589-B962-4578-A4EE-B1084F32A976}"/>
                  </a:ext>
                </a:extLst>
              </p:cNvPr>
              <p:cNvSpPr/>
              <p:nvPr/>
            </p:nvSpPr>
            <p:spPr>
              <a:xfrm>
                <a:off x="3135865" y="5783877"/>
                <a:ext cx="5916168" cy="52007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Rectangle">
                <a:extLst>
                  <a:ext uri="{FF2B5EF4-FFF2-40B4-BE49-F238E27FC236}">
                    <a16:creationId xmlns:a16="http://schemas.microsoft.com/office/drawing/2014/main" id="{B2E2D511-4BE6-4C7F-87E1-3EED3C974075}"/>
                  </a:ext>
                </a:extLst>
              </p:cNvPr>
              <p:cNvSpPr/>
              <p:nvPr/>
            </p:nvSpPr>
            <p:spPr>
              <a:xfrm>
                <a:off x="3416704" y="5074129"/>
                <a:ext cx="5362263" cy="5139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Rectangle">
                <a:extLst>
                  <a:ext uri="{FF2B5EF4-FFF2-40B4-BE49-F238E27FC236}">
                    <a16:creationId xmlns:a16="http://schemas.microsoft.com/office/drawing/2014/main" id="{F43FD5CF-A3E8-4471-87DA-0E79368A4B09}"/>
                  </a:ext>
                </a:extLst>
              </p:cNvPr>
              <p:cNvSpPr/>
              <p:nvPr/>
            </p:nvSpPr>
            <p:spPr>
              <a:xfrm>
                <a:off x="3722629" y="4361579"/>
                <a:ext cx="4751636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Rectangle">
                <a:extLst>
                  <a:ext uri="{FF2B5EF4-FFF2-40B4-BE49-F238E27FC236}">
                    <a16:creationId xmlns:a16="http://schemas.microsoft.com/office/drawing/2014/main" id="{9C93DB2B-0609-4FB4-8A84-FC252B78F8E6}"/>
                  </a:ext>
                </a:extLst>
              </p:cNvPr>
              <p:cNvSpPr/>
              <p:nvPr/>
            </p:nvSpPr>
            <p:spPr>
              <a:xfrm>
                <a:off x="4019988" y="3643393"/>
                <a:ext cx="4152024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573F26A4-A9F3-4A0C-AEAE-84F7A50FEC3F}"/>
                  </a:ext>
                </a:extLst>
              </p:cNvPr>
              <p:cNvSpPr/>
              <p:nvPr/>
            </p:nvSpPr>
            <p:spPr>
              <a:xfrm>
                <a:off x="4317492" y="4880299"/>
                <a:ext cx="3557016" cy="195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75" y="0"/>
                    </a:moveTo>
                    <a:lnTo>
                      <a:pt x="122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1328BE19-EC9B-4824-B390-ECBA4E0B4473}"/>
                  </a:ext>
                </a:extLst>
              </p:cNvPr>
              <p:cNvSpPr/>
              <p:nvPr/>
            </p:nvSpPr>
            <p:spPr>
              <a:xfrm>
                <a:off x="4130040" y="5588084"/>
                <a:ext cx="3931920" cy="196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2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057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25E1C53F-0C0A-4A49-8F7F-72BA29C0CC0A}"/>
                  </a:ext>
                </a:extLst>
              </p:cNvPr>
              <p:cNvSpPr/>
              <p:nvPr/>
            </p:nvSpPr>
            <p:spPr>
              <a:xfrm>
                <a:off x="4518660" y="4162470"/>
                <a:ext cx="3154680" cy="20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35" y="0"/>
                    </a:moveTo>
                    <a:lnTo>
                      <a:pt x="136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35040125-EF87-4D55-A00F-48549D535127}"/>
                  </a:ext>
                </a:extLst>
              </p:cNvPr>
              <p:cNvSpPr/>
              <p:nvPr/>
            </p:nvSpPr>
            <p:spPr>
              <a:xfrm>
                <a:off x="4716888" y="3443288"/>
                <a:ext cx="2758224" cy="2001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0076" y="0"/>
                    </a:lnTo>
                    <a:lnTo>
                      <a:pt x="1524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Rectangle">
                <a:extLst>
                  <a:ext uri="{FF2B5EF4-FFF2-40B4-BE49-F238E27FC236}">
                    <a16:creationId xmlns:a16="http://schemas.microsoft.com/office/drawing/2014/main" id="{2C997524-4AD3-451A-A42A-66AF52E6376E}"/>
                  </a:ext>
                </a:extLst>
              </p:cNvPr>
              <p:cNvSpPr/>
              <p:nvPr/>
            </p:nvSpPr>
            <p:spPr>
              <a:xfrm>
                <a:off x="4130040" y="5783876"/>
                <a:ext cx="3931920" cy="520074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bg1"/>
                    </a:solidFill>
                  </a:rPr>
                  <a:t>LOREM IPSUM</a:t>
                </a:r>
                <a:endParaRPr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">
                <a:extLst>
                  <a:ext uri="{FF2B5EF4-FFF2-40B4-BE49-F238E27FC236}">
                    <a16:creationId xmlns:a16="http://schemas.microsoft.com/office/drawing/2014/main" id="{EE1BFD5C-5213-4DE3-9589-219E68A21294}"/>
                  </a:ext>
                </a:extLst>
              </p:cNvPr>
              <p:cNvSpPr/>
              <p:nvPr/>
            </p:nvSpPr>
            <p:spPr>
              <a:xfrm>
                <a:off x="4317492" y="5074129"/>
                <a:ext cx="3557016" cy="513954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0" name="Rectangle">
                <a:extLst>
                  <a:ext uri="{FF2B5EF4-FFF2-40B4-BE49-F238E27FC236}">
                    <a16:creationId xmlns:a16="http://schemas.microsoft.com/office/drawing/2014/main" id="{99C58F28-CB82-41CB-AFF2-3F66E3F8ED6C}"/>
                  </a:ext>
                </a:extLst>
              </p:cNvPr>
              <p:cNvSpPr/>
              <p:nvPr/>
            </p:nvSpPr>
            <p:spPr>
              <a:xfrm>
                <a:off x="4518660" y="4361579"/>
                <a:ext cx="3154680" cy="518720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1" name="Rectangle">
                <a:extLst>
                  <a:ext uri="{FF2B5EF4-FFF2-40B4-BE49-F238E27FC236}">
                    <a16:creationId xmlns:a16="http://schemas.microsoft.com/office/drawing/2014/main" id="{8642AA8C-F811-4D52-B16D-27A49F4DC4E1}"/>
                  </a:ext>
                </a:extLst>
              </p:cNvPr>
              <p:cNvSpPr/>
              <p:nvPr/>
            </p:nvSpPr>
            <p:spPr>
              <a:xfrm>
                <a:off x="4716888" y="3643393"/>
                <a:ext cx="2758224" cy="519077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83F5E713-CEE4-4A35-8A9B-25D2C72B782D}"/>
                </a:ext>
              </a:extLst>
            </p:cNvPr>
            <p:cNvSpPr/>
            <p:nvPr/>
          </p:nvSpPr>
          <p:spPr>
            <a:xfrm>
              <a:off x="4912519" y="802054"/>
              <a:ext cx="2358846" cy="264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789" y="0"/>
                  </a:moveTo>
                  <a:cubicBezTo>
                    <a:pt x="16736" y="0"/>
                    <a:pt x="21589" y="4354"/>
                    <a:pt x="21589" y="9712"/>
                  </a:cubicBezTo>
                  <a:lnTo>
                    <a:pt x="21589" y="21600"/>
                  </a:lnTo>
                  <a:lnTo>
                    <a:pt x="0" y="21600"/>
                  </a:lnTo>
                  <a:lnTo>
                    <a:pt x="0" y="9712"/>
                  </a:lnTo>
                  <a:cubicBezTo>
                    <a:pt x="-11" y="4354"/>
                    <a:pt x="4842" y="0"/>
                    <a:pt x="10789" y="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tx2"/>
                  </a:solidFill>
                </a:rPr>
                <a:t>LOREM</a:t>
              </a:r>
              <a:br>
                <a:rPr lang="fr-CA" sz="2800" b="1" dirty="0">
                  <a:solidFill>
                    <a:schemeClr val="tx2"/>
                  </a:solidFill>
                </a:rPr>
              </a:br>
              <a:r>
                <a:rPr lang="fr-CA" sz="2800" b="1" dirty="0">
                  <a:solidFill>
                    <a:schemeClr val="tx2"/>
                  </a:solidFill>
                </a:rPr>
                <a:t>IPSUM</a:t>
              </a:r>
              <a:endParaRPr sz="2800" b="1" dirty="0">
                <a:solidFill>
                  <a:schemeClr val="tx2"/>
                </a:solidFill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039669B9-7CE1-4683-91AA-E97C56E03E1C}"/>
                </a:ext>
              </a:extLst>
            </p:cNvPr>
            <p:cNvGrpSpPr/>
            <p:nvPr/>
          </p:nvGrpSpPr>
          <p:grpSpPr>
            <a:xfrm>
              <a:off x="7271365" y="803406"/>
              <a:ext cx="1353418" cy="2971151"/>
              <a:chOff x="7271365" y="803406"/>
              <a:chExt cx="1353418" cy="2971151"/>
            </a:xfrm>
          </p:grpSpPr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51EE812C-E913-4B17-82BC-A66A3894B941}"/>
                  </a:ext>
                </a:extLst>
              </p:cNvPr>
              <p:cNvSpPr/>
              <p:nvPr/>
            </p:nvSpPr>
            <p:spPr>
              <a:xfrm>
                <a:off x="7271365" y="803407"/>
                <a:ext cx="135341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243"/>
                    </a:moveTo>
                    <a:lnTo>
                      <a:pt x="19647" y="21600"/>
                    </a:lnTo>
                    <a:lnTo>
                      <a:pt x="21600" y="21600"/>
                    </a:lnTo>
                    <a:lnTo>
                      <a:pt x="21600" y="10444"/>
                    </a:lnTo>
                    <a:cubicBezTo>
                      <a:pt x="21600" y="8674"/>
                      <a:pt x="21131" y="6912"/>
                      <a:pt x="20116" y="5186"/>
                    </a:cubicBezTo>
                    <a:cubicBezTo>
                      <a:pt x="18690" y="2740"/>
                      <a:pt x="15995" y="0"/>
                      <a:pt x="11073" y="0"/>
                    </a:cubicBezTo>
                    <a:lnTo>
                      <a:pt x="0" y="1924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1575D00C-2F97-4C67-B5CC-634E9A3C89B7}"/>
                  </a:ext>
                </a:extLst>
              </p:cNvPr>
              <p:cNvSpPr/>
              <p:nvPr/>
            </p:nvSpPr>
            <p:spPr>
              <a:xfrm>
                <a:off x="7271365" y="803406"/>
                <a:ext cx="123104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87" extrusionOk="0">
                    <a:moveTo>
                      <a:pt x="10714" y="78"/>
                    </a:moveTo>
                    <a:lnTo>
                      <a:pt x="10714" y="78"/>
                    </a:lnTo>
                    <a:cubicBezTo>
                      <a:pt x="4810" y="769"/>
                      <a:pt x="0" y="4856"/>
                      <a:pt x="0" y="9211"/>
                    </a:cubicBezTo>
                    <a:lnTo>
                      <a:pt x="0" y="18697"/>
                    </a:lnTo>
                    <a:lnTo>
                      <a:pt x="21600" y="20987"/>
                    </a:lnTo>
                    <a:lnTo>
                      <a:pt x="21493" y="8882"/>
                    </a:lnTo>
                    <a:cubicBezTo>
                      <a:pt x="21471" y="3327"/>
                      <a:pt x="16640" y="-613"/>
                      <a:pt x="10714" y="7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9B1CA14C-3939-487A-9B1C-6612BF8FCCC1}"/>
                  </a:ext>
                </a:extLst>
              </p:cNvPr>
              <p:cNvSpPr/>
              <p:nvPr/>
            </p:nvSpPr>
            <p:spPr>
              <a:xfrm>
                <a:off x="8287039" y="2333035"/>
                <a:ext cx="93003" cy="391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1" y="0"/>
                      <a:pt x="0" y="1553"/>
                      <a:pt x="0" y="3442"/>
                    </a:cubicBezTo>
                    <a:lnTo>
                      <a:pt x="0" y="18158"/>
                    </a:lnTo>
                    <a:cubicBezTo>
                      <a:pt x="0" y="20048"/>
                      <a:pt x="4831" y="21600"/>
                      <a:pt x="10800" y="21600"/>
                    </a:cubicBezTo>
                    <a:cubicBezTo>
                      <a:pt x="16769" y="21600"/>
                      <a:pt x="21600" y="20047"/>
                      <a:pt x="21600" y="18158"/>
                    </a:cubicBezTo>
                    <a:lnTo>
                      <a:pt x="21600" y="3442"/>
                    </a:lnTo>
                    <a:cubicBezTo>
                      <a:pt x="21600" y="1553"/>
                      <a:pt x="16769" y="0"/>
                      <a:pt x="108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2FFFB0B1-5766-4AC5-A7ED-26430FD33453}"/>
                  </a:ext>
                </a:extLst>
              </p:cNvPr>
              <p:cNvSpPr/>
              <p:nvPr/>
            </p:nvSpPr>
            <p:spPr>
              <a:xfrm>
                <a:off x="8164668" y="2443167"/>
                <a:ext cx="184779" cy="562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168" y="0"/>
                    </a:moveTo>
                    <a:lnTo>
                      <a:pt x="2432" y="0"/>
                    </a:lnTo>
                    <a:cubicBezTo>
                      <a:pt x="1144" y="0"/>
                      <a:pt x="0" y="4696"/>
                      <a:pt x="0" y="10800"/>
                    </a:cubicBezTo>
                    <a:cubicBezTo>
                      <a:pt x="0" y="16434"/>
                      <a:pt x="1144" y="21600"/>
                      <a:pt x="2432" y="21600"/>
                    </a:cubicBezTo>
                    <a:lnTo>
                      <a:pt x="19168" y="21600"/>
                    </a:lnTo>
                    <a:cubicBezTo>
                      <a:pt x="20456" y="21600"/>
                      <a:pt x="21600" y="16904"/>
                      <a:pt x="21600" y="10800"/>
                    </a:cubicBezTo>
                    <a:cubicBezTo>
                      <a:pt x="21600" y="4696"/>
                      <a:pt x="20599" y="0"/>
                      <a:pt x="19168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71D9821E-D35B-405D-BDB4-3E2C02137CB4}"/>
                  </a:ext>
                </a:extLst>
              </p:cNvPr>
              <p:cNvSpPr/>
              <p:nvPr/>
            </p:nvSpPr>
            <p:spPr>
              <a:xfrm>
                <a:off x="8311513" y="2577775"/>
                <a:ext cx="39477" cy="9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5" h="21118" extrusionOk="0">
                    <a:moveTo>
                      <a:pt x="16363" y="12095"/>
                    </a:moveTo>
                    <a:cubicBezTo>
                      <a:pt x="15708" y="11549"/>
                      <a:pt x="16363" y="10728"/>
                      <a:pt x="17672" y="10455"/>
                    </a:cubicBezTo>
                    <a:cubicBezTo>
                      <a:pt x="20290" y="9088"/>
                      <a:pt x="21600" y="7174"/>
                      <a:pt x="20945" y="4987"/>
                    </a:cubicBezTo>
                    <a:cubicBezTo>
                      <a:pt x="20290" y="2526"/>
                      <a:pt x="16363" y="338"/>
                      <a:pt x="11782" y="65"/>
                    </a:cubicBezTo>
                    <a:cubicBezTo>
                      <a:pt x="5237" y="-482"/>
                      <a:pt x="0" y="2526"/>
                      <a:pt x="0" y="5807"/>
                    </a:cubicBezTo>
                    <a:cubicBezTo>
                      <a:pt x="0" y="7720"/>
                      <a:pt x="1309" y="9088"/>
                      <a:pt x="3928" y="10181"/>
                    </a:cubicBezTo>
                    <a:cubicBezTo>
                      <a:pt x="4583" y="10728"/>
                      <a:pt x="5237" y="11275"/>
                      <a:pt x="5237" y="11822"/>
                    </a:cubicBezTo>
                    <a:lnTo>
                      <a:pt x="1309" y="19204"/>
                    </a:lnTo>
                    <a:cubicBezTo>
                      <a:pt x="654" y="20025"/>
                      <a:pt x="1964" y="21118"/>
                      <a:pt x="3926" y="21118"/>
                    </a:cubicBezTo>
                    <a:lnTo>
                      <a:pt x="11127" y="21118"/>
                    </a:lnTo>
                    <a:lnTo>
                      <a:pt x="18327" y="21118"/>
                    </a:lnTo>
                    <a:cubicBezTo>
                      <a:pt x="20291" y="21118"/>
                      <a:pt x="21600" y="20298"/>
                      <a:pt x="20945" y="19204"/>
                    </a:cubicBezTo>
                    <a:lnTo>
                      <a:pt x="16363" y="1209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6EECD6A8-1571-4024-9F16-8B4045A31E01}"/>
                  </a:ext>
                </a:extLst>
              </p:cNvPr>
              <p:cNvSpPr/>
              <p:nvPr/>
            </p:nvSpPr>
            <p:spPr>
              <a:xfrm>
                <a:off x="8544017" y="2577776"/>
                <a:ext cx="44055" cy="770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00" y="0"/>
                      <a:pt x="0" y="2400"/>
                      <a:pt x="0" y="5143"/>
                    </a:cubicBezTo>
                    <a:lnTo>
                      <a:pt x="0" y="16457"/>
                    </a:lnTo>
                    <a:cubicBezTo>
                      <a:pt x="0" y="19200"/>
                      <a:pt x="4800" y="21600"/>
                      <a:pt x="10800" y="21600"/>
                    </a:cubicBezTo>
                    <a:cubicBezTo>
                      <a:pt x="16800" y="21600"/>
                      <a:pt x="21600" y="19200"/>
                      <a:pt x="21600" y="16457"/>
                    </a:cubicBezTo>
                    <a:lnTo>
                      <a:pt x="21600" y="5143"/>
                    </a:lnTo>
                    <a:cubicBezTo>
                      <a:pt x="21599" y="2400"/>
                      <a:pt x="16800" y="0"/>
                      <a:pt x="10800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541F8A3-4250-4510-8B8D-5F15BBBBE717}"/>
              </a:ext>
            </a:extLst>
          </p:cNvPr>
          <p:cNvGrpSpPr/>
          <p:nvPr/>
        </p:nvGrpSpPr>
        <p:grpSpPr>
          <a:xfrm>
            <a:off x="8923583" y="3678285"/>
            <a:ext cx="2926080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9D01EA-1405-45A2-B1DE-43B1B5F1FB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0028560-2D29-4886-867F-9A40518A72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7B72EB5-15B2-4709-AA2C-79F6246F35A8}"/>
              </a:ext>
            </a:extLst>
          </p:cNvPr>
          <p:cNvGrpSpPr/>
          <p:nvPr/>
        </p:nvGrpSpPr>
        <p:grpSpPr>
          <a:xfrm>
            <a:off x="334542" y="3678285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DA1F8B-A53D-462B-9B10-10FEADB2A5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3C6E127-1864-4DED-8CD7-0E951AB568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F446DEB-14B7-4C59-8BB6-096E946CDF46}"/>
              </a:ext>
            </a:extLst>
          </p:cNvPr>
          <p:cNvGrpSpPr/>
          <p:nvPr/>
        </p:nvGrpSpPr>
        <p:grpSpPr>
          <a:xfrm>
            <a:off x="8931378" y="1973191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3D5E448-9CF3-4834-8962-B7B3C706E7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9EE0F97-5521-4B06-9351-DEB1F90116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FA94977-D0EF-4771-A1BB-1E1FF49B1CBB}"/>
              </a:ext>
            </a:extLst>
          </p:cNvPr>
          <p:cNvGrpSpPr/>
          <p:nvPr/>
        </p:nvGrpSpPr>
        <p:grpSpPr>
          <a:xfrm>
            <a:off x="342337" y="1973191"/>
            <a:ext cx="2926080" cy="1290153"/>
            <a:chOff x="332936" y="262776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C3AAC68-5B53-4FE3-99ED-0946F8FF107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E2A536-21B7-4515-B786-B493A38664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Staircase and Door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3FADD30-987F-4979-9C65-27B0F8629139}"/>
              </a:ext>
            </a:extLst>
          </p:cNvPr>
          <p:cNvGrpSpPr/>
          <p:nvPr/>
        </p:nvGrpSpPr>
        <p:grpSpPr>
          <a:xfrm>
            <a:off x="3258620" y="914215"/>
            <a:ext cx="5674760" cy="5389735"/>
            <a:chOff x="3135865" y="681037"/>
            <a:chExt cx="5920270" cy="5622914"/>
          </a:xfrm>
        </p:grpSpPr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82078BCB-63BB-4A12-9B50-5B9DD83F9ED9}"/>
                </a:ext>
              </a:extLst>
            </p:cNvPr>
            <p:cNvSpPr/>
            <p:nvPr/>
          </p:nvSpPr>
          <p:spPr>
            <a:xfrm>
              <a:off x="4775013" y="681037"/>
              <a:ext cx="2634635" cy="2903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10800" y="0"/>
                  </a:moveTo>
                  <a:cubicBezTo>
                    <a:pt x="4833" y="0"/>
                    <a:pt x="0" y="4387"/>
                    <a:pt x="0" y="9803"/>
                  </a:cubicBezTo>
                  <a:lnTo>
                    <a:pt x="0" y="21600"/>
                  </a:lnTo>
                  <a:lnTo>
                    <a:pt x="21590" y="21600"/>
                  </a:lnTo>
                  <a:lnTo>
                    <a:pt x="21590" y="9803"/>
                  </a:lnTo>
                  <a:cubicBezTo>
                    <a:pt x="21600" y="4387"/>
                    <a:pt x="16767" y="0"/>
                    <a:pt x="10800" y="0"/>
                  </a:cubicBezTo>
                  <a:lnTo>
                    <a:pt x="1080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>
                <a:solidFill>
                  <a:schemeClr val="bg1"/>
                </a:solidFill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5FE0D48F-EAB7-4D36-8498-03A86D118F11}"/>
                </a:ext>
              </a:extLst>
            </p:cNvPr>
            <p:cNvGrpSpPr/>
            <p:nvPr/>
          </p:nvGrpSpPr>
          <p:grpSpPr>
            <a:xfrm>
              <a:off x="3135865" y="3443288"/>
              <a:ext cx="5920270" cy="2860663"/>
              <a:chOff x="3135865" y="3443288"/>
              <a:chExt cx="5920270" cy="2860663"/>
            </a:xfrm>
          </p:grpSpPr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F341464A-3016-4539-BFB2-06CCEC9D28D3}"/>
                  </a:ext>
                </a:extLst>
              </p:cNvPr>
              <p:cNvSpPr/>
              <p:nvPr/>
            </p:nvSpPr>
            <p:spPr>
              <a:xfrm>
                <a:off x="3135865" y="3443289"/>
                <a:ext cx="5920270" cy="28606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7660"/>
                    </a:moveTo>
                    <a:lnTo>
                      <a:pt x="1018" y="16205"/>
                    </a:lnTo>
                    <a:lnTo>
                      <a:pt x="1018" y="12265"/>
                    </a:lnTo>
                    <a:lnTo>
                      <a:pt x="2130" y="10800"/>
                    </a:lnTo>
                    <a:lnTo>
                      <a:pt x="2130" y="6860"/>
                    </a:lnTo>
                    <a:lnTo>
                      <a:pt x="3223" y="5395"/>
                    </a:lnTo>
                    <a:lnTo>
                      <a:pt x="3223" y="1455"/>
                    </a:lnTo>
                    <a:lnTo>
                      <a:pt x="4291" y="0"/>
                    </a:lnTo>
                    <a:lnTo>
                      <a:pt x="17309" y="0"/>
                    </a:lnTo>
                    <a:lnTo>
                      <a:pt x="18377" y="1455"/>
                    </a:lnTo>
                    <a:lnTo>
                      <a:pt x="18377" y="5395"/>
                    </a:lnTo>
                    <a:lnTo>
                      <a:pt x="19470" y="6860"/>
                    </a:lnTo>
                    <a:lnTo>
                      <a:pt x="19470" y="10800"/>
                    </a:lnTo>
                    <a:lnTo>
                      <a:pt x="20582" y="12265"/>
                    </a:lnTo>
                    <a:lnTo>
                      <a:pt x="20582" y="16205"/>
                    </a:lnTo>
                    <a:lnTo>
                      <a:pt x="21600" y="17660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0" name="Rectangle">
                <a:extLst>
                  <a:ext uri="{FF2B5EF4-FFF2-40B4-BE49-F238E27FC236}">
                    <a16:creationId xmlns:a16="http://schemas.microsoft.com/office/drawing/2014/main" id="{979B8589-B962-4578-A4EE-B1084F32A976}"/>
                  </a:ext>
                </a:extLst>
              </p:cNvPr>
              <p:cNvSpPr/>
              <p:nvPr/>
            </p:nvSpPr>
            <p:spPr>
              <a:xfrm>
                <a:off x="3135865" y="5783877"/>
                <a:ext cx="5916168" cy="52007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1" name="Rectangle">
                <a:extLst>
                  <a:ext uri="{FF2B5EF4-FFF2-40B4-BE49-F238E27FC236}">
                    <a16:creationId xmlns:a16="http://schemas.microsoft.com/office/drawing/2014/main" id="{B2E2D511-4BE6-4C7F-87E1-3EED3C974075}"/>
                  </a:ext>
                </a:extLst>
              </p:cNvPr>
              <p:cNvSpPr/>
              <p:nvPr/>
            </p:nvSpPr>
            <p:spPr>
              <a:xfrm>
                <a:off x="3416704" y="5074129"/>
                <a:ext cx="5362263" cy="51395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Rectangle">
                <a:extLst>
                  <a:ext uri="{FF2B5EF4-FFF2-40B4-BE49-F238E27FC236}">
                    <a16:creationId xmlns:a16="http://schemas.microsoft.com/office/drawing/2014/main" id="{F43FD5CF-A3E8-4471-87DA-0E79368A4B09}"/>
                  </a:ext>
                </a:extLst>
              </p:cNvPr>
              <p:cNvSpPr/>
              <p:nvPr/>
            </p:nvSpPr>
            <p:spPr>
              <a:xfrm>
                <a:off x="3722629" y="4361579"/>
                <a:ext cx="4751636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Rectangle">
                <a:extLst>
                  <a:ext uri="{FF2B5EF4-FFF2-40B4-BE49-F238E27FC236}">
                    <a16:creationId xmlns:a16="http://schemas.microsoft.com/office/drawing/2014/main" id="{9C93DB2B-0609-4FB4-8A84-FC252B78F8E6}"/>
                  </a:ext>
                </a:extLst>
              </p:cNvPr>
              <p:cNvSpPr/>
              <p:nvPr/>
            </p:nvSpPr>
            <p:spPr>
              <a:xfrm>
                <a:off x="4019988" y="3643393"/>
                <a:ext cx="4152024" cy="5187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Shape">
                <a:extLst>
                  <a:ext uri="{FF2B5EF4-FFF2-40B4-BE49-F238E27FC236}">
                    <a16:creationId xmlns:a16="http://schemas.microsoft.com/office/drawing/2014/main" id="{573F26A4-A9F3-4A0C-AEAE-84F7A50FEC3F}"/>
                  </a:ext>
                </a:extLst>
              </p:cNvPr>
              <p:cNvSpPr/>
              <p:nvPr/>
            </p:nvSpPr>
            <p:spPr>
              <a:xfrm>
                <a:off x="4317492" y="4880299"/>
                <a:ext cx="3557016" cy="1951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375" y="0"/>
                    </a:moveTo>
                    <a:lnTo>
                      <a:pt x="122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Shape">
                <a:extLst>
                  <a:ext uri="{FF2B5EF4-FFF2-40B4-BE49-F238E27FC236}">
                    <a16:creationId xmlns:a16="http://schemas.microsoft.com/office/drawing/2014/main" id="{1328BE19-EC9B-4824-B390-ECBA4E0B4473}"/>
                  </a:ext>
                </a:extLst>
              </p:cNvPr>
              <p:cNvSpPr/>
              <p:nvPr/>
            </p:nvSpPr>
            <p:spPr>
              <a:xfrm>
                <a:off x="4130040" y="5588084"/>
                <a:ext cx="3931920" cy="19676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22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0578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6" name="Shape">
                <a:extLst>
                  <a:ext uri="{FF2B5EF4-FFF2-40B4-BE49-F238E27FC236}">
                    <a16:creationId xmlns:a16="http://schemas.microsoft.com/office/drawing/2014/main" id="{25E1C53F-0C0A-4A49-8F7F-72BA29C0CC0A}"/>
                  </a:ext>
                </a:extLst>
              </p:cNvPr>
              <p:cNvSpPr/>
              <p:nvPr/>
            </p:nvSpPr>
            <p:spPr>
              <a:xfrm>
                <a:off x="4518660" y="4162470"/>
                <a:ext cx="3154680" cy="201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235" y="0"/>
                    </a:moveTo>
                    <a:lnTo>
                      <a:pt x="1365" y="0"/>
                    </a:lnTo>
                    <a:lnTo>
                      <a:pt x="0" y="2160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35040125-EF87-4D55-A00F-48549D535127}"/>
                  </a:ext>
                </a:extLst>
              </p:cNvPr>
              <p:cNvSpPr/>
              <p:nvPr/>
            </p:nvSpPr>
            <p:spPr>
              <a:xfrm>
                <a:off x="4716888" y="3443288"/>
                <a:ext cx="2758224" cy="2001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20076" y="0"/>
                    </a:lnTo>
                    <a:lnTo>
                      <a:pt x="1524" y="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48" name="Rectangle">
                <a:extLst>
                  <a:ext uri="{FF2B5EF4-FFF2-40B4-BE49-F238E27FC236}">
                    <a16:creationId xmlns:a16="http://schemas.microsoft.com/office/drawing/2014/main" id="{2C997524-4AD3-451A-A42A-66AF52E6376E}"/>
                  </a:ext>
                </a:extLst>
              </p:cNvPr>
              <p:cNvSpPr/>
              <p:nvPr/>
            </p:nvSpPr>
            <p:spPr>
              <a:xfrm>
                <a:off x="4130040" y="5783876"/>
                <a:ext cx="3931920" cy="520074"/>
              </a:xfrm>
              <a:prstGeom prst="rect">
                <a:avLst/>
              </a:prstGeom>
              <a:solidFill>
                <a:schemeClr val="accent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bg1"/>
                    </a:solidFill>
                  </a:rPr>
                  <a:t>LOREM IPSUM</a:t>
                </a:r>
                <a:endParaRPr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Rectangle">
                <a:extLst>
                  <a:ext uri="{FF2B5EF4-FFF2-40B4-BE49-F238E27FC236}">
                    <a16:creationId xmlns:a16="http://schemas.microsoft.com/office/drawing/2014/main" id="{EE1BFD5C-5213-4DE3-9589-219E68A21294}"/>
                  </a:ext>
                </a:extLst>
              </p:cNvPr>
              <p:cNvSpPr/>
              <p:nvPr/>
            </p:nvSpPr>
            <p:spPr>
              <a:xfrm>
                <a:off x="4317492" y="5074129"/>
                <a:ext cx="3557016" cy="513954"/>
              </a:xfrm>
              <a:prstGeom prst="rect">
                <a:avLst/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0" name="Rectangle">
                <a:extLst>
                  <a:ext uri="{FF2B5EF4-FFF2-40B4-BE49-F238E27FC236}">
                    <a16:creationId xmlns:a16="http://schemas.microsoft.com/office/drawing/2014/main" id="{99C58F28-CB82-41CB-AFF2-3F66E3F8ED6C}"/>
                  </a:ext>
                </a:extLst>
              </p:cNvPr>
              <p:cNvSpPr/>
              <p:nvPr/>
            </p:nvSpPr>
            <p:spPr>
              <a:xfrm>
                <a:off x="4518660" y="4361579"/>
                <a:ext cx="3154680" cy="518720"/>
              </a:xfrm>
              <a:prstGeom prst="rect">
                <a:avLst/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1" name="Rectangle">
                <a:extLst>
                  <a:ext uri="{FF2B5EF4-FFF2-40B4-BE49-F238E27FC236}">
                    <a16:creationId xmlns:a16="http://schemas.microsoft.com/office/drawing/2014/main" id="{8642AA8C-F811-4D52-B16D-27A49F4DC4E1}"/>
                  </a:ext>
                </a:extLst>
              </p:cNvPr>
              <p:cNvSpPr/>
              <p:nvPr/>
            </p:nvSpPr>
            <p:spPr>
              <a:xfrm>
                <a:off x="4716888" y="3643393"/>
                <a:ext cx="2758224" cy="519077"/>
              </a:xfrm>
              <a:prstGeom prst="rect">
                <a:avLst/>
              </a:pr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  <a:endParaRPr sz="2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83F5E713-CEE4-4A35-8A9B-25D2C72B782D}"/>
                </a:ext>
              </a:extLst>
            </p:cNvPr>
            <p:cNvSpPr/>
            <p:nvPr/>
          </p:nvSpPr>
          <p:spPr>
            <a:xfrm>
              <a:off x="4912519" y="802054"/>
              <a:ext cx="2358846" cy="2641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600" extrusionOk="0">
                  <a:moveTo>
                    <a:pt x="10789" y="0"/>
                  </a:moveTo>
                  <a:cubicBezTo>
                    <a:pt x="16736" y="0"/>
                    <a:pt x="21589" y="4354"/>
                    <a:pt x="21589" y="9712"/>
                  </a:cubicBezTo>
                  <a:lnTo>
                    <a:pt x="21589" y="21600"/>
                  </a:lnTo>
                  <a:lnTo>
                    <a:pt x="0" y="21600"/>
                  </a:lnTo>
                  <a:lnTo>
                    <a:pt x="0" y="9712"/>
                  </a:lnTo>
                  <a:cubicBezTo>
                    <a:pt x="-11" y="4354"/>
                    <a:pt x="4842" y="0"/>
                    <a:pt x="10789" y="0"/>
                  </a:cubicBezTo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tx2"/>
                  </a:solidFill>
                </a:rPr>
                <a:t>LOREM</a:t>
              </a:r>
              <a:br>
                <a:rPr lang="fr-CA" sz="2800" b="1" dirty="0">
                  <a:solidFill>
                    <a:schemeClr val="tx2"/>
                  </a:solidFill>
                </a:rPr>
              </a:br>
              <a:r>
                <a:rPr lang="fr-CA" sz="2800" b="1" dirty="0">
                  <a:solidFill>
                    <a:schemeClr val="tx2"/>
                  </a:solidFill>
                </a:rPr>
                <a:t>IPSUM</a:t>
              </a:r>
              <a:endParaRPr sz="2800" b="1" dirty="0">
                <a:solidFill>
                  <a:schemeClr val="tx2"/>
                </a:solidFill>
              </a:endParaRPr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039669B9-7CE1-4683-91AA-E97C56E03E1C}"/>
                </a:ext>
              </a:extLst>
            </p:cNvPr>
            <p:cNvGrpSpPr/>
            <p:nvPr/>
          </p:nvGrpSpPr>
          <p:grpSpPr>
            <a:xfrm>
              <a:off x="7271365" y="803406"/>
              <a:ext cx="1353418" cy="2971151"/>
              <a:chOff x="7271365" y="803406"/>
              <a:chExt cx="1353418" cy="2971151"/>
            </a:xfrm>
          </p:grpSpPr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51EE812C-E913-4B17-82BC-A66A3894B941}"/>
                  </a:ext>
                </a:extLst>
              </p:cNvPr>
              <p:cNvSpPr/>
              <p:nvPr/>
            </p:nvSpPr>
            <p:spPr>
              <a:xfrm>
                <a:off x="7271365" y="803407"/>
                <a:ext cx="135341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9243"/>
                    </a:moveTo>
                    <a:lnTo>
                      <a:pt x="19647" y="21600"/>
                    </a:lnTo>
                    <a:lnTo>
                      <a:pt x="21600" y="21600"/>
                    </a:lnTo>
                    <a:lnTo>
                      <a:pt x="21600" y="10444"/>
                    </a:lnTo>
                    <a:cubicBezTo>
                      <a:pt x="21600" y="8674"/>
                      <a:pt x="21131" y="6912"/>
                      <a:pt x="20116" y="5186"/>
                    </a:cubicBezTo>
                    <a:cubicBezTo>
                      <a:pt x="18690" y="2740"/>
                      <a:pt x="15995" y="0"/>
                      <a:pt x="11073" y="0"/>
                    </a:cubicBezTo>
                    <a:lnTo>
                      <a:pt x="0" y="19243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1575D00C-2F97-4C67-B5CC-634E9A3C89B7}"/>
                  </a:ext>
                </a:extLst>
              </p:cNvPr>
              <p:cNvSpPr/>
              <p:nvPr/>
            </p:nvSpPr>
            <p:spPr>
              <a:xfrm>
                <a:off x="7271365" y="803406"/>
                <a:ext cx="1231048" cy="2971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987" extrusionOk="0">
                    <a:moveTo>
                      <a:pt x="10714" y="78"/>
                    </a:moveTo>
                    <a:lnTo>
                      <a:pt x="10714" y="78"/>
                    </a:lnTo>
                    <a:cubicBezTo>
                      <a:pt x="4810" y="769"/>
                      <a:pt x="0" y="4856"/>
                      <a:pt x="0" y="9211"/>
                    </a:cubicBezTo>
                    <a:lnTo>
                      <a:pt x="0" y="18697"/>
                    </a:lnTo>
                    <a:lnTo>
                      <a:pt x="21600" y="20987"/>
                    </a:lnTo>
                    <a:lnTo>
                      <a:pt x="21493" y="8882"/>
                    </a:lnTo>
                    <a:cubicBezTo>
                      <a:pt x="21471" y="3327"/>
                      <a:pt x="16640" y="-613"/>
                      <a:pt x="10714" y="78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9B1CA14C-3939-487A-9B1C-6612BF8FCCC1}"/>
                  </a:ext>
                </a:extLst>
              </p:cNvPr>
              <p:cNvSpPr/>
              <p:nvPr/>
            </p:nvSpPr>
            <p:spPr>
              <a:xfrm>
                <a:off x="8287039" y="2333035"/>
                <a:ext cx="93003" cy="3915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1" y="0"/>
                      <a:pt x="0" y="1553"/>
                      <a:pt x="0" y="3442"/>
                    </a:cubicBezTo>
                    <a:lnTo>
                      <a:pt x="0" y="18158"/>
                    </a:lnTo>
                    <a:cubicBezTo>
                      <a:pt x="0" y="20048"/>
                      <a:pt x="4831" y="21600"/>
                      <a:pt x="10800" y="21600"/>
                    </a:cubicBezTo>
                    <a:cubicBezTo>
                      <a:pt x="16769" y="21600"/>
                      <a:pt x="21600" y="20047"/>
                      <a:pt x="21600" y="18158"/>
                    </a:cubicBezTo>
                    <a:lnTo>
                      <a:pt x="21600" y="3442"/>
                    </a:lnTo>
                    <a:cubicBezTo>
                      <a:pt x="21600" y="1553"/>
                      <a:pt x="16769" y="0"/>
                      <a:pt x="10800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2FFFB0B1-5766-4AC5-A7ED-26430FD33453}"/>
                  </a:ext>
                </a:extLst>
              </p:cNvPr>
              <p:cNvSpPr/>
              <p:nvPr/>
            </p:nvSpPr>
            <p:spPr>
              <a:xfrm>
                <a:off x="8164668" y="2443167"/>
                <a:ext cx="184779" cy="562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168" y="0"/>
                    </a:moveTo>
                    <a:lnTo>
                      <a:pt x="2432" y="0"/>
                    </a:lnTo>
                    <a:cubicBezTo>
                      <a:pt x="1144" y="0"/>
                      <a:pt x="0" y="4696"/>
                      <a:pt x="0" y="10800"/>
                    </a:cubicBezTo>
                    <a:cubicBezTo>
                      <a:pt x="0" y="16434"/>
                      <a:pt x="1144" y="21600"/>
                      <a:pt x="2432" y="21600"/>
                    </a:cubicBezTo>
                    <a:lnTo>
                      <a:pt x="19168" y="21600"/>
                    </a:lnTo>
                    <a:cubicBezTo>
                      <a:pt x="20456" y="21600"/>
                      <a:pt x="21600" y="16904"/>
                      <a:pt x="21600" y="10800"/>
                    </a:cubicBezTo>
                    <a:cubicBezTo>
                      <a:pt x="21600" y="4696"/>
                      <a:pt x="20599" y="0"/>
                      <a:pt x="19168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71D9821E-D35B-405D-BDB4-3E2C02137CB4}"/>
                  </a:ext>
                </a:extLst>
              </p:cNvPr>
              <p:cNvSpPr/>
              <p:nvPr/>
            </p:nvSpPr>
            <p:spPr>
              <a:xfrm>
                <a:off x="8311513" y="2577775"/>
                <a:ext cx="39477" cy="9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115" h="21118" extrusionOk="0">
                    <a:moveTo>
                      <a:pt x="16363" y="12095"/>
                    </a:moveTo>
                    <a:cubicBezTo>
                      <a:pt x="15708" y="11549"/>
                      <a:pt x="16363" y="10728"/>
                      <a:pt x="17672" y="10455"/>
                    </a:cubicBezTo>
                    <a:cubicBezTo>
                      <a:pt x="20290" y="9088"/>
                      <a:pt x="21600" y="7174"/>
                      <a:pt x="20945" y="4987"/>
                    </a:cubicBezTo>
                    <a:cubicBezTo>
                      <a:pt x="20290" y="2526"/>
                      <a:pt x="16363" y="338"/>
                      <a:pt x="11782" y="65"/>
                    </a:cubicBezTo>
                    <a:cubicBezTo>
                      <a:pt x="5237" y="-482"/>
                      <a:pt x="0" y="2526"/>
                      <a:pt x="0" y="5807"/>
                    </a:cubicBezTo>
                    <a:cubicBezTo>
                      <a:pt x="0" y="7720"/>
                      <a:pt x="1309" y="9088"/>
                      <a:pt x="3928" y="10181"/>
                    </a:cubicBezTo>
                    <a:cubicBezTo>
                      <a:pt x="4583" y="10728"/>
                      <a:pt x="5237" y="11275"/>
                      <a:pt x="5237" y="11822"/>
                    </a:cubicBezTo>
                    <a:lnTo>
                      <a:pt x="1309" y="19204"/>
                    </a:lnTo>
                    <a:cubicBezTo>
                      <a:pt x="654" y="20025"/>
                      <a:pt x="1964" y="21118"/>
                      <a:pt x="3926" y="21118"/>
                    </a:cubicBezTo>
                    <a:lnTo>
                      <a:pt x="11127" y="21118"/>
                    </a:lnTo>
                    <a:lnTo>
                      <a:pt x="18327" y="21118"/>
                    </a:lnTo>
                    <a:cubicBezTo>
                      <a:pt x="20291" y="21118"/>
                      <a:pt x="21600" y="20298"/>
                      <a:pt x="20945" y="19204"/>
                    </a:cubicBezTo>
                    <a:lnTo>
                      <a:pt x="16363" y="12095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  <p:sp>
            <p:nvSpPr>
              <p:cNvPr id="57" name="Shape">
                <a:extLst>
                  <a:ext uri="{FF2B5EF4-FFF2-40B4-BE49-F238E27FC236}">
                    <a16:creationId xmlns:a16="http://schemas.microsoft.com/office/drawing/2014/main" id="{6EECD6A8-1571-4024-9F16-8B4045A31E01}"/>
                  </a:ext>
                </a:extLst>
              </p:cNvPr>
              <p:cNvSpPr/>
              <p:nvPr/>
            </p:nvSpPr>
            <p:spPr>
              <a:xfrm>
                <a:off x="8544017" y="2577776"/>
                <a:ext cx="44055" cy="770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00" y="0"/>
                      <a:pt x="0" y="2400"/>
                      <a:pt x="0" y="5143"/>
                    </a:cubicBezTo>
                    <a:lnTo>
                      <a:pt x="0" y="16457"/>
                    </a:lnTo>
                    <a:cubicBezTo>
                      <a:pt x="0" y="19200"/>
                      <a:pt x="4800" y="21600"/>
                      <a:pt x="10800" y="21600"/>
                    </a:cubicBezTo>
                    <a:cubicBezTo>
                      <a:pt x="16800" y="21600"/>
                      <a:pt x="21600" y="19200"/>
                      <a:pt x="21600" y="16457"/>
                    </a:cubicBezTo>
                    <a:lnTo>
                      <a:pt x="21600" y="5143"/>
                    </a:lnTo>
                    <a:cubicBezTo>
                      <a:pt x="21599" y="2400"/>
                      <a:pt x="16800" y="0"/>
                      <a:pt x="10800" y="0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200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541F8A3-4250-4510-8B8D-5F15BBBBE717}"/>
              </a:ext>
            </a:extLst>
          </p:cNvPr>
          <p:cNvGrpSpPr/>
          <p:nvPr/>
        </p:nvGrpSpPr>
        <p:grpSpPr>
          <a:xfrm>
            <a:off x="8923583" y="3678285"/>
            <a:ext cx="2926080" cy="1290153"/>
            <a:chOff x="8921977" y="1466725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99D01EA-1405-45A2-B1DE-43B1B5F1FB0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0028560-2D29-4886-867F-9A40518A724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7B72EB5-15B2-4709-AA2C-79F6246F35A8}"/>
              </a:ext>
            </a:extLst>
          </p:cNvPr>
          <p:cNvGrpSpPr/>
          <p:nvPr/>
        </p:nvGrpSpPr>
        <p:grpSpPr>
          <a:xfrm>
            <a:off x="334542" y="3678285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DA1F8B-A53D-462B-9B10-10FEADB2A5C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3C6E127-1864-4DED-8CD7-0E951AB568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7F446DEB-14B7-4C59-8BB6-096E946CDF46}"/>
              </a:ext>
            </a:extLst>
          </p:cNvPr>
          <p:cNvGrpSpPr/>
          <p:nvPr/>
        </p:nvGrpSpPr>
        <p:grpSpPr>
          <a:xfrm>
            <a:off x="8931378" y="1973191"/>
            <a:ext cx="2926080" cy="1290153"/>
            <a:chOff x="8921977" y="1466725"/>
            <a:chExt cx="2926080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3D5E448-9CF3-4834-8962-B7B3C706E7A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9EE0F97-5521-4B06-9351-DEB1F901165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3FA94977-D0EF-4771-A1BB-1E1FF49B1CBB}"/>
              </a:ext>
            </a:extLst>
          </p:cNvPr>
          <p:cNvGrpSpPr/>
          <p:nvPr/>
        </p:nvGrpSpPr>
        <p:grpSpPr>
          <a:xfrm>
            <a:off x="342337" y="1973191"/>
            <a:ext cx="2926080" cy="1290153"/>
            <a:chOff x="332936" y="2627766"/>
            <a:chExt cx="2926080" cy="129015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C3AAC68-5B53-4FE3-99ED-0946F8FF107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CE2A536-21B7-4515-B786-B493A386646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311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8593</TotalTime>
  <Words>391</Words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Staircase and Door – Slide Template</vt:lpstr>
      <vt:lpstr>Staircase and Door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Staircase and Door</dc:title>
  <dc:creator>PresentationGO.com</dc:creator>
  <dc:description>© Copyright PresentationGO.com</dc:description>
  <dcterms:created xsi:type="dcterms:W3CDTF">2014-11-26T05:14:11Z</dcterms:created>
  <dcterms:modified xsi:type="dcterms:W3CDTF">2020-06-16T21:49:23Z</dcterms:modified>
  <cp:category>Graphics &amp; Metaphors</cp:category>
</cp:coreProperties>
</file>