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396" y="1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86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Staircase Timeline – Slide Template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877929E-E751-433C-8EB8-9C338E21F86A}"/>
              </a:ext>
            </a:extLst>
          </p:cNvPr>
          <p:cNvSpPr/>
          <p:nvPr/>
        </p:nvSpPr>
        <p:spPr>
          <a:xfrm>
            <a:off x="858033" y="5041557"/>
            <a:ext cx="2095187" cy="12736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6C984AD-EEAB-4C10-B782-E0C0DFF33BEE}"/>
              </a:ext>
            </a:extLst>
          </p:cNvPr>
          <p:cNvSpPr/>
          <p:nvPr/>
        </p:nvSpPr>
        <p:spPr>
          <a:xfrm>
            <a:off x="2953219" y="4582362"/>
            <a:ext cx="2095187" cy="173284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9B3719A-004C-4DEE-B87A-E5D99747C915}"/>
              </a:ext>
            </a:extLst>
          </p:cNvPr>
          <p:cNvSpPr/>
          <p:nvPr/>
        </p:nvSpPr>
        <p:spPr>
          <a:xfrm>
            <a:off x="5048406" y="4123164"/>
            <a:ext cx="2095187" cy="21920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399F7F0-6300-4738-A16E-946D373177E9}"/>
              </a:ext>
            </a:extLst>
          </p:cNvPr>
          <p:cNvSpPr/>
          <p:nvPr/>
        </p:nvSpPr>
        <p:spPr>
          <a:xfrm>
            <a:off x="7143592" y="3663967"/>
            <a:ext cx="2095187" cy="26512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B2F1DAD-990D-4B4A-BE3C-4AD89E8AE4FA}"/>
              </a:ext>
            </a:extLst>
          </p:cNvPr>
          <p:cNvSpPr/>
          <p:nvPr/>
        </p:nvSpPr>
        <p:spPr>
          <a:xfrm>
            <a:off x="9238779" y="3204770"/>
            <a:ext cx="2095187" cy="31104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C58EC91-65AF-48DA-9E52-B222B8E50FD2}"/>
              </a:ext>
            </a:extLst>
          </p:cNvPr>
          <p:cNvSpPr/>
          <p:nvPr/>
        </p:nvSpPr>
        <p:spPr>
          <a:xfrm>
            <a:off x="858032" y="4793969"/>
            <a:ext cx="2095187" cy="2505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2E52197-5556-493F-8E0A-F86AA4F14C32}"/>
              </a:ext>
            </a:extLst>
          </p:cNvPr>
          <p:cNvSpPr/>
          <p:nvPr/>
        </p:nvSpPr>
        <p:spPr>
          <a:xfrm>
            <a:off x="2953218" y="4334128"/>
            <a:ext cx="2095187" cy="2505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A783E18-44B6-4D2F-8F88-6D42D629FDB1}"/>
              </a:ext>
            </a:extLst>
          </p:cNvPr>
          <p:cNvSpPr/>
          <p:nvPr/>
        </p:nvSpPr>
        <p:spPr>
          <a:xfrm>
            <a:off x="5048405" y="3874287"/>
            <a:ext cx="2095187" cy="2505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C1630CF-2A7A-4A0D-BD4B-F8BA532FDDBA}"/>
              </a:ext>
            </a:extLst>
          </p:cNvPr>
          <p:cNvSpPr/>
          <p:nvPr/>
        </p:nvSpPr>
        <p:spPr>
          <a:xfrm>
            <a:off x="7143593" y="3414446"/>
            <a:ext cx="2095187" cy="2505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5973840-56B3-4318-B491-BA021462F599}"/>
              </a:ext>
            </a:extLst>
          </p:cNvPr>
          <p:cNvSpPr/>
          <p:nvPr/>
        </p:nvSpPr>
        <p:spPr>
          <a:xfrm>
            <a:off x="9238780" y="2954605"/>
            <a:ext cx="2095187" cy="2505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6EC28D1-1687-456B-B19C-C9C601A2201D}"/>
              </a:ext>
            </a:extLst>
          </p:cNvPr>
          <p:cNvSpPr/>
          <p:nvPr/>
        </p:nvSpPr>
        <p:spPr>
          <a:xfrm>
            <a:off x="858033" y="5638800"/>
            <a:ext cx="2095187" cy="676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A280D4C-8306-4A68-BE8D-99AB6595DA04}"/>
              </a:ext>
            </a:extLst>
          </p:cNvPr>
          <p:cNvSpPr/>
          <p:nvPr/>
        </p:nvSpPr>
        <p:spPr>
          <a:xfrm>
            <a:off x="2953220" y="5638800"/>
            <a:ext cx="2095187" cy="6764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2602C66-4BB5-46E4-A078-999C23164852}"/>
              </a:ext>
            </a:extLst>
          </p:cNvPr>
          <p:cNvSpPr/>
          <p:nvPr/>
        </p:nvSpPr>
        <p:spPr>
          <a:xfrm>
            <a:off x="5048407" y="5638800"/>
            <a:ext cx="2095187" cy="676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44540B6-C4D7-451F-8B28-FD559019CA89}"/>
              </a:ext>
            </a:extLst>
          </p:cNvPr>
          <p:cNvSpPr/>
          <p:nvPr/>
        </p:nvSpPr>
        <p:spPr>
          <a:xfrm>
            <a:off x="7143593" y="5638800"/>
            <a:ext cx="2095187" cy="6764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3809861-BE1D-4D59-8BAB-F38A9D639D18}"/>
              </a:ext>
            </a:extLst>
          </p:cNvPr>
          <p:cNvSpPr/>
          <p:nvPr/>
        </p:nvSpPr>
        <p:spPr>
          <a:xfrm>
            <a:off x="9238780" y="5638800"/>
            <a:ext cx="2095187" cy="676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4AB8CD0-8A7F-4DBA-AF0C-21BC7CA3F370}"/>
              </a:ext>
            </a:extLst>
          </p:cNvPr>
          <p:cNvGrpSpPr/>
          <p:nvPr/>
        </p:nvGrpSpPr>
        <p:grpSpPr>
          <a:xfrm>
            <a:off x="858033" y="2523820"/>
            <a:ext cx="1575594" cy="1167042"/>
            <a:chOff x="332936" y="2689321"/>
            <a:chExt cx="2926080" cy="11670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DC95772-D6F1-40D0-958E-54FE8ABDFF3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B702663-892C-4D3E-92DA-40A49FAB55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FC64E7B-B605-45C5-A821-07A9DC83C096}"/>
              </a:ext>
            </a:extLst>
          </p:cNvPr>
          <p:cNvGrpSpPr/>
          <p:nvPr/>
        </p:nvGrpSpPr>
        <p:grpSpPr>
          <a:xfrm>
            <a:off x="2957424" y="2071404"/>
            <a:ext cx="1575594" cy="1167042"/>
            <a:chOff x="332936" y="2689321"/>
            <a:chExt cx="2926080" cy="11670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98349E-585D-488A-ADDD-0BE97D7B4AE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2D39A0E-7DB8-4E6F-BB12-A902B25386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1C4CDD5-30A5-4BDC-908E-5D26E74064CF}"/>
              </a:ext>
            </a:extLst>
          </p:cNvPr>
          <p:cNvGrpSpPr/>
          <p:nvPr/>
        </p:nvGrpSpPr>
        <p:grpSpPr>
          <a:xfrm>
            <a:off x="5047086" y="1618987"/>
            <a:ext cx="1575594" cy="1167042"/>
            <a:chOff x="332936" y="2689321"/>
            <a:chExt cx="2926080" cy="116704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AB5920-045D-43D8-BA36-07456563E03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0471B68-68B2-4BD2-AA14-748435FBE6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C437284-3819-47D8-9BD7-A6021EFAB723}"/>
              </a:ext>
            </a:extLst>
          </p:cNvPr>
          <p:cNvGrpSpPr/>
          <p:nvPr/>
        </p:nvGrpSpPr>
        <p:grpSpPr>
          <a:xfrm>
            <a:off x="7143592" y="1166570"/>
            <a:ext cx="1575594" cy="1167042"/>
            <a:chOff x="332936" y="2689321"/>
            <a:chExt cx="2926080" cy="116704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81F846E-591F-4C81-B2DE-22416919158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3FDFAAE-6CFF-4825-A56A-84088F0A4BB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5431B1-B133-46E3-9862-2F267D00A977}"/>
              </a:ext>
            </a:extLst>
          </p:cNvPr>
          <p:cNvGrpSpPr/>
          <p:nvPr/>
        </p:nvGrpSpPr>
        <p:grpSpPr>
          <a:xfrm>
            <a:off x="9238779" y="714153"/>
            <a:ext cx="1575594" cy="1167042"/>
            <a:chOff x="332936" y="2689321"/>
            <a:chExt cx="2926080" cy="116704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C982774-1C46-4090-89B4-04874E262FD3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5E79C45-5669-4DF6-ABF5-D4C59A4BC0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8" name="Graphic 79" descr="Flag">
            <a:extLst>
              <a:ext uri="{FF2B5EF4-FFF2-40B4-BE49-F238E27FC236}">
                <a16:creationId xmlns:a16="http://schemas.microsoft.com/office/drawing/2014/main" id="{9AE82C03-E1F6-4658-8C25-8DC2A822A99C}"/>
              </a:ext>
            </a:extLst>
          </p:cNvPr>
          <p:cNvGrpSpPr/>
          <p:nvPr/>
        </p:nvGrpSpPr>
        <p:grpSpPr>
          <a:xfrm flipH="1">
            <a:off x="4591206" y="2957817"/>
            <a:ext cx="914400" cy="914400"/>
            <a:chOff x="4591206" y="2957817"/>
            <a:chExt cx="914400" cy="914400"/>
          </a:xfrm>
          <a:solidFill>
            <a:schemeClr val="accent3">
              <a:lumMod val="75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B032910-E1F7-4CAF-85FD-3BE2A2DC552A}"/>
                </a:ext>
              </a:extLst>
            </p:cNvPr>
            <p:cNvSpPr/>
            <p:nvPr/>
          </p:nvSpPr>
          <p:spPr>
            <a:xfrm>
              <a:off x="4781706" y="3034969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4EA49BD-7EEF-4628-AEBE-0E67B5339005}"/>
                </a:ext>
              </a:extLst>
            </p:cNvPr>
            <p:cNvSpPr/>
            <p:nvPr/>
          </p:nvSpPr>
          <p:spPr>
            <a:xfrm>
              <a:off x="4876956" y="303306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1" name="Graphic 71" descr="Flag">
            <a:extLst>
              <a:ext uri="{FF2B5EF4-FFF2-40B4-BE49-F238E27FC236}">
                <a16:creationId xmlns:a16="http://schemas.microsoft.com/office/drawing/2014/main" id="{E4671B7B-D994-47EE-B914-097F37FBAF79}"/>
              </a:ext>
            </a:extLst>
          </p:cNvPr>
          <p:cNvGrpSpPr/>
          <p:nvPr/>
        </p:nvGrpSpPr>
        <p:grpSpPr>
          <a:xfrm flipH="1">
            <a:off x="400833" y="3872217"/>
            <a:ext cx="914400" cy="914400"/>
            <a:chOff x="400833" y="3872217"/>
            <a:chExt cx="914400" cy="914400"/>
          </a:xfrm>
          <a:solidFill>
            <a:schemeClr val="accent2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B3FA9A8-E9DA-4EA8-875D-D849F67B6EA1}"/>
                </a:ext>
              </a:extLst>
            </p:cNvPr>
            <p:cNvSpPr/>
            <p:nvPr/>
          </p:nvSpPr>
          <p:spPr>
            <a:xfrm>
              <a:off x="591333" y="3949369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6944E0E1-640F-4ECE-9951-60EAAD50EE43}"/>
                </a:ext>
              </a:extLst>
            </p:cNvPr>
            <p:cNvSpPr/>
            <p:nvPr/>
          </p:nvSpPr>
          <p:spPr>
            <a:xfrm>
              <a:off x="686583" y="394746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" name="Graphic 81" descr="Flag">
            <a:extLst>
              <a:ext uri="{FF2B5EF4-FFF2-40B4-BE49-F238E27FC236}">
                <a16:creationId xmlns:a16="http://schemas.microsoft.com/office/drawing/2014/main" id="{3540DF03-F3F6-4CE4-BA47-67A8F893044E}"/>
              </a:ext>
            </a:extLst>
          </p:cNvPr>
          <p:cNvGrpSpPr/>
          <p:nvPr/>
        </p:nvGrpSpPr>
        <p:grpSpPr>
          <a:xfrm flipH="1">
            <a:off x="8781586" y="2045919"/>
            <a:ext cx="914400" cy="914400"/>
            <a:chOff x="8781586" y="2045919"/>
            <a:chExt cx="914400" cy="914400"/>
          </a:xfrm>
          <a:solidFill>
            <a:schemeClr val="accent5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668E8FC-A69C-485D-8864-0660D429747C}"/>
                </a:ext>
              </a:extLst>
            </p:cNvPr>
            <p:cNvSpPr/>
            <p:nvPr/>
          </p:nvSpPr>
          <p:spPr>
            <a:xfrm>
              <a:off x="8972086" y="2123071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9D68610-9E38-4346-8026-A03262D620E9}"/>
                </a:ext>
              </a:extLst>
            </p:cNvPr>
            <p:cNvSpPr/>
            <p:nvPr/>
          </p:nvSpPr>
          <p:spPr>
            <a:xfrm>
              <a:off x="9067336" y="2121166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7" name="Graphic 77" descr="Walk">
            <a:extLst>
              <a:ext uri="{FF2B5EF4-FFF2-40B4-BE49-F238E27FC236}">
                <a16:creationId xmlns:a16="http://schemas.microsoft.com/office/drawing/2014/main" id="{7280D1E9-3DE7-46AB-89F6-6EAEE0855408}"/>
              </a:ext>
            </a:extLst>
          </p:cNvPr>
          <p:cNvGrpSpPr/>
          <p:nvPr/>
        </p:nvGrpSpPr>
        <p:grpSpPr>
          <a:xfrm>
            <a:off x="1680630" y="3919844"/>
            <a:ext cx="533759" cy="819150"/>
            <a:chOff x="1680630" y="3919844"/>
            <a:chExt cx="533759" cy="819150"/>
          </a:xfrm>
          <a:solidFill>
            <a:srgbClr val="000000"/>
          </a:solidFill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A0E4360-333E-4684-BD28-70B0917C9F0B}"/>
                </a:ext>
              </a:extLst>
            </p:cNvPr>
            <p:cNvSpPr/>
            <p:nvPr/>
          </p:nvSpPr>
          <p:spPr>
            <a:xfrm>
              <a:off x="1919016" y="3919844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FCD02AB-7560-47E7-BDBF-281843284718}"/>
                </a:ext>
              </a:extLst>
            </p:cNvPr>
            <p:cNvSpPr/>
            <p:nvPr/>
          </p:nvSpPr>
          <p:spPr>
            <a:xfrm>
              <a:off x="1680630" y="4091294"/>
              <a:ext cx="533759" cy="647700"/>
            </a:xfrm>
            <a:custGeom>
              <a:avLst/>
              <a:gdLst>
                <a:gd name="connsiteX0" fmla="*/ 507943 w 533759"/>
                <a:gd name="connsiteY0" fmla="*/ 201930 h 647700"/>
                <a:gd name="connsiteX1" fmla="*/ 409835 w 533759"/>
                <a:gd name="connsiteY1" fmla="*/ 169545 h 647700"/>
                <a:gd name="connsiteX2" fmla="*/ 353638 w 533759"/>
                <a:gd name="connsiteY2" fmla="*/ 40005 h 647700"/>
                <a:gd name="connsiteX3" fmla="*/ 286963 w 533759"/>
                <a:gd name="connsiteY3" fmla="*/ 0 h 647700"/>
                <a:gd name="connsiteX4" fmla="*/ 254578 w 533759"/>
                <a:gd name="connsiteY4" fmla="*/ 7620 h 647700"/>
                <a:gd name="connsiteX5" fmla="*/ 121228 w 533759"/>
                <a:gd name="connsiteY5" fmla="*/ 60007 h 647700"/>
                <a:gd name="connsiteX6" fmla="*/ 100273 w 533759"/>
                <a:gd name="connsiteY6" fmla="*/ 80963 h 647700"/>
                <a:gd name="connsiteX7" fmla="*/ 52648 w 533759"/>
                <a:gd name="connsiteY7" fmla="*/ 195263 h 647700"/>
                <a:gd name="connsiteX8" fmla="*/ 73603 w 533759"/>
                <a:gd name="connsiteY8" fmla="*/ 244793 h 647700"/>
                <a:gd name="connsiteX9" fmla="*/ 87890 w 533759"/>
                <a:gd name="connsiteY9" fmla="*/ 247650 h 647700"/>
                <a:gd name="connsiteX10" fmla="*/ 123133 w 533759"/>
                <a:gd name="connsiteY10" fmla="*/ 223838 h 647700"/>
                <a:gd name="connsiteX11" fmla="*/ 162185 w 533759"/>
                <a:gd name="connsiteY11" fmla="*/ 124777 h 647700"/>
                <a:gd name="connsiteX12" fmla="*/ 202190 w 533759"/>
                <a:gd name="connsiteY12" fmla="*/ 109538 h 647700"/>
                <a:gd name="connsiteX13" fmla="*/ 136468 w 533759"/>
                <a:gd name="connsiteY13" fmla="*/ 430530 h 647700"/>
                <a:gd name="connsiteX14" fmla="*/ 8833 w 533759"/>
                <a:gd name="connsiteY14" fmla="*/ 585788 h 647700"/>
                <a:gd name="connsiteX15" fmla="*/ 13595 w 533759"/>
                <a:gd name="connsiteY15" fmla="*/ 639128 h 647700"/>
                <a:gd name="connsiteX16" fmla="*/ 37408 w 533759"/>
                <a:gd name="connsiteY16" fmla="*/ 647700 h 647700"/>
                <a:gd name="connsiteX17" fmla="*/ 66935 w 533759"/>
                <a:gd name="connsiteY17" fmla="*/ 633413 h 647700"/>
                <a:gd name="connsiteX18" fmla="*/ 200285 w 533759"/>
                <a:gd name="connsiteY18" fmla="*/ 471488 h 647700"/>
                <a:gd name="connsiteX19" fmla="*/ 207905 w 533759"/>
                <a:gd name="connsiteY19" fmla="*/ 455295 h 647700"/>
                <a:gd name="connsiteX20" fmla="*/ 230765 w 533759"/>
                <a:gd name="connsiteY20" fmla="*/ 344805 h 647700"/>
                <a:gd name="connsiteX21" fmla="*/ 333635 w 533759"/>
                <a:gd name="connsiteY21" fmla="*/ 419100 h 647700"/>
                <a:gd name="connsiteX22" fmla="*/ 333635 w 533759"/>
                <a:gd name="connsiteY22" fmla="*/ 609600 h 647700"/>
                <a:gd name="connsiteX23" fmla="*/ 371735 w 533759"/>
                <a:gd name="connsiteY23" fmla="*/ 647700 h 647700"/>
                <a:gd name="connsiteX24" fmla="*/ 409835 w 533759"/>
                <a:gd name="connsiteY24" fmla="*/ 609600 h 647700"/>
                <a:gd name="connsiteX25" fmla="*/ 409835 w 533759"/>
                <a:gd name="connsiteY25" fmla="*/ 400050 h 647700"/>
                <a:gd name="connsiteX26" fmla="*/ 394595 w 533759"/>
                <a:gd name="connsiteY26" fmla="*/ 369570 h 647700"/>
                <a:gd name="connsiteX27" fmla="*/ 302203 w 533759"/>
                <a:gd name="connsiteY27" fmla="*/ 301943 h 647700"/>
                <a:gd name="connsiteX28" fmla="*/ 327920 w 533759"/>
                <a:gd name="connsiteY28" fmla="*/ 173355 h 647700"/>
                <a:gd name="connsiteX29" fmla="*/ 346018 w 533759"/>
                <a:gd name="connsiteY29" fmla="*/ 215265 h 647700"/>
                <a:gd name="connsiteX30" fmla="*/ 368878 w 533759"/>
                <a:gd name="connsiteY30" fmla="*/ 236220 h 647700"/>
                <a:gd name="connsiteX31" fmla="*/ 483178 w 533759"/>
                <a:gd name="connsiteY31" fmla="*/ 274320 h 647700"/>
                <a:gd name="connsiteX32" fmla="*/ 495560 w 533759"/>
                <a:gd name="connsiteY32" fmla="*/ 276225 h 647700"/>
                <a:gd name="connsiteX33" fmla="*/ 531755 w 533759"/>
                <a:gd name="connsiteY33" fmla="*/ 250508 h 647700"/>
                <a:gd name="connsiteX34" fmla="*/ 507943 w 533759"/>
                <a:gd name="connsiteY34" fmla="*/ 20193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759" h="647700">
                  <a:moveTo>
                    <a:pt x="507943" y="201930"/>
                  </a:moveTo>
                  <a:lnTo>
                    <a:pt x="409835" y="169545"/>
                  </a:lnTo>
                  <a:cubicBezTo>
                    <a:pt x="409835" y="169545"/>
                    <a:pt x="355543" y="43815"/>
                    <a:pt x="353638" y="40005"/>
                  </a:cubicBezTo>
                  <a:cubicBezTo>
                    <a:pt x="340303" y="16193"/>
                    <a:pt x="315538" y="0"/>
                    <a:pt x="286963" y="0"/>
                  </a:cubicBezTo>
                  <a:cubicBezTo>
                    <a:pt x="275533" y="0"/>
                    <a:pt x="264103" y="2857"/>
                    <a:pt x="254578" y="7620"/>
                  </a:cubicBezTo>
                  <a:lnTo>
                    <a:pt x="121228" y="60007"/>
                  </a:lnTo>
                  <a:cubicBezTo>
                    <a:pt x="111703" y="63818"/>
                    <a:pt x="104083" y="71438"/>
                    <a:pt x="100273" y="80963"/>
                  </a:cubicBezTo>
                  <a:lnTo>
                    <a:pt x="52648" y="195263"/>
                  </a:lnTo>
                  <a:cubicBezTo>
                    <a:pt x="45028" y="214313"/>
                    <a:pt x="53600" y="237173"/>
                    <a:pt x="73603" y="244793"/>
                  </a:cubicBezTo>
                  <a:cubicBezTo>
                    <a:pt x="78365" y="246698"/>
                    <a:pt x="83128" y="247650"/>
                    <a:pt x="87890" y="247650"/>
                  </a:cubicBezTo>
                  <a:cubicBezTo>
                    <a:pt x="103130" y="247650"/>
                    <a:pt x="117418" y="239077"/>
                    <a:pt x="123133" y="223838"/>
                  </a:cubicBezTo>
                  <a:lnTo>
                    <a:pt x="162185" y="124777"/>
                  </a:lnTo>
                  <a:lnTo>
                    <a:pt x="202190" y="109538"/>
                  </a:lnTo>
                  <a:lnTo>
                    <a:pt x="136468" y="430530"/>
                  </a:lnTo>
                  <a:lnTo>
                    <a:pt x="8833" y="585788"/>
                  </a:lnTo>
                  <a:cubicBezTo>
                    <a:pt x="-4502" y="601980"/>
                    <a:pt x="-2597" y="625793"/>
                    <a:pt x="13595" y="639128"/>
                  </a:cubicBezTo>
                  <a:cubicBezTo>
                    <a:pt x="20263" y="644843"/>
                    <a:pt x="28835" y="647700"/>
                    <a:pt x="37408" y="647700"/>
                  </a:cubicBezTo>
                  <a:cubicBezTo>
                    <a:pt x="48838" y="647700"/>
                    <a:pt x="59315" y="642938"/>
                    <a:pt x="66935" y="633413"/>
                  </a:cubicBezTo>
                  <a:lnTo>
                    <a:pt x="200285" y="471488"/>
                  </a:lnTo>
                  <a:cubicBezTo>
                    <a:pt x="204095" y="466725"/>
                    <a:pt x="206953" y="461010"/>
                    <a:pt x="207905" y="455295"/>
                  </a:cubicBezTo>
                  <a:lnTo>
                    <a:pt x="230765" y="344805"/>
                  </a:lnTo>
                  <a:lnTo>
                    <a:pt x="333635" y="419100"/>
                  </a:lnTo>
                  <a:lnTo>
                    <a:pt x="333635" y="609600"/>
                  </a:lnTo>
                  <a:cubicBezTo>
                    <a:pt x="333635" y="630555"/>
                    <a:pt x="350780" y="647700"/>
                    <a:pt x="371735" y="647700"/>
                  </a:cubicBezTo>
                  <a:cubicBezTo>
                    <a:pt x="392690" y="647700"/>
                    <a:pt x="409835" y="630555"/>
                    <a:pt x="409835" y="609600"/>
                  </a:cubicBezTo>
                  <a:lnTo>
                    <a:pt x="409835" y="400050"/>
                  </a:lnTo>
                  <a:cubicBezTo>
                    <a:pt x="409835" y="387668"/>
                    <a:pt x="404120" y="376238"/>
                    <a:pt x="394595" y="369570"/>
                  </a:cubicBezTo>
                  <a:lnTo>
                    <a:pt x="302203" y="301943"/>
                  </a:lnTo>
                  <a:lnTo>
                    <a:pt x="327920" y="173355"/>
                  </a:lnTo>
                  <a:lnTo>
                    <a:pt x="346018" y="215265"/>
                  </a:lnTo>
                  <a:cubicBezTo>
                    <a:pt x="350780" y="224790"/>
                    <a:pt x="358400" y="232410"/>
                    <a:pt x="368878" y="236220"/>
                  </a:cubicBezTo>
                  <a:lnTo>
                    <a:pt x="483178" y="274320"/>
                  </a:lnTo>
                  <a:cubicBezTo>
                    <a:pt x="486988" y="275273"/>
                    <a:pt x="490798" y="276225"/>
                    <a:pt x="495560" y="276225"/>
                  </a:cubicBezTo>
                  <a:cubicBezTo>
                    <a:pt x="511753" y="276225"/>
                    <a:pt x="526040" y="265748"/>
                    <a:pt x="531755" y="250508"/>
                  </a:cubicBezTo>
                  <a:cubicBezTo>
                    <a:pt x="538423" y="230505"/>
                    <a:pt x="527945" y="208598"/>
                    <a:pt x="507943" y="20193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0" name="Graphic 75" descr="Run">
            <a:extLst>
              <a:ext uri="{FF2B5EF4-FFF2-40B4-BE49-F238E27FC236}">
                <a16:creationId xmlns:a16="http://schemas.microsoft.com/office/drawing/2014/main" id="{26D3F12F-377B-47CD-9779-5FF89848E993}"/>
              </a:ext>
            </a:extLst>
          </p:cNvPr>
          <p:cNvGrpSpPr/>
          <p:nvPr/>
        </p:nvGrpSpPr>
        <p:grpSpPr>
          <a:xfrm>
            <a:off x="6002653" y="3010743"/>
            <a:ext cx="719322" cy="819150"/>
            <a:chOff x="6002653" y="3010743"/>
            <a:chExt cx="719322" cy="819150"/>
          </a:xfrm>
          <a:solidFill>
            <a:srgbClr val="000000"/>
          </a:solidFill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3C42BD1D-DFA0-40DA-B59B-66458A37F151}"/>
                </a:ext>
              </a:extLst>
            </p:cNvPr>
            <p:cNvSpPr/>
            <p:nvPr/>
          </p:nvSpPr>
          <p:spPr>
            <a:xfrm>
              <a:off x="6440804" y="3010743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54CA332-1857-42E7-9E47-0A0D449FBF9A}"/>
                </a:ext>
              </a:extLst>
            </p:cNvPr>
            <p:cNvSpPr/>
            <p:nvPr/>
          </p:nvSpPr>
          <p:spPr>
            <a:xfrm>
              <a:off x="6002653" y="3172668"/>
              <a:ext cx="719322" cy="657225"/>
            </a:xfrm>
            <a:custGeom>
              <a:avLst/>
              <a:gdLst>
                <a:gd name="connsiteX0" fmla="*/ 699135 w 719322"/>
                <a:gd name="connsiteY0" fmla="*/ 19050 h 657225"/>
                <a:gd name="connsiteX1" fmla="*/ 647700 w 719322"/>
                <a:gd name="connsiteY1" fmla="*/ 35243 h 657225"/>
                <a:gd name="connsiteX2" fmla="*/ 614363 w 719322"/>
                <a:gd name="connsiteY2" fmla="*/ 98107 h 657225"/>
                <a:gd name="connsiteX3" fmla="*/ 467678 w 719322"/>
                <a:gd name="connsiteY3" fmla="*/ 5715 h 657225"/>
                <a:gd name="connsiteX4" fmla="*/ 447675 w 719322"/>
                <a:gd name="connsiteY4" fmla="*/ 0 h 657225"/>
                <a:gd name="connsiteX5" fmla="*/ 285750 w 719322"/>
                <a:gd name="connsiteY5" fmla="*/ 0 h 657225"/>
                <a:gd name="connsiteX6" fmla="*/ 252413 w 719322"/>
                <a:gd name="connsiteY6" fmla="*/ 20003 h 657225"/>
                <a:gd name="connsiteX7" fmla="*/ 190500 w 719322"/>
                <a:gd name="connsiteY7" fmla="*/ 134302 h 657225"/>
                <a:gd name="connsiteX8" fmla="*/ 205740 w 719322"/>
                <a:gd name="connsiteY8" fmla="*/ 185738 h 657225"/>
                <a:gd name="connsiteX9" fmla="*/ 223838 w 719322"/>
                <a:gd name="connsiteY9" fmla="*/ 190500 h 657225"/>
                <a:gd name="connsiteX10" fmla="*/ 257175 w 719322"/>
                <a:gd name="connsiteY10" fmla="*/ 170498 h 657225"/>
                <a:gd name="connsiteX11" fmla="*/ 308610 w 719322"/>
                <a:gd name="connsiteY11" fmla="*/ 76200 h 657225"/>
                <a:gd name="connsiteX12" fmla="*/ 364808 w 719322"/>
                <a:gd name="connsiteY12" fmla="*/ 76200 h 657225"/>
                <a:gd name="connsiteX13" fmla="*/ 196215 w 719322"/>
                <a:gd name="connsiteY13" fmla="*/ 390525 h 657225"/>
                <a:gd name="connsiteX14" fmla="*/ 38100 w 719322"/>
                <a:gd name="connsiteY14" fmla="*/ 390525 h 657225"/>
                <a:gd name="connsiteX15" fmla="*/ 0 w 719322"/>
                <a:gd name="connsiteY15" fmla="*/ 428625 h 657225"/>
                <a:gd name="connsiteX16" fmla="*/ 38100 w 719322"/>
                <a:gd name="connsiteY16" fmla="*/ 466725 h 657225"/>
                <a:gd name="connsiteX17" fmla="*/ 219075 w 719322"/>
                <a:gd name="connsiteY17" fmla="*/ 466725 h 657225"/>
                <a:gd name="connsiteX18" fmla="*/ 252413 w 719322"/>
                <a:gd name="connsiteY18" fmla="*/ 446723 h 657225"/>
                <a:gd name="connsiteX19" fmla="*/ 319088 w 719322"/>
                <a:gd name="connsiteY19" fmla="*/ 323850 h 657225"/>
                <a:gd name="connsiteX20" fmla="*/ 428625 w 719322"/>
                <a:gd name="connsiteY20" fmla="*/ 425767 h 657225"/>
                <a:gd name="connsiteX21" fmla="*/ 420053 w 719322"/>
                <a:gd name="connsiteY21" fmla="*/ 617220 h 657225"/>
                <a:gd name="connsiteX22" fmla="*/ 455295 w 719322"/>
                <a:gd name="connsiteY22" fmla="*/ 657225 h 657225"/>
                <a:gd name="connsiteX23" fmla="*/ 457200 w 719322"/>
                <a:gd name="connsiteY23" fmla="*/ 657225 h 657225"/>
                <a:gd name="connsiteX24" fmla="*/ 495300 w 719322"/>
                <a:gd name="connsiteY24" fmla="*/ 621030 h 657225"/>
                <a:gd name="connsiteX25" fmla="*/ 504825 w 719322"/>
                <a:gd name="connsiteY25" fmla="*/ 411480 h 657225"/>
                <a:gd name="connsiteX26" fmla="*/ 492443 w 719322"/>
                <a:gd name="connsiteY26" fmla="*/ 381953 h 657225"/>
                <a:gd name="connsiteX27" fmla="*/ 400050 w 719322"/>
                <a:gd name="connsiteY27" fmla="*/ 296228 h 657225"/>
                <a:gd name="connsiteX28" fmla="*/ 497205 w 719322"/>
                <a:gd name="connsiteY28" fmla="*/ 115252 h 657225"/>
                <a:gd name="connsiteX29" fmla="*/ 607695 w 719322"/>
                <a:gd name="connsiteY29" fmla="*/ 184785 h 657225"/>
                <a:gd name="connsiteX30" fmla="*/ 638175 w 719322"/>
                <a:gd name="connsiteY30" fmla="*/ 189548 h 657225"/>
                <a:gd name="connsiteX31" fmla="*/ 661988 w 719322"/>
                <a:gd name="connsiteY31" fmla="*/ 170498 h 657225"/>
                <a:gd name="connsiteX32" fmla="*/ 714375 w 719322"/>
                <a:gd name="connsiteY32" fmla="*/ 70485 h 657225"/>
                <a:gd name="connsiteX33" fmla="*/ 699135 w 719322"/>
                <a:gd name="connsiteY33" fmla="*/ 19050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719322" h="657225">
                  <a:moveTo>
                    <a:pt x="699135" y="19050"/>
                  </a:moveTo>
                  <a:cubicBezTo>
                    <a:pt x="680085" y="9525"/>
                    <a:pt x="657225" y="16193"/>
                    <a:pt x="647700" y="35243"/>
                  </a:cubicBezTo>
                  <a:lnTo>
                    <a:pt x="614363" y="98107"/>
                  </a:lnTo>
                  <a:lnTo>
                    <a:pt x="467678" y="5715"/>
                  </a:lnTo>
                  <a:cubicBezTo>
                    <a:pt x="461963" y="1905"/>
                    <a:pt x="455295" y="0"/>
                    <a:pt x="447675" y="0"/>
                  </a:cubicBezTo>
                  <a:lnTo>
                    <a:pt x="285750" y="0"/>
                  </a:lnTo>
                  <a:cubicBezTo>
                    <a:pt x="271463" y="0"/>
                    <a:pt x="259080" y="7620"/>
                    <a:pt x="252413" y="20003"/>
                  </a:cubicBezTo>
                  <a:lnTo>
                    <a:pt x="190500" y="134302"/>
                  </a:lnTo>
                  <a:cubicBezTo>
                    <a:pt x="180023" y="152400"/>
                    <a:pt x="187643" y="176213"/>
                    <a:pt x="205740" y="185738"/>
                  </a:cubicBezTo>
                  <a:cubicBezTo>
                    <a:pt x="211455" y="188595"/>
                    <a:pt x="218122" y="190500"/>
                    <a:pt x="223838" y="190500"/>
                  </a:cubicBezTo>
                  <a:cubicBezTo>
                    <a:pt x="237172" y="190500"/>
                    <a:pt x="250508" y="182880"/>
                    <a:pt x="257175" y="170498"/>
                  </a:cubicBezTo>
                  <a:lnTo>
                    <a:pt x="308610" y="76200"/>
                  </a:lnTo>
                  <a:lnTo>
                    <a:pt x="364808" y="76200"/>
                  </a:lnTo>
                  <a:lnTo>
                    <a:pt x="196215" y="390525"/>
                  </a:lnTo>
                  <a:lnTo>
                    <a:pt x="38100" y="390525"/>
                  </a:lnTo>
                  <a:cubicBezTo>
                    <a:pt x="17145" y="390525"/>
                    <a:pt x="0" y="407670"/>
                    <a:pt x="0" y="428625"/>
                  </a:cubicBezTo>
                  <a:cubicBezTo>
                    <a:pt x="0" y="449580"/>
                    <a:pt x="17145" y="466725"/>
                    <a:pt x="38100" y="466725"/>
                  </a:cubicBezTo>
                  <a:lnTo>
                    <a:pt x="219075" y="466725"/>
                  </a:lnTo>
                  <a:cubicBezTo>
                    <a:pt x="233363" y="466725"/>
                    <a:pt x="245745" y="459105"/>
                    <a:pt x="252413" y="446723"/>
                  </a:cubicBezTo>
                  <a:lnTo>
                    <a:pt x="319088" y="323850"/>
                  </a:lnTo>
                  <a:lnTo>
                    <a:pt x="428625" y="425767"/>
                  </a:lnTo>
                  <a:lnTo>
                    <a:pt x="420053" y="617220"/>
                  </a:lnTo>
                  <a:cubicBezTo>
                    <a:pt x="418148" y="638175"/>
                    <a:pt x="434340" y="656273"/>
                    <a:pt x="455295" y="657225"/>
                  </a:cubicBezTo>
                  <a:cubicBezTo>
                    <a:pt x="456248" y="657225"/>
                    <a:pt x="456248" y="657225"/>
                    <a:pt x="457200" y="657225"/>
                  </a:cubicBezTo>
                  <a:cubicBezTo>
                    <a:pt x="477203" y="657225"/>
                    <a:pt x="494348" y="641033"/>
                    <a:pt x="495300" y="621030"/>
                  </a:cubicBezTo>
                  <a:lnTo>
                    <a:pt x="504825" y="411480"/>
                  </a:lnTo>
                  <a:cubicBezTo>
                    <a:pt x="505778" y="400050"/>
                    <a:pt x="501015" y="389573"/>
                    <a:pt x="492443" y="381953"/>
                  </a:cubicBezTo>
                  <a:lnTo>
                    <a:pt x="400050" y="296228"/>
                  </a:lnTo>
                  <a:lnTo>
                    <a:pt x="497205" y="115252"/>
                  </a:lnTo>
                  <a:lnTo>
                    <a:pt x="607695" y="184785"/>
                  </a:lnTo>
                  <a:cubicBezTo>
                    <a:pt x="616268" y="190500"/>
                    <a:pt x="627698" y="192405"/>
                    <a:pt x="638175" y="189548"/>
                  </a:cubicBezTo>
                  <a:cubicBezTo>
                    <a:pt x="648653" y="186690"/>
                    <a:pt x="657225" y="180023"/>
                    <a:pt x="661988" y="170498"/>
                  </a:cubicBezTo>
                  <a:lnTo>
                    <a:pt x="714375" y="70485"/>
                  </a:lnTo>
                  <a:cubicBezTo>
                    <a:pt x="724853" y="52388"/>
                    <a:pt x="718185" y="29528"/>
                    <a:pt x="699135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3" name="Graphic 73" descr="Confused person">
            <a:extLst>
              <a:ext uri="{FF2B5EF4-FFF2-40B4-BE49-F238E27FC236}">
                <a16:creationId xmlns:a16="http://schemas.microsoft.com/office/drawing/2014/main" id="{9B1E0D8B-525C-428F-B5F8-7E5F0D512A9F}"/>
              </a:ext>
            </a:extLst>
          </p:cNvPr>
          <p:cNvGrpSpPr/>
          <p:nvPr/>
        </p:nvGrpSpPr>
        <p:grpSpPr>
          <a:xfrm>
            <a:off x="10440444" y="2046870"/>
            <a:ext cx="914400" cy="914400"/>
            <a:chOff x="10440444" y="2046870"/>
            <a:chExt cx="914400" cy="914400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4F30AE5-6867-4275-A2E7-9125A6551DDF}"/>
                </a:ext>
              </a:extLst>
            </p:cNvPr>
            <p:cNvSpPr/>
            <p:nvPr/>
          </p:nvSpPr>
          <p:spPr>
            <a:xfrm>
              <a:off x="10582963" y="2246895"/>
              <a:ext cx="629524" cy="685800"/>
            </a:xfrm>
            <a:custGeom>
              <a:avLst/>
              <a:gdLst>
                <a:gd name="connsiteX0" fmla="*/ 629005 w 629524"/>
                <a:gd name="connsiteY0" fmla="*/ 165164 h 685800"/>
                <a:gd name="connsiteX1" fmla="*/ 585190 w 629524"/>
                <a:gd name="connsiteY1" fmla="*/ 133826 h 685800"/>
                <a:gd name="connsiteX2" fmla="*/ 501846 w 629524"/>
                <a:gd name="connsiteY2" fmla="*/ 147733 h 685800"/>
                <a:gd name="connsiteX3" fmla="*/ 467080 w 629524"/>
                <a:gd name="connsiteY3" fmla="*/ 54578 h 685800"/>
                <a:gd name="connsiteX4" fmla="*/ 314680 w 629524"/>
                <a:gd name="connsiteY4" fmla="*/ 0 h 685800"/>
                <a:gd name="connsiteX5" fmla="*/ 163137 w 629524"/>
                <a:gd name="connsiteY5" fmla="*/ 54578 h 685800"/>
                <a:gd name="connsiteX6" fmla="*/ 128085 w 629524"/>
                <a:gd name="connsiteY6" fmla="*/ 147733 h 685800"/>
                <a:gd name="connsiteX7" fmla="*/ 44742 w 629524"/>
                <a:gd name="connsiteY7" fmla="*/ 133826 h 685800"/>
                <a:gd name="connsiteX8" fmla="*/ 589 w 629524"/>
                <a:gd name="connsiteY8" fmla="*/ 164709 h 685800"/>
                <a:gd name="connsiteX9" fmla="*/ 31472 w 629524"/>
                <a:gd name="connsiteY9" fmla="*/ 208862 h 685800"/>
                <a:gd name="connsiteX10" fmla="*/ 32169 w 629524"/>
                <a:gd name="connsiteY10" fmla="*/ 208978 h 685800"/>
                <a:gd name="connsiteX11" fmla="*/ 146469 w 629524"/>
                <a:gd name="connsiteY11" fmla="*/ 228028 h 685800"/>
                <a:gd name="connsiteX12" fmla="*/ 152755 w 629524"/>
                <a:gd name="connsiteY12" fmla="*/ 228600 h 685800"/>
                <a:gd name="connsiteX13" fmla="*/ 188474 w 629524"/>
                <a:gd name="connsiteY13" fmla="*/ 203835 h 685800"/>
                <a:gd name="connsiteX14" fmla="*/ 211905 w 629524"/>
                <a:gd name="connsiteY14" fmla="*/ 141065 h 685800"/>
                <a:gd name="connsiteX15" fmla="*/ 219430 w 629524"/>
                <a:gd name="connsiteY15" fmla="*/ 144399 h 685800"/>
                <a:gd name="connsiteX16" fmla="*/ 219430 w 629524"/>
                <a:gd name="connsiteY16" fmla="*/ 685800 h 685800"/>
                <a:gd name="connsiteX17" fmla="*/ 295630 w 629524"/>
                <a:gd name="connsiteY17" fmla="*/ 685800 h 685800"/>
                <a:gd name="connsiteX18" fmla="*/ 295630 w 629524"/>
                <a:gd name="connsiteY18" fmla="*/ 342900 h 685800"/>
                <a:gd name="connsiteX19" fmla="*/ 333730 w 629524"/>
                <a:gd name="connsiteY19" fmla="*/ 342900 h 685800"/>
                <a:gd name="connsiteX20" fmla="*/ 333730 w 629524"/>
                <a:gd name="connsiteY20" fmla="*/ 685800 h 685800"/>
                <a:gd name="connsiteX21" fmla="*/ 409930 w 629524"/>
                <a:gd name="connsiteY21" fmla="*/ 685800 h 685800"/>
                <a:gd name="connsiteX22" fmla="*/ 409930 w 629524"/>
                <a:gd name="connsiteY22" fmla="*/ 144494 h 685800"/>
                <a:gd name="connsiteX23" fmla="*/ 417931 w 629524"/>
                <a:gd name="connsiteY23" fmla="*/ 140970 h 685800"/>
                <a:gd name="connsiteX24" fmla="*/ 441458 w 629524"/>
                <a:gd name="connsiteY24" fmla="*/ 203835 h 685800"/>
                <a:gd name="connsiteX25" fmla="*/ 477081 w 629524"/>
                <a:gd name="connsiteY25" fmla="*/ 228600 h 685800"/>
                <a:gd name="connsiteX26" fmla="*/ 483368 w 629524"/>
                <a:gd name="connsiteY26" fmla="*/ 228028 h 685800"/>
                <a:gd name="connsiteX27" fmla="*/ 597668 w 629524"/>
                <a:gd name="connsiteY27" fmla="*/ 208978 h 685800"/>
                <a:gd name="connsiteX28" fmla="*/ 629005 w 629524"/>
                <a:gd name="connsiteY28" fmla="*/ 165164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29524" h="685800">
                  <a:moveTo>
                    <a:pt x="629005" y="165164"/>
                  </a:moveTo>
                  <a:cubicBezTo>
                    <a:pt x="625554" y="144414"/>
                    <a:pt x="605941" y="130386"/>
                    <a:pt x="585190" y="133826"/>
                  </a:cubicBezTo>
                  <a:lnTo>
                    <a:pt x="501846" y="147733"/>
                  </a:lnTo>
                  <a:cubicBezTo>
                    <a:pt x="501846" y="147733"/>
                    <a:pt x="467080" y="55435"/>
                    <a:pt x="467080" y="54578"/>
                  </a:cubicBezTo>
                  <a:cubicBezTo>
                    <a:pt x="449364" y="0"/>
                    <a:pt x="373354" y="0"/>
                    <a:pt x="314680" y="0"/>
                  </a:cubicBezTo>
                  <a:cubicBezTo>
                    <a:pt x="256006" y="0"/>
                    <a:pt x="180473" y="0"/>
                    <a:pt x="163137" y="54578"/>
                  </a:cubicBezTo>
                  <a:cubicBezTo>
                    <a:pt x="163137" y="55435"/>
                    <a:pt x="128085" y="147733"/>
                    <a:pt x="128085" y="147733"/>
                  </a:cubicBezTo>
                  <a:lnTo>
                    <a:pt x="44742" y="133826"/>
                  </a:lnTo>
                  <a:cubicBezTo>
                    <a:pt x="24021" y="130162"/>
                    <a:pt x="4254" y="143988"/>
                    <a:pt x="589" y="164709"/>
                  </a:cubicBezTo>
                  <a:cubicBezTo>
                    <a:pt x="-3076" y="185430"/>
                    <a:pt x="10752" y="205198"/>
                    <a:pt x="31472" y="208862"/>
                  </a:cubicBezTo>
                  <a:cubicBezTo>
                    <a:pt x="31704" y="208903"/>
                    <a:pt x="31936" y="208941"/>
                    <a:pt x="32169" y="208978"/>
                  </a:cubicBezTo>
                  <a:lnTo>
                    <a:pt x="146469" y="228028"/>
                  </a:lnTo>
                  <a:cubicBezTo>
                    <a:pt x="148542" y="228408"/>
                    <a:pt x="150646" y="228599"/>
                    <a:pt x="152755" y="228600"/>
                  </a:cubicBezTo>
                  <a:cubicBezTo>
                    <a:pt x="168664" y="228612"/>
                    <a:pt x="182906" y="218738"/>
                    <a:pt x="188474" y="203835"/>
                  </a:cubicBezTo>
                  <a:lnTo>
                    <a:pt x="211905" y="141065"/>
                  </a:lnTo>
                  <a:lnTo>
                    <a:pt x="219430" y="144399"/>
                  </a:lnTo>
                  <a:lnTo>
                    <a:pt x="219430" y="685800"/>
                  </a:lnTo>
                  <a:lnTo>
                    <a:pt x="295630" y="685800"/>
                  </a:lnTo>
                  <a:lnTo>
                    <a:pt x="295630" y="342900"/>
                  </a:lnTo>
                  <a:lnTo>
                    <a:pt x="333730" y="342900"/>
                  </a:lnTo>
                  <a:lnTo>
                    <a:pt x="333730" y="685800"/>
                  </a:lnTo>
                  <a:lnTo>
                    <a:pt x="409930" y="685800"/>
                  </a:lnTo>
                  <a:lnTo>
                    <a:pt x="409930" y="144494"/>
                  </a:lnTo>
                  <a:cubicBezTo>
                    <a:pt x="412692" y="143351"/>
                    <a:pt x="415359" y="142208"/>
                    <a:pt x="417931" y="140970"/>
                  </a:cubicBezTo>
                  <a:lnTo>
                    <a:pt x="441458" y="203835"/>
                  </a:lnTo>
                  <a:cubicBezTo>
                    <a:pt x="447014" y="218705"/>
                    <a:pt x="461207" y="228572"/>
                    <a:pt x="477081" y="228600"/>
                  </a:cubicBezTo>
                  <a:cubicBezTo>
                    <a:pt x="479190" y="228599"/>
                    <a:pt x="481294" y="228408"/>
                    <a:pt x="483368" y="228028"/>
                  </a:cubicBezTo>
                  <a:lnTo>
                    <a:pt x="597668" y="208978"/>
                  </a:lnTo>
                  <a:cubicBezTo>
                    <a:pt x="618418" y="205528"/>
                    <a:pt x="632446" y="185915"/>
                    <a:pt x="629005" y="16516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8788ABA-F3FE-43E1-BE82-B20053457A8F}"/>
                </a:ext>
              </a:extLst>
            </p:cNvPr>
            <p:cNvSpPr/>
            <p:nvPr/>
          </p:nvSpPr>
          <p:spPr>
            <a:xfrm>
              <a:off x="10821444" y="2075445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Staircase Timeline – Slide Template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877929E-E751-433C-8EB8-9C338E21F86A}"/>
              </a:ext>
            </a:extLst>
          </p:cNvPr>
          <p:cNvSpPr/>
          <p:nvPr/>
        </p:nvSpPr>
        <p:spPr>
          <a:xfrm>
            <a:off x="858033" y="5041557"/>
            <a:ext cx="2095187" cy="12736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6C984AD-EEAB-4C10-B782-E0C0DFF33BEE}"/>
              </a:ext>
            </a:extLst>
          </p:cNvPr>
          <p:cNvSpPr/>
          <p:nvPr/>
        </p:nvSpPr>
        <p:spPr>
          <a:xfrm>
            <a:off x="2953219" y="4582362"/>
            <a:ext cx="2095187" cy="173284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9B3719A-004C-4DEE-B87A-E5D99747C915}"/>
              </a:ext>
            </a:extLst>
          </p:cNvPr>
          <p:cNvSpPr/>
          <p:nvPr/>
        </p:nvSpPr>
        <p:spPr>
          <a:xfrm>
            <a:off x="5048406" y="4123164"/>
            <a:ext cx="2095187" cy="21920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399F7F0-6300-4738-A16E-946D373177E9}"/>
              </a:ext>
            </a:extLst>
          </p:cNvPr>
          <p:cNvSpPr/>
          <p:nvPr/>
        </p:nvSpPr>
        <p:spPr>
          <a:xfrm>
            <a:off x="7143592" y="3663967"/>
            <a:ext cx="2095187" cy="26512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B2F1DAD-990D-4B4A-BE3C-4AD89E8AE4FA}"/>
              </a:ext>
            </a:extLst>
          </p:cNvPr>
          <p:cNvSpPr/>
          <p:nvPr/>
        </p:nvSpPr>
        <p:spPr>
          <a:xfrm>
            <a:off x="9238779" y="3204770"/>
            <a:ext cx="2095187" cy="31104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C58EC91-65AF-48DA-9E52-B222B8E50FD2}"/>
              </a:ext>
            </a:extLst>
          </p:cNvPr>
          <p:cNvSpPr/>
          <p:nvPr/>
        </p:nvSpPr>
        <p:spPr>
          <a:xfrm>
            <a:off x="858032" y="4793969"/>
            <a:ext cx="2095187" cy="250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2E52197-5556-493F-8E0A-F86AA4F14C32}"/>
              </a:ext>
            </a:extLst>
          </p:cNvPr>
          <p:cNvSpPr/>
          <p:nvPr/>
        </p:nvSpPr>
        <p:spPr>
          <a:xfrm>
            <a:off x="2953218" y="4334128"/>
            <a:ext cx="2095187" cy="250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A783E18-44B6-4D2F-8F88-6D42D629FDB1}"/>
              </a:ext>
            </a:extLst>
          </p:cNvPr>
          <p:cNvSpPr/>
          <p:nvPr/>
        </p:nvSpPr>
        <p:spPr>
          <a:xfrm>
            <a:off x="5048405" y="3874287"/>
            <a:ext cx="2095187" cy="250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C1630CF-2A7A-4A0D-BD4B-F8BA532FDDBA}"/>
              </a:ext>
            </a:extLst>
          </p:cNvPr>
          <p:cNvSpPr/>
          <p:nvPr/>
        </p:nvSpPr>
        <p:spPr>
          <a:xfrm>
            <a:off x="7143593" y="3414446"/>
            <a:ext cx="2095187" cy="250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5973840-56B3-4318-B491-BA021462F599}"/>
              </a:ext>
            </a:extLst>
          </p:cNvPr>
          <p:cNvSpPr/>
          <p:nvPr/>
        </p:nvSpPr>
        <p:spPr>
          <a:xfrm>
            <a:off x="9238780" y="2954605"/>
            <a:ext cx="2095187" cy="250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6EC28D1-1687-456B-B19C-C9C601A2201D}"/>
              </a:ext>
            </a:extLst>
          </p:cNvPr>
          <p:cNvSpPr/>
          <p:nvPr/>
        </p:nvSpPr>
        <p:spPr>
          <a:xfrm>
            <a:off x="858033" y="5638800"/>
            <a:ext cx="2095187" cy="676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A280D4C-8306-4A68-BE8D-99AB6595DA04}"/>
              </a:ext>
            </a:extLst>
          </p:cNvPr>
          <p:cNvSpPr/>
          <p:nvPr/>
        </p:nvSpPr>
        <p:spPr>
          <a:xfrm>
            <a:off x="2953220" y="5638800"/>
            <a:ext cx="2095187" cy="6764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2602C66-4BB5-46E4-A078-999C23164852}"/>
              </a:ext>
            </a:extLst>
          </p:cNvPr>
          <p:cNvSpPr/>
          <p:nvPr/>
        </p:nvSpPr>
        <p:spPr>
          <a:xfrm>
            <a:off x="5048407" y="5638800"/>
            <a:ext cx="2095187" cy="676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44540B6-C4D7-451F-8B28-FD559019CA89}"/>
              </a:ext>
            </a:extLst>
          </p:cNvPr>
          <p:cNvSpPr/>
          <p:nvPr/>
        </p:nvSpPr>
        <p:spPr>
          <a:xfrm>
            <a:off x="7143593" y="5638800"/>
            <a:ext cx="2095187" cy="6764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3809861-BE1D-4D59-8BAB-F38A9D639D18}"/>
              </a:ext>
            </a:extLst>
          </p:cNvPr>
          <p:cNvSpPr/>
          <p:nvPr/>
        </p:nvSpPr>
        <p:spPr>
          <a:xfrm>
            <a:off x="9238780" y="5638800"/>
            <a:ext cx="2095187" cy="676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4AB8CD0-8A7F-4DBA-AF0C-21BC7CA3F370}"/>
              </a:ext>
            </a:extLst>
          </p:cNvPr>
          <p:cNvGrpSpPr/>
          <p:nvPr/>
        </p:nvGrpSpPr>
        <p:grpSpPr>
          <a:xfrm>
            <a:off x="858033" y="2523820"/>
            <a:ext cx="1575594" cy="1167042"/>
            <a:chOff x="332936" y="2689321"/>
            <a:chExt cx="2926080" cy="11670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DC95772-D6F1-40D0-958E-54FE8ABDFF3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B702663-892C-4D3E-92DA-40A49FAB55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FC64E7B-B605-45C5-A821-07A9DC83C096}"/>
              </a:ext>
            </a:extLst>
          </p:cNvPr>
          <p:cNvGrpSpPr/>
          <p:nvPr/>
        </p:nvGrpSpPr>
        <p:grpSpPr>
          <a:xfrm>
            <a:off x="2957424" y="2071404"/>
            <a:ext cx="1575594" cy="1167042"/>
            <a:chOff x="332936" y="2689321"/>
            <a:chExt cx="2926080" cy="11670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98349E-585D-488A-ADDD-0BE97D7B4AE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2D39A0E-7DB8-4E6F-BB12-A902B25386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1C4CDD5-30A5-4BDC-908E-5D26E74064CF}"/>
              </a:ext>
            </a:extLst>
          </p:cNvPr>
          <p:cNvGrpSpPr/>
          <p:nvPr/>
        </p:nvGrpSpPr>
        <p:grpSpPr>
          <a:xfrm>
            <a:off x="5047086" y="1618987"/>
            <a:ext cx="1575594" cy="1167042"/>
            <a:chOff x="332936" y="2689321"/>
            <a:chExt cx="2926080" cy="116704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AB5920-045D-43D8-BA36-07456563E03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0471B68-68B2-4BD2-AA14-748435FBE6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C437284-3819-47D8-9BD7-A6021EFAB723}"/>
              </a:ext>
            </a:extLst>
          </p:cNvPr>
          <p:cNvGrpSpPr/>
          <p:nvPr/>
        </p:nvGrpSpPr>
        <p:grpSpPr>
          <a:xfrm>
            <a:off x="7143592" y="1166570"/>
            <a:ext cx="1575594" cy="1167042"/>
            <a:chOff x="332936" y="2689321"/>
            <a:chExt cx="2926080" cy="116704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81F846E-591F-4C81-B2DE-22416919158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3FDFAAE-6CFF-4825-A56A-84088F0A4BB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5431B1-B133-46E3-9862-2F267D00A977}"/>
              </a:ext>
            </a:extLst>
          </p:cNvPr>
          <p:cNvGrpSpPr/>
          <p:nvPr/>
        </p:nvGrpSpPr>
        <p:grpSpPr>
          <a:xfrm>
            <a:off x="9238779" y="714153"/>
            <a:ext cx="1575594" cy="1167042"/>
            <a:chOff x="332936" y="2689321"/>
            <a:chExt cx="2926080" cy="116704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C982774-1C46-4090-89B4-04874E262FD3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5E79C45-5669-4DF6-ABF5-D4C59A4BC0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" name="Graphic 3" descr="Run">
            <a:extLst>
              <a:ext uri="{FF2B5EF4-FFF2-40B4-BE49-F238E27FC236}">
                <a16:creationId xmlns:a16="http://schemas.microsoft.com/office/drawing/2014/main" id="{3B4D1FBF-3163-4482-9D6C-E6E150389857}"/>
              </a:ext>
            </a:extLst>
          </p:cNvPr>
          <p:cNvGrpSpPr/>
          <p:nvPr/>
        </p:nvGrpSpPr>
        <p:grpSpPr>
          <a:xfrm>
            <a:off x="6002653" y="3010743"/>
            <a:ext cx="719322" cy="819150"/>
            <a:chOff x="6002653" y="3010743"/>
            <a:chExt cx="719322" cy="819150"/>
          </a:xfrm>
          <a:solidFill>
            <a:srgbClr val="000000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D611FA8-6C03-4687-AC99-EB224EEE2E2F}"/>
                </a:ext>
              </a:extLst>
            </p:cNvPr>
            <p:cNvSpPr/>
            <p:nvPr/>
          </p:nvSpPr>
          <p:spPr>
            <a:xfrm>
              <a:off x="6440804" y="3010743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4ABC676-F4FA-411A-AFDB-67C9B319C738}"/>
                </a:ext>
              </a:extLst>
            </p:cNvPr>
            <p:cNvSpPr/>
            <p:nvPr/>
          </p:nvSpPr>
          <p:spPr>
            <a:xfrm>
              <a:off x="6002653" y="3172668"/>
              <a:ext cx="719322" cy="657225"/>
            </a:xfrm>
            <a:custGeom>
              <a:avLst/>
              <a:gdLst>
                <a:gd name="connsiteX0" fmla="*/ 699135 w 719322"/>
                <a:gd name="connsiteY0" fmla="*/ 19050 h 657225"/>
                <a:gd name="connsiteX1" fmla="*/ 647700 w 719322"/>
                <a:gd name="connsiteY1" fmla="*/ 35243 h 657225"/>
                <a:gd name="connsiteX2" fmla="*/ 614363 w 719322"/>
                <a:gd name="connsiteY2" fmla="*/ 98107 h 657225"/>
                <a:gd name="connsiteX3" fmla="*/ 467678 w 719322"/>
                <a:gd name="connsiteY3" fmla="*/ 5715 h 657225"/>
                <a:gd name="connsiteX4" fmla="*/ 447675 w 719322"/>
                <a:gd name="connsiteY4" fmla="*/ 0 h 657225"/>
                <a:gd name="connsiteX5" fmla="*/ 285750 w 719322"/>
                <a:gd name="connsiteY5" fmla="*/ 0 h 657225"/>
                <a:gd name="connsiteX6" fmla="*/ 252413 w 719322"/>
                <a:gd name="connsiteY6" fmla="*/ 20003 h 657225"/>
                <a:gd name="connsiteX7" fmla="*/ 190500 w 719322"/>
                <a:gd name="connsiteY7" fmla="*/ 134302 h 657225"/>
                <a:gd name="connsiteX8" fmla="*/ 205740 w 719322"/>
                <a:gd name="connsiteY8" fmla="*/ 185738 h 657225"/>
                <a:gd name="connsiteX9" fmla="*/ 223838 w 719322"/>
                <a:gd name="connsiteY9" fmla="*/ 190500 h 657225"/>
                <a:gd name="connsiteX10" fmla="*/ 257175 w 719322"/>
                <a:gd name="connsiteY10" fmla="*/ 170498 h 657225"/>
                <a:gd name="connsiteX11" fmla="*/ 308610 w 719322"/>
                <a:gd name="connsiteY11" fmla="*/ 76200 h 657225"/>
                <a:gd name="connsiteX12" fmla="*/ 364808 w 719322"/>
                <a:gd name="connsiteY12" fmla="*/ 76200 h 657225"/>
                <a:gd name="connsiteX13" fmla="*/ 196215 w 719322"/>
                <a:gd name="connsiteY13" fmla="*/ 390525 h 657225"/>
                <a:gd name="connsiteX14" fmla="*/ 38100 w 719322"/>
                <a:gd name="connsiteY14" fmla="*/ 390525 h 657225"/>
                <a:gd name="connsiteX15" fmla="*/ 0 w 719322"/>
                <a:gd name="connsiteY15" fmla="*/ 428625 h 657225"/>
                <a:gd name="connsiteX16" fmla="*/ 38100 w 719322"/>
                <a:gd name="connsiteY16" fmla="*/ 466725 h 657225"/>
                <a:gd name="connsiteX17" fmla="*/ 219075 w 719322"/>
                <a:gd name="connsiteY17" fmla="*/ 466725 h 657225"/>
                <a:gd name="connsiteX18" fmla="*/ 252413 w 719322"/>
                <a:gd name="connsiteY18" fmla="*/ 446723 h 657225"/>
                <a:gd name="connsiteX19" fmla="*/ 319088 w 719322"/>
                <a:gd name="connsiteY19" fmla="*/ 323850 h 657225"/>
                <a:gd name="connsiteX20" fmla="*/ 428625 w 719322"/>
                <a:gd name="connsiteY20" fmla="*/ 425767 h 657225"/>
                <a:gd name="connsiteX21" fmla="*/ 420053 w 719322"/>
                <a:gd name="connsiteY21" fmla="*/ 617220 h 657225"/>
                <a:gd name="connsiteX22" fmla="*/ 455295 w 719322"/>
                <a:gd name="connsiteY22" fmla="*/ 657225 h 657225"/>
                <a:gd name="connsiteX23" fmla="*/ 457200 w 719322"/>
                <a:gd name="connsiteY23" fmla="*/ 657225 h 657225"/>
                <a:gd name="connsiteX24" fmla="*/ 495300 w 719322"/>
                <a:gd name="connsiteY24" fmla="*/ 621030 h 657225"/>
                <a:gd name="connsiteX25" fmla="*/ 504825 w 719322"/>
                <a:gd name="connsiteY25" fmla="*/ 411480 h 657225"/>
                <a:gd name="connsiteX26" fmla="*/ 492443 w 719322"/>
                <a:gd name="connsiteY26" fmla="*/ 381953 h 657225"/>
                <a:gd name="connsiteX27" fmla="*/ 400050 w 719322"/>
                <a:gd name="connsiteY27" fmla="*/ 296228 h 657225"/>
                <a:gd name="connsiteX28" fmla="*/ 497205 w 719322"/>
                <a:gd name="connsiteY28" fmla="*/ 115252 h 657225"/>
                <a:gd name="connsiteX29" fmla="*/ 607695 w 719322"/>
                <a:gd name="connsiteY29" fmla="*/ 184785 h 657225"/>
                <a:gd name="connsiteX30" fmla="*/ 638175 w 719322"/>
                <a:gd name="connsiteY30" fmla="*/ 189548 h 657225"/>
                <a:gd name="connsiteX31" fmla="*/ 661988 w 719322"/>
                <a:gd name="connsiteY31" fmla="*/ 170498 h 657225"/>
                <a:gd name="connsiteX32" fmla="*/ 714375 w 719322"/>
                <a:gd name="connsiteY32" fmla="*/ 70485 h 657225"/>
                <a:gd name="connsiteX33" fmla="*/ 699135 w 719322"/>
                <a:gd name="connsiteY33" fmla="*/ 19050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719322" h="657225">
                  <a:moveTo>
                    <a:pt x="699135" y="19050"/>
                  </a:moveTo>
                  <a:cubicBezTo>
                    <a:pt x="680085" y="9525"/>
                    <a:pt x="657225" y="16193"/>
                    <a:pt x="647700" y="35243"/>
                  </a:cubicBezTo>
                  <a:lnTo>
                    <a:pt x="614363" y="98107"/>
                  </a:lnTo>
                  <a:lnTo>
                    <a:pt x="467678" y="5715"/>
                  </a:lnTo>
                  <a:cubicBezTo>
                    <a:pt x="461963" y="1905"/>
                    <a:pt x="455295" y="0"/>
                    <a:pt x="447675" y="0"/>
                  </a:cubicBezTo>
                  <a:lnTo>
                    <a:pt x="285750" y="0"/>
                  </a:lnTo>
                  <a:cubicBezTo>
                    <a:pt x="271463" y="0"/>
                    <a:pt x="259080" y="7620"/>
                    <a:pt x="252413" y="20003"/>
                  </a:cubicBezTo>
                  <a:lnTo>
                    <a:pt x="190500" y="134302"/>
                  </a:lnTo>
                  <a:cubicBezTo>
                    <a:pt x="180023" y="152400"/>
                    <a:pt x="187643" y="176213"/>
                    <a:pt x="205740" y="185738"/>
                  </a:cubicBezTo>
                  <a:cubicBezTo>
                    <a:pt x="211455" y="188595"/>
                    <a:pt x="218122" y="190500"/>
                    <a:pt x="223838" y="190500"/>
                  </a:cubicBezTo>
                  <a:cubicBezTo>
                    <a:pt x="237172" y="190500"/>
                    <a:pt x="250508" y="182880"/>
                    <a:pt x="257175" y="170498"/>
                  </a:cubicBezTo>
                  <a:lnTo>
                    <a:pt x="308610" y="76200"/>
                  </a:lnTo>
                  <a:lnTo>
                    <a:pt x="364808" y="76200"/>
                  </a:lnTo>
                  <a:lnTo>
                    <a:pt x="196215" y="390525"/>
                  </a:lnTo>
                  <a:lnTo>
                    <a:pt x="38100" y="390525"/>
                  </a:lnTo>
                  <a:cubicBezTo>
                    <a:pt x="17145" y="390525"/>
                    <a:pt x="0" y="407670"/>
                    <a:pt x="0" y="428625"/>
                  </a:cubicBezTo>
                  <a:cubicBezTo>
                    <a:pt x="0" y="449580"/>
                    <a:pt x="17145" y="466725"/>
                    <a:pt x="38100" y="466725"/>
                  </a:cubicBezTo>
                  <a:lnTo>
                    <a:pt x="219075" y="466725"/>
                  </a:lnTo>
                  <a:cubicBezTo>
                    <a:pt x="233363" y="466725"/>
                    <a:pt x="245745" y="459105"/>
                    <a:pt x="252413" y="446723"/>
                  </a:cubicBezTo>
                  <a:lnTo>
                    <a:pt x="319088" y="323850"/>
                  </a:lnTo>
                  <a:lnTo>
                    <a:pt x="428625" y="425767"/>
                  </a:lnTo>
                  <a:lnTo>
                    <a:pt x="420053" y="617220"/>
                  </a:lnTo>
                  <a:cubicBezTo>
                    <a:pt x="418148" y="638175"/>
                    <a:pt x="434340" y="656273"/>
                    <a:pt x="455295" y="657225"/>
                  </a:cubicBezTo>
                  <a:cubicBezTo>
                    <a:pt x="456248" y="657225"/>
                    <a:pt x="456248" y="657225"/>
                    <a:pt x="457200" y="657225"/>
                  </a:cubicBezTo>
                  <a:cubicBezTo>
                    <a:pt x="477203" y="657225"/>
                    <a:pt x="494348" y="641033"/>
                    <a:pt x="495300" y="621030"/>
                  </a:cubicBezTo>
                  <a:lnTo>
                    <a:pt x="504825" y="411480"/>
                  </a:lnTo>
                  <a:cubicBezTo>
                    <a:pt x="505778" y="400050"/>
                    <a:pt x="501015" y="389573"/>
                    <a:pt x="492443" y="381953"/>
                  </a:cubicBezTo>
                  <a:lnTo>
                    <a:pt x="400050" y="296228"/>
                  </a:lnTo>
                  <a:lnTo>
                    <a:pt x="497205" y="115252"/>
                  </a:lnTo>
                  <a:lnTo>
                    <a:pt x="607695" y="184785"/>
                  </a:lnTo>
                  <a:cubicBezTo>
                    <a:pt x="616268" y="190500"/>
                    <a:pt x="627698" y="192405"/>
                    <a:pt x="638175" y="189548"/>
                  </a:cubicBezTo>
                  <a:cubicBezTo>
                    <a:pt x="648653" y="186690"/>
                    <a:pt x="657225" y="180023"/>
                    <a:pt x="661988" y="170498"/>
                  </a:cubicBezTo>
                  <a:lnTo>
                    <a:pt x="714375" y="70485"/>
                  </a:lnTo>
                  <a:cubicBezTo>
                    <a:pt x="724853" y="52388"/>
                    <a:pt x="718185" y="29528"/>
                    <a:pt x="699135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4" descr="Walk">
            <a:extLst>
              <a:ext uri="{FF2B5EF4-FFF2-40B4-BE49-F238E27FC236}">
                <a16:creationId xmlns:a16="http://schemas.microsoft.com/office/drawing/2014/main" id="{F5BD8803-0DF5-4033-8F44-9B0BE960A616}"/>
              </a:ext>
            </a:extLst>
          </p:cNvPr>
          <p:cNvGrpSpPr/>
          <p:nvPr/>
        </p:nvGrpSpPr>
        <p:grpSpPr>
          <a:xfrm>
            <a:off x="1680630" y="3919844"/>
            <a:ext cx="533759" cy="819150"/>
            <a:chOff x="1680630" y="3919844"/>
            <a:chExt cx="533759" cy="819150"/>
          </a:xfrm>
          <a:solidFill>
            <a:srgbClr val="000000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3FF226B-ED29-44BC-AF8D-9F7749CDEB88}"/>
                </a:ext>
              </a:extLst>
            </p:cNvPr>
            <p:cNvSpPr/>
            <p:nvPr/>
          </p:nvSpPr>
          <p:spPr>
            <a:xfrm>
              <a:off x="1919016" y="3919844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7D9A920-BBDD-410D-9A10-25E6A408446C}"/>
                </a:ext>
              </a:extLst>
            </p:cNvPr>
            <p:cNvSpPr/>
            <p:nvPr/>
          </p:nvSpPr>
          <p:spPr>
            <a:xfrm>
              <a:off x="1680630" y="4091294"/>
              <a:ext cx="533759" cy="647700"/>
            </a:xfrm>
            <a:custGeom>
              <a:avLst/>
              <a:gdLst>
                <a:gd name="connsiteX0" fmla="*/ 507943 w 533759"/>
                <a:gd name="connsiteY0" fmla="*/ 201930 h 647700"/>
                <a:gd name="connsiteX1" fmla="*/ 409835 w 533759"/>
                <a:gd name="connsiteY1" fmla="*/ 169545 h 647700"/>
                <a:gd name="connsiteX2" fmla="*/ 353638 w 533759"/>
                <a:gd name="connsiteY2" fmla="*/ 40005 h 647700"/>
                <a:gd name="connsiteX3" fmla="*/ 286963 w 533759"/>
                <a:gd name="connsiteY3" fmla="*/ 0 h 647700"/>
                <a:gd name="connsiteX4" fmla="*/ 254578 w 533759"/>
                <a:gd name="connsiteY4" fmla="*/ 7620 h 647700"/>
                <a:gd name="connsiteX5" fmla="*/ 121228 w 533759"/>
                <a:gd name="connsiteY5" fmla="*/ 60007 h 647700"/>
                <a:gd name="connsiteX6" fmla="*/ 100273 w 533759"/>
                <a:gd name="connsiteY6" fmla="*/ 80963 h 647700"/>
                <a:gd name="connsiteX7" fmla="*/ 52648 w 533759"/>
                <a:gd name="connsiteY7" fmla="*/ 195263 h 647700"/>
                <a:gd name="connsiteX8" fmla="*/ 73603 w 533759"/>
                <a:gd name="connsiteY8" fmla="*/ 244793 h 647700"/>
                <a:gd name="connsiteX9" fmla="*/ 87890 w 533759"/>
                <a:gd name="connsiteY9" fmla="*/ 247650 h 647700"/>
                <a:gd name="connsiteX10" fmla="*/ 123133 w 533759"/>
                <a:gd name="connsiteY10" fmla="*/ 223838 h 647700"/>
                <a:gd name="connsiteX11" fmla="*/ 162185 w 533759"/>
                <a:gd name="connsiteY11" fmla="*/ 124777 h 647700"/>
                <a:gd name="connsiteX12" fmla="*/ 202190 w 533759"/>
                <a:gd name="connsiteY12" fmla="*/ 109538 h 647700"/>
                <a:gd name="connsiteX13" fmla="*/ 136468 w 533759"/>
                <a:gd name="connsiteY13" fmla="*/ 430530 h 647700"/>
                <a:gd name="connsiteX14" fmla="*/ 8833 w 533759"/>
                <a:gd name="connsiteY14" fmla="*/ 585788 h 647700"/>
                <a:gd name="connsiteX15" fmla="*/ 13595 w 533759"/>
                <a:gd name="connsiteY15" fmla="*/ 639128 h 647700"/>
                <a:gd name="connsiteX16" fmla="*/ 37408 w 533759"/>
                <a:gd name="connsiteY16" fmla="*/ 647700 h 647700"/>
                <a:gd name="connsiteX17" fmla="*/ 66935 w 533759"/>
                <a:gd name="connsiteY17" fmla="*/ 633413 h 647700"/>
                <a:gd name="connsiteX18" fmla="*/ 200285 w 533759"/>
                <a:gd name="connsiteY18" fmla="*/ 471488 h 647700"/>
                <a:gd name="connsiteX19" fmla="*/ 207905 w 533759"/>
                <a:gd name="connsiteY19" fmla="*/ 455295 h 647700"/>
                <a:gd name="connsiteX20" fmla="*/ 230765 w 533759"/>
                <a:gd name="connsiteY20" fmla="*/ 344805 h 647700"/>
                <a:gd name="connsiteX21" fmla="*/ 333635 w 533759"/>
                <a:gd name="connsiteY21" fmla="*/ 419100 h 647700"/>
                <a:gd name="connsiteX22" fmla="*/ 333635 w 533759"/>
                <a:gd name="connsiteY22" fmla="*/ 609600 h 647700"/>
                <a:gd name="connsiteX23" fmla="*/ 371735 w 533759"/>
                <a:gd name="connsiteY23" fmla="*/ 647700 h 647700"/>
                <a:gd name="connsiteX24" fmla="*/ 409835 w 533759"/>
                <a:gd name="connsiteY24" fmla="*/ 609600 h 647700"/>
                <a:gd name="connsiteX25" fmla="*/ 409835 w 533759"/>
                <a:gd name="connsiteY25" fmla="*/ 400050 h 647700"/>
                <a:gd name="connsiteX26" fmla="*/ 394595 w 533759"/>
                <a:gd name="connsiteY26" fmla="*/ 369570 h 647700"/>
                <a:gd name="connsiteX27" fmla="*/ 302203 w 533759"/>
                <a:gd name="connsiteY27" fmla="*/ 301943 h 647700"/>
                <a:gd name="connsiteX28" fmla="*/ 327920 w 533759"/>
                <a:gd name="connsiteY28" fmla="*/ 173355 h 647700"/>
                <a:gd name="connsiteX29" fmla="*/ 346018 w 533759"/>
                <a:gd name="connsiteY29" fmla="*/ 215265 h 647700"/>
                <a:gd name="connsiteX30" fmla="*/ 368878 w 533759"/>
                <a:gd name="connsiteY30" fmla="*/ 236220 h 647700"/>
                <a:gd name="connsiteX31" fmla="*/ 483178 w 533759"/>
                <a:gd name="connsiteY31" fmla="*/ 274320 h 647700"/>
                <a:gd name="connsiteX32" fmla="*/ 495560 w 533759"/>
                <a:gd name="connsiteY32" fmla="*/ 276225 h 647700"/>
                <a:gd name="connsiteX33" fmla="*/ 531755 w 533759"/>
                <a:gd name="connsiteY33" fmla="*/ 250508 h 647700"/>
                <a:gd name="connsiteX34" fmla="*/ 507943 w 533759"/>
                <a:gd name="connsiteY34" fmla="*/ 20193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759" h="647700">
                  <a:moveTo>
                    <a:pt x="507943" y="201930"/>
                  </a:moveTo>
                  <a:lnTo>
                    <a:pt x="409835" y="169545"/>
                  </a:lnTo>
                  <a:cubicBezTo>
                    <a:pt x="409835" y="169545"/>
                    <a:pt x="355543" y="43815"/>
                    <a:pt x="353638" y="40005"/>
                  </a:cubicBezTo>
                  <a:cubicBezTo>
                    <a:pt x="340303" y="16193"/>
                    <a:pt x="315538" y="0"/>
                    <a:pt x="286963" y="0"/>
                  </a:cubicBezTo>
                  <a:cubicBezTo>
                    <a:pt x="275533" y="0"/>
                    <a:pt x="264103" y="2857"/>
                    <a:pt x="254578" y="7620"/>
                  </a:cubicBezTo>
                  <a:lnTo>
                    <a:pt x="121228" y="60007"/>
                  </a:lnTo>
                  <a:cubicBezTo>
                    <a:pt x="111703" y="63818"/>
                    <a:pt x="104083" y="71438"/>
                    <a:pt x="100273" y="80963"/>
                  </a:cubicBezTo>
                  <a:lnTo>
                    <a:pt x="52648" y="195263"/>
                  </a:lnTo>
                  <a:cubicBezTo>
                    <a:pt x="45028" y="214313"/>
                    <a:pt x="53600" y="237173"/>
                    <a:pt x="73603" y="244793"/>
                  </a:cubicBezTo>
                  <a:cubicBezTo>
                    <a:pt x="78365" y="246698"/>
                    <a:pt x="83128" y="247650"/>
                    <a:pt x="87890" y="247650"/>
                  </a:cubicBezTo>
                  <a:cubicBezTo>
                    <a:pt x="103130" y="247650"/>
                    <a:pt x="117418" y="239077"/>
                    <a:pt x="123133" y="223838"/>
                  </a:cubicBezTo>
                  <a:lnTo>
                    <a:pt x="162185" y="124777"/>
                  </a:lnTo>
                  <a:lnTo>
                    <a:pt x="202190" y="109538"/>
                  </a:lnTo>
                  <a:lnTo>
                    <a:pt x="136468" y="430530"/>
                  </a:lnTo>
                  <a:lnTo>
                    <a:pt x="8833" y="585788"/>
                  </a:lnTo>
                  <a:cubicBezTo>
                    <a:pt x="-4502" y="601980"/>
                    <a:pt x="-2597" y="625793"/>
                    <a:pt x="13595" y="639128"/>
                  </a:cubicBezTo>
                  <a:cubicBezTo>
                    <a:pt x="20263" y="644843"/>
                    <a:pt x="28835" y="647700"/>
                    <a:pt x="37408" y="647700"/>
                  </a:cubicBezTo>
                  <a:cubicBezTo>
                    <a:pt x="48838" y="647700"/>
                    <a:pt x="59315" y="642938"/>
                    <a:pt x="66935" y="633413"/>
                  </a:cubicBezTo>
                  <a:lnTo>
                    <a:pt x="200285" y="471488"/>
                  </a:lnTo>
                  <a:cubicBezTo>
                    <a:pt x="204095" y="466725"/>
                    <a:pt x="206953" y="461010"/>
                    <a:pt x="207905" y="455295"/>
                  </a:cubicBezTo>
                  <a:lnTo>
                    <a:pt x="230765" y="344805"/>
                  </a:lnTo>
                  <a:lnTo>
                    <a:pt x="333635" y="419100"/>
                  </a:lnTo>
                  <a:lnTo>
                    <a:pt x="333635" y="609600"/>
                  </a:lnTo>
                  <a:cubicBezTo>
                    <a:pt x="333635" y="630555"/>
                    <a:pt x="350780" y="647700"/>
                    <a:pt x="371735" y="647700"/>
                  </a:cubicBezTo>
                  <a:cubicBezTo>
                    <a:pt x="392690" y="647700"/>
                    <a:pt x="409835" y="630555"/>
                    <a:pt x="409835" y="609600"/>
                  </a:cubicBezTo>
                  <a:lnTo>
                    <a:pt x="409835" y="400050"/>
                  </a:lnTo>
                  <a:cubicBezTo>
                    <a:pt x="409835" y="387668"/>
                    <a:pt x="404120" y="376238"/>
                    <a:pt x="394595" y="369570"/>
                  </a:cubicBezTo>
                  <a:lnTo>
                    <a:pt x="302203" y="301943"/>
                  </a:lnTo>
                  <a:lnTo>
                    <a:pt x="327920" y="173355"/>
                  </a:lnTo>
                  <a:lnTo>
                    <a:pt x="346018" y="215265"/>
                  </a:lnTo>
                  <a:cubicBezTo>
                    <a:pt x="350780" y="224790"/>
                    <a:pt x="358400" y="232410"/>
                    <a:pt x="368878" y="236220"/>
                  </a:cubicBezTo>
                  <a:lnTo>
                    <a:pt x="483178" y="274320"/>
                  </a:lnTo>
                  <a:cubicBezTo>
                    <a:pt x="486988" y="275273"/>
                    <a:pt x="490798" y="276225"/>
                    <a:pt x="495560" y="276225"/>
                  </a:cubicBezTo>
                  <a:cubicBezTo>
                    <a:pt x="511753" y="276225"/>
                    <a:pt x="526040" y="265748"/>
                    <a:pt x="531755" y="250508"/>
                  </a:cubicBezTo>
                  <a:cubicBezTo>
                    <a:pt x="538423" y="230505"/>
                    <a:pt x="527945" y="208598"/>
                    <a:pt x="507943" y="20193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2" descr="Confused person">
            <a:extLst>
              <a:ext uri="{FF2B5EF4-FFF2-40B4-BE49-F238E27FC236}">
                <a16:creationId xmlns:a16="http://schemas.microsoft.com/office/drawing/2014/main" id="{09515234-09CF-404F-A0EF-BDE3BA950538}"/>
              </a:ext>
            </a:extLst>
          </p:cNvPr>
          <p:cNvGrpSpPr/>
          <p:nvPr/>
        </p:nvGrpSpPr>
        <p:grpSpPr>
          <a:xfrm>
            <a:off x="10440444" y="2046870"/>
            <a:ext cx="914400" cy="914400"/>
            <a:chOff x="10440444" y="2046870"/>
            <a:chExt cx="914400" cy="9144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20B08B0-98D4-4916-ABD3-5FECAB46E07E}"/>
                </a:ext>
              </a:extLst>
            </p:cNvPr>
            <p:cNvSpPr/>
            <p:nvPr/>
          </p:nvSpPr>
          <p:spPr>
            <a:xfrm>
              <a:off x="10582963" y="2246895"/>
              <a:ext cx="629524" cy="685800"/>
            </a:xfrm>
            <a:custGeom>
              <a:avLst/>
              <a:gdLst>
                <a:gd name="connsiteX0" fmla="*/ 629005 w 629524"/>
                <a:gd name="connsiteY0" fmla="*/ 165164 h 685800"/>
                <a:gd name="connsiteX1" fmla="*/ 585190 w 629524"/>
                <a:gd name="connsiteY1" fmla="*/ 133826 h 685800"/>
                <a:gd name="connsiteX2" fmla="*/ 501846 w 629524"/>
                <a:gd name="connsiteY2" fmla="*/ 147733 h 685800"/>
                <a:gd name="connsiteX3" fmla="*/ 467080 w 629524"/>
                <a:gd name="connsiteY3" fmla="*/ 54578 h 685800"/>
                <a:gd name="connsiteX4" fmla="*/ 314680 w 629524"/>
                <a:gd name="connsiteY4" fmla="*/ 0 h 685800"/>
                <a:gd name="connsiteX5" fmla="*/ 163137 w 629524"/>
                <a:gd name="connsiteY5" fmla="*/ 54578 h 685800"/>
                <a:gd name="connsiteX6" fmla="*/ 128085 w 629524"/>
                <a:gd name="connsiteY6" fmla="*/ 147733 h 685800"/>
                <a:gd name="connsiteX7" fmla="*/ 44742 w 629524"/>
                <a:gd name="connsiteY7" fmla="*/ 133826 h 685800"/>
                <a:gd name="connsiteX8" fmla="*/ 589 w 629524"/>
                <a:gd name="connsiteY8" fmla="*/ 164709 h 685800"/>
                <a:gd name="connsiteX9" fmla="*/ 31472 w 629524"/>
                <a:gd name="connsiteY9" fmla="*/ 208862 h 685800"/>
                <a:gd name="connsiteX10" fmla="*/ 32169 w 629524"/>
                <a:gd name="connsiteY10" fmla="*/ 208978 h 685800"/>
                <a:gd name="connsiteX11" fmla="*/ 146469 w 629524"/>
                <a:gd name="connsiteY11" fmla="*/ 228028 h 685800"/>
                <a:gd name="connsiteX12" fmla="*/ 152755 w 629524"/>
                <a:gd name="connsiteY12" fmla="*/ 228600 h 685800"/>
                <a:gd name="connsiteX13" fmla="*/ 188474 w 629524"/>
                <a:gd name="connsiteY13" fmla="*/ 203835 h 685800"/>
                <a:gd name="connsiteX14" fmla="*/ 211905 w 629524"/>
                <a:gd name="connsiteY14" fmla="*/ 141065 h 685800"/>
                <a:gd name="connsiteX15" fmla="*/ 219430 w 629524"/>
                <a:gd name="connsiteY15" fmla="*/ 144399 h 685800"/>
                <a:gd name="connsiteX16" fmla="*/ 219430 w 629524"/>
                <a:gd name="connsiteY16" fmla="*/ 685800 h 685800"/>
                <a:gd name="connsiteX17" fmla="*/ 295630 w 629524"/>
                <a:gd name="connsiteY17" fmla="*/ 685800 h 685800"/>
                <a:gd name="connsiteX18" fmla="*/ 295630 w 629524"/>
                <a:gd name="connsiteY18" fmla="*/ 342900 h 685800"/>
                <a:gd name="connsiteX19" fmla="*/ 333730 w 629524"/>
                <a:gd name="connsiteY19" fmla="*/ 342900 h 685800"/>
                <a:gd name="connsiteX20" fmla="*/ 333730 w 629524"/>
                <a:gd name="connsiteY20" fmla="*/ 685800 h 685800"/>
                <a:gd name="connsiteX21" fmla="*/ 409930 w 629524"/>
                <a:gd name="connsiteY21" fmla="*/ 685800 h 685800"/>
                <a:gd name="connsiteX22" fmla="*/ 409930 w 629524"/>
                <a:gd name="connsiteY22" fmla="*/ 144494 h 685800"/>
                <a:gd name="connsiteX23" fmla="*/ 417931 w 629524"/>
                <a:gd name="connsiteY23" fmla="*/ 140970 h 685800"/>
                <a:gd name="connsiteX24" fmla="*/ 441458 w 629524"/>
                <a:gd name="connsiteY24" fmla="*/ 203835 h 685800"/>
                <a:gd name="connsiteX25" fmla="*/ 477081 w 629524"/>
                <a:gd name="connsiteY25" fmla="*/ 228600 h 685800"/>
                <a:gd name="connsiteX26" fmla="*/ 483368 w 629524"/>
                <a:gd name="connsiteY26" fmla="*/ 228028 h 685800"/>
                <a:gd name="connsiteX27" fmla="*/ 597668 w 629524"/>
                <a:gd name="connsiteY27" fmla="*/ 208978 h 685800"/>
                <a:gd name="connsiteX28" fmla="*/ 629005 w 629524"/>
                <a:gd name="connsiteY28" fmla="*/ 165164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29524" h="685800">
                  <a:moveTo>
                    <a:pt x="629005" y="165164"/>
                  </a:moveTo>
                  <a:cubicBezTo>
                    <a:pt x="625554" y="144414"/>
                    <a:pt x="605941" y="130386"/>
                    <a:pt x="585190" y="133826"/>
                  </a:cubicBezTo>
                  <a:lnTo>
                    <a:pt x="501846" y="147733"/>
                  </a:lnTo>
                  <a:cubicBezTo>
                    <a:pt x="501846" y="147733"/>
                    <a:pt x="467080" y="55435"/>
                    <a:pt x="467080" y="54578"/>
                  </a:cubicBezTo>
                  <a:cubicBezTo>
                    <a:pt x="449364" y="0"/>
                    <a:pt x="373354" y="0"/>
                    <a:pt x="314680" y="0"/>
                  </a:cubicBezTo>
                  <a:cubicBezTo>
                    <a:pt x="256006" y="0"/>
                    <a:pt x="180473" y="0"/>
                    <a:pt x="163137" y="54578"/>
                  </a:cubicBezTo>
                  <a:cubicBezTo>
                    <a:pt x="163137" y="55435"/>
                    <a:pt x="128085" y="147733"/>
                    <a:pt x="128085" y="147733"/>
                  </a:cubicBezTo>
                  <a:lnTo>
                    <a:pt x="44742" y="133826"/>
                  </a:lnTo>
                  <a:cubicBezTo>
                    <a:pt x="24021" y="130162"/>
                    <a:pt x="4254" y="143988"/>
                    <a:pt x="589" y="164709"/>
                  </a:cubicBezTo>
                  <a:cubicBezTo>
                    <a:pt x="-3076" y="185430"/>
                    <a:pt x="10752" y="205198"/>
                    <a:pt x="31472" y="208862"/>
                  </a:cubicBezTo>
                  <a:cubicBezTo>
                    <a:pt x="31704" y="208903"/>
                    <a:pt x="31936" y="208941"/>
                    <a:pt x="32169" y="208978"/>
                  </a:cubicBezTo>
                  <a:lnTo>
                    <a:pt x="146469" y="228028"/>
                  </a:lnTo>
                  <a:cubicBezTo>
                    <a:pt x="148542" y="228408"/>
                    <a:pt x="150646" y="228599"/>
                    <a:pt x="152755" y="228600"/>
                  </a:cubicBezTo>
                  <a:cubicBezTo>
                    <a:pt x="168664" y="228612"/>
                    <a:pt x="182906" y="218738"/>
                    <a:pt x="188474" y="203835"/>
                  </a:cubicBezTo>
                  <a:lnTo>
                    <a:pt x="211905" y="141065"/>
                  </a:lnTo>
                  <a:lnTo>
                    <a:pt x="219430" y="144399"/>
                  </a:lnTo>
                  <a:lnTo>
                    <a:pt x="219430" y="685800"/>
                  </a:lnTo>
                  <a:lnTo>
                    <a:pt x="295630" y="685800"/>
                  </a:lnTo>
                  <a:lnTo>
                    <a:pt x="295630" y="342900"/>
                  </a:lnTo>
                  <a:lnTo>
                    <a:pt x="333730" y="342900"/>
                  </a:lnTo>
                  <a:lnTo>
                    <a:pt x="333730" y="685800"/>
                  </a:lnTo>
                  <a:lnTo>
                    <a:pt x="409930" y="685800"/>
                  </a:lnTo>
                  <a:lnTo>
                    <a:pt x="409930" y="144494"/>
                  </a:lnTo>
                  <a:cubicBezTo>
                    <a:pt x="412692" y="143351"/>
                    <a:pt x="415359" y="142208"/>
                    <a:pt x="417931" y="140970"/>
                  </a:cubicBezTo>
                  <a:lnTo>
                    <a:pt x="441458" y="203835"/>
                  </a:lnTo>
                  <a:cubicBezTo>
                    <a:pt x="447014" y="218705"/>
                    <a:pt x="461207" y="228572"/>
                    <a:pt x="477081" y="228600"/>
                  </a:cubicBezTo>
                  <a:cubicBezTo>
                    <a:pt x="479190" y="228599"/>
                    <a:pt x="481294" y="228408"/>
                    <a:pt x="483368" y="228028"/>
                  </a:cubicBezTo>
                  <a:lnTo>
                    <a:pt x="597668" y="208978"/>
                  </a:lnTo>
                  <a:cubicBezTo>
                    <a:pt x="618418" y="205528"/>
                    <a:pt x="632446" y="185915"/>
                    <a:pt x="629005" y="16516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497A3BF-5A03-43F1-B187-19EADBEA17AB}"/>
                </a:ext>
              </a:extLst>
            </p:cNvPr>
            <p:cNvSpPr/>
            <p:nvPr/>
          </p:nvSpPr>
          <p:spPr>
            <a:xfrm>
              <a:off x="10821444" y="2075445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71" descr="Flag">
            <a:extLst>
              <a:ext uri="{FF2B5EF4-FFF2-40B4-BE49-F238E27FC236}">
                <a16:creationId xmlns:a16="http://schemas.microsoft.com/office/drawing/2014/main" id="{E4671B7B-D994-47EE-B914-097F37FBAF79}"/>
              </a:ext>
            </a:extLst>
          </p:cNvPr>
          <p:cNvGrpSpPr/>
          <p:nvPr/>
        </p:nvGrpSpPr>
        <p:grpSpPr>
          <a:xfrm flipH="1">
            <a:off x="400833" y="3872217"/>
            <a:ext cx="914400" cy="914400"/>
            <a:chOff x="400833" y="3872217"/>
            <a:chExt cx="914400" cy="9144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1D97DB-99E9-4A1A-B53A-0A89F0E483B8}"/>
                </a:ext>
              </a:extLst>
            </p:cNvPr>
            <p:cNvSpPr/>
            <p:nvPr/>
          </p:nvSpPr>
          <p:spPr>
            <a:xfrm>
              <a:off x="591333" y="3949369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BE768F-783E-479D-9183-1AB83D767510}"/>
                </a:ext>
              </a:extLst>
            </p:cNvPr>
            <p:cNvSpPr/>
            <p:nvPr/>
          </p:nvSpPr>
          <p:spPr>
            <a:xfrm>
              <a:off x="686583" y="394746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79" descr="Flag">
            <a:extLst>
              <a:ext uri="{FF2B5EF4-FFF2-40B4-BE49-F238E27FC236}">
                <a16:creationId xmlns:a16="http://schemas.microsoft.com/office/drawing/2014/main" id="{9AE82C03-E1F6-4658-8C25-8DC2A822A99C}"/>
              </a:ext>
            </a:extLst>
          </p:cNvPr>
          <p:cNvGrpSpPr/>
          <p:nvPr/>
        </p:nvGrpSpPr>
        <p:grpSpPr>
          <a:xfrm flipH="1">
            <a:off x="4591206" y="2957817"/>
            <a:ext cx="914400" cy="914400"/>
            <a:chOff x="4591206" y="2957817"/>
            <a:chExt cx="914400" cy="9144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E952FD7-9E48-4612-9EF5-882D3F65C6AC}"/>
                </a:ext>
              </a:extLst>
            </p:cNvPr>
            <p:cNvSpPr/>
            <p:nvPr/>
          </p:nvSpPr>
          <p:spPr>
            <a:xfrm>
              <a:off x="4781706" y="3034969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742DB86-7CCE-400D-AA62-868AFA76BE93}"/>
                </a:ext>
              </a:extLst>
            </p:cNvPr>
            <p:cNvSpPr/>
            <p:nvPr/>
          </p:nvSpPr>
          <p:spPr>
            <a:xfrm>
              <a:off x="4876956" y="303306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81" descr="Flag">
            <a:extLst>
              <a:ext uri="{FF2B5EF4-FFF2-40B4-BE49-F238E27FC236}">
                <a16:creationId xmlns:a16="http://schemas.microsoft.com/office/drawing/2014/main" id="{3540DF03-F3F6-4CE4-BA47-67A8F893044E}"/>
              </a:ext>
            </a:extLst>
          </p:cNvPr>
          <p:cNvGrpSpPr/>
          <p:nvPr/>
        </p:nvGrpSpPr>
        <p:grpSpPr>
          <a:xfrm flipH="1">
            <a:off x="8781586" y="2045919"/>
            <a:ext cx="914400" cy="914400"/>
            <a:chOff x="8781586" y="2045919"/>
            <a:chExt cx="914400" cy="9144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2CAA9DF-CAC0-40B0-9E70-479A4755D625}"/>
                </a:ext>
              </a:extLst>
            </p:cNvPr>
            <p:cNvSpPr/>
            <p:nvPr/>
          </p:nvSpPr>
          <p:spPr>
            <a:xfrm>
              <a:off x="8972086" y="2123071"/>
              <a:ext cx="57150" cy="761999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F7488AD-B058-4A74-9CD9-FCA413577C56}"/>
                </a:ext>
              </a:extLst>
            </p:cNvPr>
            <p:cNvSpPr/>
            <p:nvPr/>
          </p:nvSpPr>
          <p:spPr>
            <a:xfrm>
              <a:off x="9067336" y="2121166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364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315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Staircase Timeline – Slide Template</vt:lpstr>
      <vt:lpstr>Staircase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Staircase Timeline</dc:title>
  <dc:creator>PresentationGO.com</dc:creator>
  <dc:description>© Copyright PresentationGO.com</dc:description>
  <dcterms:created xsi:type="dcterms:W3CDTF">2014-11-26T05:14:11Z</dcterms:created>
  <dcterms:modified xsi:type="dcterms:W3CDTF">2020-11-02T20:06:38Z</dcterms:modified>
  <cp:category>Timelines &amp; Planning</cp:category>
</cp:coreProperties>
</file>