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3480" y="13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9243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91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E324AA-9098-463D-9D23-3A3175AB71F4}"/>
              </a:ext>
            </a:extLst>
          </p:cNvPr>
          <p:cNvSpPr/>
          <p:nvPr/>
        </p:nvSpPr>
        <p:spPr bwMode="auto">
          <a:xfrm>
            <a:off x="2634345" y="4878125"/>
            <a:ext cx="1431070" cy="1367366"/>
          </a:xfrm>
          <a:prstGeom prst="rect">
            <a:avLst/>
          </a:prstGeom>
          <a:solidFill>
            <a:schemeClr val="tx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14B19B-1B51-413F-A952-A538E880226C}"/>
              </a:ext>
            </a:extLst>
          </p:cNvPr>
          <p:cNvSpPr/>
          <p:nvPr/>
        </p:nvSpPr>
        <p:spPr bwMode="auto">
          <a:xfrm>
            <a:off x="3647545" y="4064807"/>
            <a:ext cx="1431070" cy="136736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A68AF9-4B2C-43F1-AF7C-AC1A74B9DE89}"/>
              </a:ext>
            </a:extLst>
          </p:cNvPr>
          <p:cNvSpPr/>
          <p:nvPr/>
        </p:nvSpPr>
        <p:spPr bwMode="auto">
          <a:xfrm>
            <a:off x="4660745" y="3251489"/>
            <a:ext cx="1431070" cy="136736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14ECC4-DBA1-42D0-9198-CC1BDA449864}"/>
              </a:ext>
            </a:extLst>
          </p:cNvPr>
          <p:cNvSpPr/>
          <p:nvPr/>
        </p:nvSpPr>
        <p:spPr bwMode="auto">
          <a:xfrm>
            <a:off x="5673946" y="2435362"/>
            <a:ext cx="1431070" cy="136736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Arrow: Up 64">
            <a:extLst>
              <a:ext uri="{FF2B5EF4-FFF2-40B4-BE49-F238E27FC236}">
                <a16:creationId xmlns:a16="http://schemas.microsoft.com/office/drawing/2014/main" id="{6E8C75B4-A4DF-4E58-97A0-AC90009CBF34}"/>
              </a:ext>
            </a:extLst>
          </p:cNvPr>
          <p:cNvSpPr/>
          <p:nvPr/>
        </p:nvSpPr>
        <p:spPr bwMode="auto">
          <a:xfrm>
            <a:off x="5694454" y="1110177"/>
            <a:ext cx="2403107" cy="1860967"/>
          </a:xfrm>
          <a:prstGeom prst="upArrow">
            <a:avLst>
              <a:gd name="adj1" fmla="val 60632"/>
              <a:gd name="adj2" fmla="val 53514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OffAxis2Left">
              <a:rot lat="1608930" lon="2890398" rev="0"/>
            </a:camera>
            <a:lightRig rig="flood" dir="t"/>
          </a:scene3d>
          <a:sp3d prstMaterial="matte">
            <a:bevelT w="0" h="3937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29830D2-3BFB-42EE-ACF0-74BDDC056702}"/>
              </a:ext>
            </a:extLst>
          </p:cNvPr>
          <p:cNvSpPr/>
          <p:nvPr/>
        </p:nvSpPr>
        <p:spPr>
          <a:xfrm>
            <a:off x="3034024" y="5354908"/>
            <a:ext cx="614282" cy="410917"/>
          </a:xfrm>
          <a:custGeom>
            <a:avLst/>
            <a:gdLst>
              <a:gd name="connsiteX0" fmla="*/ 612510 w 1060543"/>
              <a:gd name="connsiteY0" fmla="*/ 101502 h 709438"/>
              <a:gd name="connsiteX1" fmla="*/ 746089 w 1060543"/>
              <a:gd name="connsiteY1" fmla="*/ 117600 h 709438"/>
              <a:gd name="connsiteX2" fmla="*/ 831733 w 1060543"/>
              <a:gd name="connsiteY2" fmla="*/ 217305 h 709438"/>
              <a:gd name="connsiteX3" fmla="*/ 831733 w 1060543"/>
              <a:gd name="connsiteY3" fmla="*/ 658307 h 709438"/>
              <a:gd name="connsiteX4" fmla="*/ 780602 w 1060543"/>
              <a:gd name="connsiteY4" fmla="*/ 709438 h 709438"/>
              <a:gd name="connsiteX5" fmla="*/ 729472 w 1060543"/>
              <a:gd name="connsiteY5" fmla="*/ 658307 h 709438"/>
              <a:gd name="connsiteX6" fmla="*/ 729472 w 1060543"/>
              <a:gd name="connsiteY6" fmla="*/ 325958 h 709438"/>
              <a:gd name="connsiteX7" fmla="*/ 477653 w 1060543"/>
              <a:gd name="connsiteY7" fmla="*/ 325958 h 709438"/>
              <a:gd name="connsiteX8" fmla="*/ 579915 w 1060543"/>
              <a:gd name="connsiteY8" fmla="*/ 398819 h 709438"/>
              <a:gd name="connsiteX9" fmla="*/ 595254 w 1060543"/>
              <a:gd name="connsiteY9" fmla="*/ 464011 h 709438"/>
              <a:gd name="connsiteX10" fmla="*/ 480210 w 1060543"/>
              <a:gd name="connsiteY10" fmla="*/ 681316 h 709438"/>
              <a:gd name="connsiteX11" fmla="*/ 435470 w 1060543"/>
              <a:gd name="connsiteY11" fmla="*/ 708160 h 709438"/>
              <a:gd name="connsiteX12" fmla="*/ 411183 w 1060543"/>
              <a:gd name="connsiteY12" fmla="*/ 701768 h 709438"/>
              <a:gd name="connsiteX13" fmla="*/ 389453 w 1060543"/>
              <a:gd name="connsiteY13" fmla="*/ 632742 h 709438"/>
              <a:gd name="connsiteX14" fmla="*/ 482766 w 1060543"/>
              <a:gd name="connsiteY14" fmla="*/ 455063 h 709438"/>
              <a:gd name="connsiteX15" fmla="*/ 344714 w 1060543"/>
              <a:gd name="connsiteY15" fmla="*/ 355358 h 709438"/>
              <a:gd name="connsiteX16" fmla="*/ 344714 w 1060543"/>
              <a:gd name="connsiteY16" fmla="*/ 541985 h 709438"/>
              <a:gd name="connsiteX17" fmla="*/ 315314 w 1060543"/>
              <a:gd name="connsiteY17" fmla="*/ 588003 h 709438"/>
              <a:gd name="connsiteX18" fmla="*/ 72442 w 1060543"/>
              <a:gd name="connsiteY18" fmla="*/ 703047 h 709438"/>
              <a:gd name="connsiteX19" fmla="*/ 50712 w 1060543"/>
              <a:gd name="connsiteY19" fmla="*/ 708160 h 709438"/>
              <a:gd name="connsiteX20" fmla="*/ 4694 w 1060543"/>
              <a:gd name="connsiteY20" fmla="*/ 678760 h 709438"/>
              <a:gd name="connsiteX21" fmla="*/ 28981 w 1060543"/>
              <a:gd name="connsiteY21" fmla="*/ 611012 h 709438"/>
              <a:gd name="connsiteX22" fmla="*/ 242452 w 1060543"/>
              <a:gd name="connsiteY22" fmla="*/ 510029 h 709438"/>
              <a:gd name="connsiteX23" fmla="*/ 242452 w 1060543"/>
              <a:gd name="connsiteY23" fmla="*/ 295280 h 709438"/>
              <a:gd name="connsiteX24" fmla="*/ 307644 w 1060543"/>
              <a:gd name="connsiteY24" fmla="*/ 191739 h 709438"/>
              <a:gd name="connsiteX25" fmla="*/ 612510 w 1060543"/>
              <a:gd name="connsiteY25" fmla="*/ 101502 h 709438"/>
              <a:gd name="connsiteX26" fmla="*/ 958281 w 1060543"/>
              <a:gd name="connsiteY26" fmla="*/ 0 h 709438"/>
              <a:gd name="connsiteX27" fmla="*/ 1060543 w 1060543"/>
              <a:gd name="connsiteY27" fmla="*/ 102262 h 709438"/>
              <a:gd name="connsiteX28" fmla="*/ 958281 w 1060543"/>
              <a:gd name="connsiteY28" fmla="*/ 204523 h 709438"/>
              <a:gd name="connsiteX29" fmla="*/ 856019 w 1060543"/>
              <a:gd name="connsiteY29" fmla="*/ 102262 h 709438"/>
              <a:gd name="connsiteX30" fmla="*/ 958281 w 1060543"/>
              <a:gd name="connsiteY30" fmla="*/ 0 h 7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0543" h="709438">
                <a:moveTo>
                  <a:pt x="612510" y="101502"/>
                </a:moveTo>
                <a:cubicBezTo>
                  <a:pt x="655492" y="100343"/>
                  <a:pt x="700391" y="104818"/>
                  <a:pt x="746089" y="117600"/>
                </a:cubicBezTo>
                <a:cubicBezTo>
                  <a:pt x="793385" y="125270"/>
                  <a:pt x="830455" y="167452"/>
                  <a:pt x="831733" y="217305"/>
                </a:cubicBezTo>
                <a:lnTo>
                  <a:pt x="831733" y="658307"/>
                </a:lnTo>
                <a:cubicBezTo>
                  <a:pt x="831733" y="686429"/>
                  <a:pt x="808724" y="709438"/>
                  <a:pt x="780602" y="709438"/>
                </a:cubicBezTo>
                <a:cubicBezTo>
                  <a:pt x="752480" y="709438"/>
                  <a:pt x="729472" y="686429"/>
                  <a:pt x="729472" y="658307"/>
                </a:cubicBezTo>
                <a:lnTo>
                  <a:pt x="729472" y="325958"/>
                </a:lnTo>
                <a:lnTo>
                  <a:pt x="477653" y="325958"/>
                </a:lnTo>
                <a:lnTo>
                  <a:pt x="579915" y="398819"/>
                </a:lnTo>
                <a:cubicBezTo>
                  <a:pt x="600367" y="412880"/>
                  <a:pt x="606758" y="441002"/>
                  <a:pt x="595254" y="464011"/>
                </a:cubicBezTo>
                <a:lnTo>
                  <a:pt x="480210" y="681316"/>
                </a:lnTo>
                <a:cubicBezTo>
                  <a:pt x="471262" y="697934"/>
                  <a:pt x="453366" y="708160"/>
                  <a:pt x="435470" y="708160"/>
                </a:cubicBezTo>
                <a:cubicBezTo>
                  <a:pt x="426523" y="708160"/>
                  <a:pt x="418853" y="705603"/>
                  <a:pt x="411183" y="701768"/>
                </a:cubicBezTo>
                <a:cubicBezTo>
                  <a:pt x="385618" y="688986"/>
                  <a:pt x="376670" y="658307"/>
                  <a:pt x="389453" y="632742"/>
                </a:cubicBezTo>
                <a:lnTo>
                  <a:pt x="482766" y="455063"/>
                </a:lnTo>
                <a:lnTo>
                  <a:pt x="344714" y="355358"/>
                </a:lnTo>
                <a:lnTo>
                  <a:pt x="344714" y="541985"/>
                </a:lnTo>
                <a:cubicBezTo>
                  <a:pt x="344714" y="561159"/>
                  <a:pt x="333209" y="579055"/>
                  <a:pt x="315314" y="588003"/>
                </a:cubicBezTo>
                <a:lnTo>
                  <a:pt x="72442" y="703047"/>
                </a:lnTo>
                <a:cubicBezTo>
                  <a:pt x="66051" y="706882"/>
                  <a:pt x="58381" y="708160"/>
                  <a:pt x="50712" y="708160"/>
                </a:cubicBezTo>
                <a:cubicBezTo>
                  <a:pt x="31538" y="708160"/>
                  <a:pt x="13642" y="696655"/>
                  <a:pt x="4694" y="678760"/>
                </a:cubicBezTo>
                <a:cubicBezTo>
                  <a:pt x="-6810" y="653194"/>
                  <a:pt x="3416" y="622516"/>
                  <a:pt x="28981" y="611012"/>
                </a:cubicBezTo>
                <a:lnTo>
                  <a:pt x="242452" y="510029"/>
                </a:lnTo>
                <a:lnTo>
                  <a:pt x="242452" y="295280"/>
                </a:lnTo>
                <a:cubicBezTo>
                  <a:pt x="242452" y="249261"/>
                  <a:pt x="269296" y="210913"/>
                  <a:pt x="307644" y="191739"/>
                </a:cubicBezTo>
                <a:cubicBezTo>
                  <a:pt x="371877" y="159144"/>
                  <a:pt x="483565" y="104977"/>
                  <a:pt x="612510" y="101502"/>
                </a:cubicBezTo>
                <a:close/>
                <a:moveTo>
                  <a:pt x="958281" y="0"/>
                </a:moveTo>
                <a:cubicBezTo>
                  <a:pt x="1014759" y="0"/>
                  <a:pt x="1060543" y="45784"/>
                  <a:pt x="1060543" y="102262"/>
                </a:cubicBezTo>
                <a:cubicBezTo>
                  <a:pt x="1060543" y="158740"/>
                  <a:pt x="1014759" y="204523"/>
                  <a:pt x="958281" y="204523"/>
                </a:cubicBezTo>
                <a:cubicBezTo>
                  <a:pt x="901803" y="204523"/>
                  <a:pt x="856019" y="158740"/>
                  <a:pt x="856019" y="102262"/>
                </a:cubicBezTo>
                <a:cubicBezTo>
                  <a:pt x="856019" y="45784"/>
                  <a:pt x="901803" y="0"/>
                  <a:pt x="958281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E57D332-7F15-4FEC-A502-99FF564FB274}"/>
              </a:ext>
            </a:extLst>
          </p:cNvPr>
          <p:cNvSpPr/>
          <p:nvPr/>
        </p:nvSpPr>
        <p:spPr>
          <a:xfrm>
            <a:off x="4138295" y="4368521"/>
            <a:ext cx="414898" cy="636736"/>
          </a:xfrm>
          <a:custGeom>
            <a:avLst/>
            <a:gdLst>
              <a:gd name="connsiteX0" fmla="*/ 385108 w 716312"/>
              <a:gd name="connsiteY0" fmla="*/ 230088 h 1099310"/>
              <a:gd name="connsiteX1" fmla="*/ 474587 w 716312"/>
              <a:gd name="connsiteY1" fmla="*/ 283775 h 1099310"/>
              <a:gd name="connsiteX2" fmla="*/ 550004 w 716312"/>
              <a:gd name="connsiteY2" fmla="*/ 457619 h 1099310"/>
              <a:gd name="connsiteX3" fmla="*/ 681666 w 716312"/>
              <a:gd name="connsiteY3" fmla="*/ 501081 h 1099310"/>
              <a:gd name="connsiteX4" fmla="*/ 713622 w 716312"/>
              <a:gd name="connsiteY4" fmla="*/ 566273 h 1099310"/>
              <a:gd name="connsiteX5" fmla="*/ 665048 w 716312"/>
              <a:gd name="connsiteY5" fmla="*/ 600786 h 1099310"/>
              <a:gd name="connsiteX6" fmla="*/ 648431 w 716312"/>
              <a:gd name="connsiteY6" fmla="*/ 598230 h 1099310"/>
              <a:gd name="connsiteX7" fmla="*/ 495039 w 716312"/>
              <a:gd name="connsiteY7" fmla="*/ 547099 h 1099310"/>
              <a:gd name="connsiteX8" fmla="*/ 464360 w 716312"/>
              <a:gd name="connsiteY8" fmla="*/ 518977 h 1099310"/>
              <a:gd name="connsiteX9" fmla="*/ 440073 w 716312"/>
              <a:gd name="connsiteY9" fmla="*/ 462732 h 1099310"/>
              <a:gd name="connsiteX10" fmla="*/ 405560 w 716312"/>
              <a:gd name="connsiteY10" fmla="*/ 635299 h 1099310"/>
              <a:gd name="connsiteX11" fmla="*/ 529552 w 716312"/>
              <a:gd name="connsiteY11" fmla="*/ 726056 h 1099310"/>
              <a:gd name="connsiteX12" fmla="*/ 550004 w 716312"/>
              <a:gd name="connsiteY12" fmla="*/ 766961 h 1099310"/>
              <a:gd name="connsiteX13" fmla="*/ 550004 w 716312"/>
              <a:gd name="connsiteY13" fmla="*/ 1048179 h 1099310"/>
              <a:gd name="connsiteX14" fmla="*/ 498874 w 716312"/>
              <a:gd name="connsiteY14" fmla="*/ 1099310 h 1099310"/>
              <a:gd name="connsiteX15" fmla="*/ 447743 w 716312"/>
              <a:gd name="connsiteY15" fmla="*/ 1048179 h 1099310"/>
              <a:gd name="connsiteX16" fmla="*/ 447743 w 716312"/>
              <a:gd name="connsiteY16" fmla="*/ 792526 h 1099310"/>
              <a:gd name="connsiteX17" fmla="*/ 309689 w 716312"/>
              <a:gd name="connsiteY17" fmla="*/ 692821 h 1099310"/>
              <a:gd name="connsiteX18" fmla="*/ 279012 w 716312"/>
              <a:gd name="connsiteY18" fmla="*/ 841100 h 1099310"/>
              <a:gd name="connsiteX19" fmla="*/ 268786 w 716312"/>
              <a:gd name="connsiteY19" fmla="*/ 862831 h 1099310"/>
              <a:gd name="connsiteX20" fmla="*/ 89828 w 716312"/>
              <a:gd name="connsiteY20" fmla="*/ 1080136 h 1099310"/>
              <a:gd name="connsiteX21" fmla="*/ 50201 w 716312"/>
              <a:gd name="connsiteY21" fmla="*/ 1099310 h 1099310"/>
              <a:gd name="connsiteX22" fmla="*/ 18245 w 716312"/>
              <a:gd name="connsiteY22" fmla="*/ 1087805 h 1099310"/>
              <a:gd name="connsiteX23" fmla="*/ 11853 w 716312"/>
              <a:gd name="connsiteY23" fmla="*/ 1016222 h 1099310"/>
              <a:gd name="connsiteX24" fmla="*/ 183141 w 716312"/>
              <a:gd name="connsiteY24" fmla="*/ 807865 h 1099310"/>
              <a:gd name="connsiteX25" fmla="*/ 271342 w 716312"/>
              <a:gd name="connsiteY25" fmla="*/ 377089 h 1099310"/>
              <a:gd name="connsiteX26" fmla="*/ 217655 w 716312"/>
              <a:gd name="connsiteY26" fmla="*/ 397541 h 1099310"/>
              <a:gd name="connsiteX27" fmla="*/ 165245 w 716312"/>
              <a:gd name="connsiteY27" fmla="*/ 530481 h 1099310"/>
              <a:gd name="connsiteX28" fmla="*/ 117949 w 716312"/>
              <a:gd name="connsiteY28" fmla="*/ 562438 h 1099310"/>
              <a:gd name="connsiteX29" fmla="*/ 98775 w 716312"/>
              <a:gd name="connsiteY29" fmla="*/ 558603 h 1099310"/>
              <a:gd name="connsiteX30" fmla="*/ 70654 w 716312"/>
              <a:gd name="connsiteY30" fmla="*/ 492132 h 1099310"/>
              <a:gd name="connsiteX31" fmla="*/ 134567 w 716312"/>
              <a:gd name="connsiteY31" fmla="*/ 338741 h 1099310"/>
              <a:gd name="connsiteX32" fmla="*/ 162689 w 716312"/>
              <a:gd name="connsiteY32" fmla="*/ 310619 h 1099310"/>
              <a:gd name="connsiteX33" fmla="*/ 341646 w 716312"/>
              <a:gd name="connsiteY33" fmla="*/ 240314 h 1099310"/>
              <a:gd name="connsiteX34" fmla="*/ 385108 w 716312"/>
              <a:gd name="connsiteY34" fmla="*/ 230088 h 1099310"/>
              <a:gd name="connsiteX35" fmla="*/ 422178 w 716312"/>
              <a:gd name="connsiteY35" fmla="*/ 0 h 1099310"/>
              <a:gd name="connsiteX36" fmla="*/ 524440 w 716312"/>
              <a:gd name="connsiteY36" fmla="*/ 102261 h 1099310"/>
              <a:gd name="connsiteX37" fmla="*/ 422178 w 716312"/>
              <a:gd name="connsiteY37" fmla="*/ 204524 h 1099310"/>
              <a:gd name="connsiteX38" fmla="*/ 319916 w 716312"/>
              <a:gd name="connsiteY38" fmla="*/ 102261 h 1099310"/>
              <a:gd name="connsiteX39" fmla="*/ 422178 w 716312"/>
              <a:gd name="connsiteY39" fmla="*/ 0 h 109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16312" h="1099310">
                <a:moveTo>
                  <a:pt x="385108" y="230088"/>
                </a:moveTo>
                <a:cubicBezTo>
                  <a:pt x="423456" y="230088"/>
                  <a:pt x="456691" y="251819"/>
                  <a:pt x="474587" y="283775"/>
                </a:cubicBezTo>
                <a:cubicBezTo>
                  <a:pt x="477143" y="288888"/>
                  <a:pt x="550004" y="457619"/>
                  <a:pt x="550004" y="457619"/>
                </a:cubicBezTo>
                <a:lnTo>
                  <a:pt x="681666" y="501081"/>
                </a:lnTo>
                <a:cubicBezTo>
                  <a:pt x="708509" y="510029"/>
                  <a:pt x="722570" y="539429"/>
                  <a:pt x="713622" y="566273"/>
                </a:cubicBezTo>
                <a:cubicBezTo>
                  <a:pt x="705953" y="586725"/>
                  <a:pt x="686779" y="600786"/>
                  <a:pt x="665048" y="600786"/>
                </a:cubicBezTo>
                <a:cubicBezTo>
                  <a:pt x="658657" y="600786"/>
                  <a:pt x="653544" y="599508"/>
                  <a:pt x="648431" y="598230"/>
                </a:cubicBezTo>
                <a:lnTo>
                  <a:pt x="495039" y="547099"/>
                </a:lnTo>
                <a:cubicBezTo>
                  <a:pt x="480978" y="541986"/>
                  <a:pt x="470752" y="531760"/>
                  <a:pt x="464360" y="518977"/>
                </a:cubicBezTo>
                <a:lnTo>
                  <a:pt x="440073" y="462732"/>
                </a:lnTo>
                <a:lnTo>
                  <a:pt x="405560" y="635299"/>
                </a:lnTo>
                <a:lnTo>
                  <a:pt x="529552" y="726056"/>
                </a:lnTo>
                <a:cubicBezTo>
                  <a:pt x="542335" y="735004"/>
                  <a:pt x="550004" y="750343"/>
                  <a:pt x="550004" y="766961"/>
                </a:cubicBezTo>
                <a:lnTo>
                  <a:pt x="550004" y="1048179"/>
                </a:lnTo>
                <a:cubicBezTo>
                  <a:pt x="550004" y="1076301"/>
                  <a:pt x="526995" y="1099310"/>
                  <a:pt x="498874" y="1099310"/>
                </a:cubicBezTo>
                <a:cubicBezTo>
                  <a:pt x="470752" y="1099310"/>
                  <a:pt x="447743" y="1076301"/>
                  <a:pt x="447743" y="1048179"/>
                </a:cubicBezTo>
                <a:lnTo>
                  <a:pt x="447743" y="792526"/>
                </a:lnTo>
                <a:lnTo>
                  <a:pt x="309689" y="692821"/>
                </a:lnTo>
                <a:lnTo>
                  <a:pt x="279012" y="841100"/>
                </a:lnTo>
                <a:cubicBezTo>
                  <a:pt x="277734" y="848770"/>
                  <a:pt x="273899" y="856439"/>
                  <a:pt x="268786" y="862831"/>
                </a:cubicBezTo>
                <a:lnTo>
                  <a:pt x="89828" y="1080136"/>
                </a:lnTo>
                <a:cubicBezTo>
                  <a:pt x="79601" y="1092918"/>
                  <a:pt x="65541" y="1099310"/>
                  <a:pt x="50201" y="1099310"/>
                </a:cubicBezTo>
                <a:cubicBezTo>
                  <a:pt x="38697" y="1099310"/>
                  <a:pt x="27193" y="1095475"/>
                  <a:pt x="18245" y="1087805"/>
                </a:cubicBezTo>
                <a:cubicBezTo>
                  <a:pt x="-3486" y="1069910"/>
                  <a:pt x="-6042" y="1037953"/>
                  <a:pt x="11853" y="1016222"/>
                </a:cubicBezTo>
                <a:lnTo>
                  <a:pt x="183141" y="807865"/>
                </a:lnTo>
                <a:lnTo>
                  <a:pt x="271342" y="377089"/>
                </a:lnTo>
                <a:lnTo>
                  <a:pt x="217655" y="397541"/>
                </a:lnTo>
                <a:lnTo>
                  <a:pt x="165245" y="530481"/>
                </a:lnTo>
                <a:cubicBezTo>
                  <a:pt x="157576" y="550934"/>
                  <a:pt x="138402" y="562438"/>
                  <a:pt x="117949" y="562438"/>
                </a:cubicBezTo>
                <a:cubicBezTo>
                  <a:pt x="111558" y="562438"/>
                  <a:pt x="105167" y="561160"/>
                  <a:pt x="98775" y="558603"/>
                </a:cubicBezTo>
                <a:cubicBezTo>
                  <a:pt x="71932" y="548377"/>
                  <a:pt x="60427" y="517699"/>
                  <a:pt x="70654" y="492132"/>
                </a:cubicBezTo>
                <a:lnTo>
                  <a:pt x="134567" y="338741"/>
                </a:lnTo>
                <a:cubicBezTo>
                  <a:pt x="139680" y="325958"/>
                  <a:pt x="149906" y="315732"/>
                  <a:pt x="162689" y="310619"/>
                </a:cubicBezTo>
                <a:lnTo>
                  <a:pt x="341646" y="240314"/>
                </a:lnTo>
                <a:cubicBezTo>
                  <a:pt x="354430" y="233923"/>
                  <a:pt x="369769" y="230088"/>
                  <a:pt x="385108" y="230088"/>
                </a:cubicBezTo>
                <a:close/>
                <a:moveTo>
                  <a:pt x="422178" y="0"/>
                </a:moveTo>
                <a:cubicBezTo>
                  <a:pt x="478656" y="0"/>
                  <a:pt x="524440" y="45784"/>
                  <a:pt x="524440" y="102261"/>
                </a:cubicBezTo>
                <a:cubicBezTo>
                  <a:pt x="524440" y="158740"/>
                  <a:pt x="478656" y="204524"/>
                  <a:pt x="422178" y="204524"/>
                </a:cubicBezTo>
                <a:cubicBezTo>
                  <a:pt x="365700" y="204524"/>
                  <a:pt x="319916" y="158740"/>
                  <a:pt x="319916" y="102261"/>
                </a:cubicBezTo>
                <a:cubicBezTo>
                  <a:pt x="319916" y="45784"/>
                  <a:pt x="365700" y="0"/>
                  <a:pt x="422178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0C965D9-C621-4DE7-8A86-DC591A2FF500}"/>
              </a:ext>
            </a:extLst>
          </p:cNvPr>
          <p:cNvSpPr/>
          <p:nvPr/>
        </p:nvSpPr>
        <p:spPr>
          <a:xfrm>
            <a:off x="5094552" y="3582602"/>
            <a:ext cx="559138" cy="636735"/>
          </a:xfrm>
          <a:custGeom>
            <a:avLst/>
            <a:gdLst>
              <a:gd name="connsiteX0" fmla="*/ 383480 w 965338"/>
              <a:gd name="connsiteY0" fmla="*/ 217305 h 1099308"/>
              <a:gd name="connsiteX1" fmla="*/ 600785 w 965338"/>
              <a:gd name="connsiteY1" fmla="*/ 217305 h 1099308"/>
              <a:gd name="connsiteX2" fmla="*/ 627628 w 965338"/>
              <a:gd name="connsiteY2" fmla="*/ 224975 h 1099308"/>
              <a:gd name="connsiteX3" fmla="*/ 824481 w 965338"/>
              <a:gd name="connsiteY3" fmla="*/ 348966 h 1099308"/>
              <a:gd name="connsiteX4" fmla="*/ 869221 w 965338"/>
              <a:gd name="connsiteY4" fmla="*/ 264601 h 1099308"/>
              <a:gd name="connsiteX5" fmla="*/ 938247 w 965338"/>
              <a:gd name="connsiteY5" fmla="*/ 242870 h 1099308"/>
              <a:gd name="connsiteX6" fmla="*/ 958699 w 965338"/>
              <a:gd name="connsiteY6" fmla="*/ 311897 h 1099308"/>
              <a:gd name="connsiteX7" fmla="*/ 888395 w 965338"/>
              <a:gd name="connsiteY7" fmla="*/ 446115 h 1099308"/>
              <a:gd name="connsiteX8" fmla="*/ 856438 w 965338"/>
              <a:gd name="connsiteY8" fmla="*/ 471680 h 1099308"/>
              <a:gd name="connsiteX9" fmla="*/ 815534 w 965338"/>
              <a:gd name="connsiteY9" fmla="*/ 465289 h 1099308"/>
              <a:gd name="connsiteX10" fmla="*/ 667255 w 965338"/>
              <a:gd name="connsiteY10" fmla="*/ 371975 h 1099308"/>
              <a:gd name="connsiteX11" fmla="*/ 536872 w 965338"/>
              <a:gd name="connsiteY11" fmla="*/ 614846 h 1099308"/>
              <a:gd name="connsiteX12" fmla="*/ 660863 w 965338"/>
              <a:gd name="connsiteY12" fmla="*/ 729890 h 1099308"/>
              <a:gd name="connsiteX13" fmla="*/ 677481 w 965338"/>
              <a:gd name="connsiteY13" fmla="*/ 769516 h 1099308"/>
              <a:gd name="connsiteX14" fmla="*/ 664698 w 965338"/>
              <a:gd name="connsiteY14" fmla="*/ 1050734 h 1099308"/>
              <a:gd name="connsiteX15" fmla="*/ 613568 w 965338"/>
              <a:gd name="connsiteY15" fmla="*/ 1099308 h 1099308"/>
              <a:gd name="connsiteX16" fmla="*/ 611011 w 965338"/>
              <a:gd name="connsiteY16" fmla="*/ 1099308 h 1099308"/>
              <a:gd name="connsiteX17" fmla="*/ 563715 w 965338"/>
              <a:gd name="connsiteY17" fmla="*/ 1045621 h 1099308"/>
              <a:gd name="connsiteX18" fmla="*/ 575220 w 965338"/>
              <a:gd name="connsiteY18" fmla="*/ 788690 h 1099308"/>
              <a:gd name="connsiteX19" fmla="*/ 428219 w 965338"/>
              <a:gd name="connsiteY19" fmla="*/ 651915 h 1099308"/>
              <a:gd name="connsiteX20" fmla="*/ 338740 w 965338"/>
              <a:gd name="connsiteY20" fmla="*/ 816812 h 1099308"/>
              <a:gd name="connsiteX21" fmla="*/ 294001 w 965338"/>
              <a:gd name="connsiteY21" fmla="*/ 843655 h 1099308"/>
              <a:gd name="connsiteX22" fmla="*/ 51131 w 965338"/>
              <a:gd name="connsiteY22" fmla="*/ 843655 h 1099308"/>
              <a:gd name="connsiteX23" fmla="*/ 0 w 965338"/>
              <a:gd name="connsiteY23" fmla="*/ 792525 h 1099308"/>
              <a:gd name="connsiteX24" fmla="*/ 51131 w 965338"/>
              <a:gd name="connsiteY24" fmla="*/ 741394 h 1099308"/>
              <a:gd name="connsiteX25" fmla="*/ 263323 w 965338"/>
              <a:gd name="connsiteY25" fmla="*/ 741394 h 1099308"/>
              <a:gd name="connsiteX26" fmla="*/ 489576 w 965338"/>
              <a:gd name="connsiteY26" fmla="*/ 319566 h 1099308"/>
              <a:gd name="connsiteX27" fmla="*/ 414158 w 965338"/>
              <a:gd name="connsiteY27" fmla="*/ 319566 h 1099308"/>
              <a:gd name="connsiteX28" fmla="*/ 345132 w 965338"/>
              <a:gd name="connsiteY28" fmla="*/ 446115 h 1099308"/>
              <a:gd name="connsiteX29" fmla="*/ 300392 w 965338"/>
              <a:gd name="connsiteY29" fmla="*/ 472958 h 1099308"/>
              <a:gd name="connsiteX30" fmla="*/ 276105 w 965338"/>
              <a:gd name="connsiteY30" fmla="*/ 466567 h 1099308"/>
              <a:gd name="connsiteX31" fmla="*/ 255653 w 965338"/>
              <a:gd name="connsiteY31" fmla="*/ 397540 h 1099308"/>
              <a:gd name="connsiteX32" fmla="*/ 338740 w 965338"/>
              <a:gd name="connsiteY32" fmla="*/ 244149 h 1099308"/>
              <a:gd name="connsiteX33" fmla="*/ 383480 w 965338"/>
              <a:gd name="connsiteY33" fmla="*/ 217305 h 1099308"/>
              <a:gd name="connsiteX34" fmla="*/ 690263 w 965338"/>
              <a:gd name="connsiteY34" fmla="*/ 0 h 1099308"/>
              <a:gd name="connsiteX35" fmla="*/ 792525 w 965338"/>
              <a:gd name="connsiteY35" fmla="*/ 102262 h 1099308"/>
              <a:gd name="connsiteX36" fmla="*/ 690263 w 965338"/>
              <a:gd name="connsiteY36" fmla="*/ 204524 h 1099308"/>
              <a:gd name="connsiteX37" fmla="*/ 588002 w 965338"/>
              <a:gd name="connsiteY37" fmla="*/ 102262 h 1099308"/>
              <a:gd name="connsiteX38" fmla="*/ 690263 w 965338"/>
              <a:gd name="connsiteY38" fmla="*/ 0 h 10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65338" h="1099308">
                <a:moveTo>
                  <a:pt x="383480" y="217305"/>
                </a:moveTo>
                <a:lnTo>
                  <a:pt x="600785" y="217305"/>
                </a:lnTo>
                <a:cubicBezTo>
                  <a:pt x="611011" y="217305"/>
                  <a:pt x="619959" y="219862"/>
                  <a:pt x="627628" y="224975"/>
                </a:cubicBezTo>
                <a:lnTo>
                  <a:pt x="824481" y="348966"/>
                </a:lnTo>
                <a:lnTo>
                  <a:pt x="869221" y="264601"/>
                </a:lnTo>
                <a:cubicBezTo>
                  <a:pt x="882003" y="239036"/>
                  <a:pt x="912682" y="230088"/>
                  <a:pt x="938247" y="242870"/>
                </a:cubicBezTo>
                <a:cubicBezTo>
                  <a:pt x="963812" y="256931"/>
                  <a:pt x="972760" y="287610"/>
                  <a:pt x="958699" y="311897"/>
                </a:cubicBezTo>
                <a:lnTo>
                  <a:pt x="888395" y="446115"/>
                </a:lnTo>
                <a:cubicBezTo>
                  <a:pt x="882003" y="458897"/>
                  <a:pt x="870499" y="467845"/>
                  <a:pt x="856438" y="471680"/>
                </a:cubicBezTo>
                <a:cubicBezTo>
                  <a:pt x="842377" y="475515"/>
                  <a:pt x="827038" y="472958"/>
                  <a:pt x="815534" y="465289"/>
                </a:cubicBezTo>
                <a:lnTo>
                  <a:pt x="667255" y="371975"/>
                </a:lnTo>
                <a:lnTo>
                  <a:pt x="536872" y="614846"/>
                </a:lnTo>
                <a:lnTo>
                  <a:pt x="660863" y="729890"/>
                </a:lnTo>
                <a:cubicBezTo>
                  <a:pt x="672368" y="740116"/>
                  <a:pt x="678759" y="754177"/>
                  <a:pt x="677481" y="769516"/>
                </a:cubicBezTo>
                <a:lnTo>
                  <a:pt x="664698" y="1050734"/>
                </a:lnTo>
                <a:cubicBezTo>
                  <a:pt x="663420" y="1077578"/>
                  <a:pt x="640411" y="1099308"/>
                  <a:pt x="613568" y="1099308"/>
                </a:cubicBezTo>
                <a:cubicBezTo>
                  <a:pt x="612289" y="1099308"/>
                  <a:pt x="612289" y="1099308"/>
                  <a:pt x="611011" y="1099308"/>
                </a:cubicBezTo>
                <a:cubicBezTo>
                  <a:pt x="582889" y="1098030"/>
                  <a:pt x="561159" y="1073743"/>
                  <a:pt x="563715" y="1045621"/>
                </a:cubicBezTo>
                <a:lnTo>
                  <a:pt x="575220" y="788690"/>
                </a:lnTo>
                <a:lnTo>
                  <a:pt x="428219" y="651915"/>
                </a:lnTo>
                <a:lnTo>
                  <a:pt x="338740" y="816812"/>
                </a:lnTo>
                <a:cubicBezTo>
                  <a:pt x="329793" y="833429"/>
                  <a:pt x="313175" y="843655"/>
                  <a:pt x="294001" y="843655"/>
                </a:cubicBezTo>
                <a:lnTo>
                  <a:pt x="51131" y="843655"/>
                </a:lnTo>
                <a:cubicBezTo>
                  <a:pt x="23009" y="843655"/>
                  <a:pt x="0" y="820646"/>
                  <a:pt x="0" y="792525"/>
                </a:cubicBezTo>
                <a:cubicBezTo>
                  <a:pt x="0" y="764403"/>
                  <a:pt x="23009" y="741394"/>
                  <a:pt x="51131" y="741394"/>
                </a:cubicBezTo>
                <a:lnTo>
                  <a:pt x="263323" y="741394"/>
                </a:lnTo>
                <a:lnTo>
                  <a:pt x="489576" y="319566"/>
                </a:lnTo>
                <a:lnTo>
                  <a:pt x="414158" y="319566"/>
                </a:lnTo>
                <a:lnTo>
                  <a:pt x="345132" y="446115"/>
                </a:lnTo>
                <a:cubicBezTo>
                  <a:pt x="336184" y="462732"/>
                  <a:pt x="318288" y="472958"/>
                  <a:pt x="300392" y="472958"/>
                </a:cubicBezTo>
                <a:cubicBezTo>
                  <a:pt x="292723" y="472958"/>
                  <a:pt x="283775" y="470402"/>
                  <a:pt x="276105" y="466567"/>
                </a:cubicBezTo>
                <a:cubicBezTo>
                  <a:pt x="251818" y="453784"/>
                  <a:pt x="241592" y="421828"/>
                  <a:pt x="255653" y="397540"/>
                </a:cubicBezTo>
                <a:lnTo>
                  <a:pt x="338740" y="244149"/>
                </a:lnTo>
                <a:cubicBezTo>
                  <a:pt x="347688" y="227531"/>
                  <a:pt x="364306" y="217305"/>
                  <a:pt x="383480" y="217305"/>
                </a:cubicBezTo>
                <a:close/>
                <a:moveTo>
                  <a:pt x="690263" y="0"/>
                </a:moveTo>
                <a:cubicBezTo>
                  <a:pt x="746742" y="0"/>
                  <a:pt x="792525" y="45784"/>
                  <a:pt x="792525" y="102262"/>
                </a:cubicBezTo>
                <a:cubicBezTo>
                  <a:pt x="792525" y="158740"/>
                  <a:pt x="746742" y="204524"/>
                  <a:pt x="690263" y="204524"/>
                </a:cubicBezTo>
                <a:cubicBezTo>
                  <a:pt x="633786" y="204524"/>
                  <a:pt x="588002" y="158740"/>
                  <a:pt x="588002" y="102262"/>
                </a:cubicBezTo>
                <a:cubicBezTo>
                  <a:pt x="588002" y="45784"/>
                  <a:pt x="633786" y="0"/>
                  <a:pt x="690263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Graphic 11" descr="Trophy">
            <a:extLst>
              <a:ext uri="{FF2B5EF4-FFF2-40B4-BE49-F238E27FC236}">
                <a16:creationId xmlns:a16="http://schemas.microsoft.com/office/drawing/2014/main" id="{95EE32EF-4EB3-46F4-9575-3461264D6C6A}"/>
              </a:ext>
            </a:extLst>
          </p:cNvPr>
          <p:cNvSpPr/>
          <p:nvPr/>
        </p:nvSpPr>
        <p:spPr>
          <a:xfrm>
            <a:off x="6636870" y="1950090"/>
            <a:ext cx="518273" cy="577504"/>
          </a:xfrm>
          <a:custGeom>
            <a:avLst/>
            <a:gdLst>
              <a:gd name="connsiteX0" fmla="*/ 765681 w 894785"/>
              <a:gd name="connsiteY0" fmla="*/ 485741 h 997047"/>
              <a:gd name="connsiteX1" fmla="*/ 586724 w 894785"/>
              <a:gd name="connsiteY1" fmla="*/ 571385 h 997047"/>
              <a:gd name="connsiteX2" fmla="*/ 663420 w 894785"/>
              <a:gd name="connsiteY2" fmla="*/ 493411 h 997047"/>
              <a:gd name="connsiteX3" fmla="*/ 692820 w 894785"/>
              <a:gd name="connsiteY3" fmla="*/ 455063 h 997047"/>
              <a:gd name="connsiteX4" fmla="*/ 727333 w 894785"/>
              <a:gd name="connsiteY4" fmla="*/ 333627 h 997047"/>
              <a:gd name="connsiteX5" fmla="*/ 727333 w 894785"/>
              <a:gd name="connsiteY5" fmla="*/ 167453 h 997047"/>
              <a:gd name="connsiteX6" fmla="*/ 816812 w 894785"/>
              <a:gd name="connsiteY6" fmla="*/ 167453 h 997047"/>
              <a:gd name="connsiteX7" fmla="*/ 816812 w 894785"/>
              <a:gd name="connsiteY7" fmla="*/ 361749 h 997047"/>
              <a:gd name="connsiteX8" fmla="*/ 765681 w 894785"/>
              <a:gd name="connsiteY8" fmla="*/ 485741 h 997047"/>
              <a:gd name="connsiteX9" fmla="*/ 130383 w 894785"/>
              <a:gd name="connsiteY9" fmla="*/ 485741 h 997047"/>
              <a:gd name="connsiteX10" fmla="*/ 76696 w 894785"/>
              <a:gd name="connsiteY10" fmla="*/ 361749 h 997047"/>
              <a:gd name="connsiteX11" fmla="*/ 76696 w 894785"/>
              <a:gd name="connsiteY11" fmla="*/ 166175 h 997047"/>
              <a:gd name="connsiteX12" fmla="*/ 166175 w 894785"/>
              <a:gd name="connsiteY12" fmla="*/ 166175 h 997047"/>
              <a:gd name="connsiteX13" fmla="*/ 166175 w 894785"/>
              <a:gd name="connsiteY13" fmla="*/ 332349 h 997047"/>
              <a:gd name="connsiteX14" fmla="*/ 200688 w 894785"/>
              <a:gd name="connsiteY14" fmla="*/ 453784 h 997047"/>
              <a:gd name="connsiteX15" fmla="*/ 230088 w 894785"/>
              <a:gd name="connsiteY15" fmla="*/ 492132 h 997047"/>
              <a:gd name="connsiteX16" fmla="*/ 306784 w 894785"/>
              <a:gd name="connsiteY16" fmla="*/ 570106 h 997047"/>
              <a:gd name="connsiteX17" fmla="*/ 130383 w 894785"/>
              <a:gd name="connsiteY17" fmla="*/ 485741 h 997047"/>
              <a:gd name="connsiteX18" fmla="*/ 894786 w 894785"/>
              <a:gd name="connsiteY18" fmla="*/ 357914 h 997047"/>
              <a:gd name="connsiteX19" fmla="*/ 894786 w 894785"/>
              <a:gd name="connsiteY19" fmla="*/ 89479 h 997047"/>
              <a:gd name="connsiteX20" fmla="*/ 728611 w 894785"/>
              <a:gd name="connsiteY20" fmla="*/ 89479 h 997047"/>
              <a:gd name="connsiteX21" fmla="*/ 728611 w 894785"/>
              <a:gd name="connsiteY21" fmla="*/ 0 h 997047"/>
              <a:gd name="connsiteX22" fmla="*/ 447393 w 894785"/>
              <a:gd name="connsiteY22" fmla="*/ 0 h 997047"/>
              <a:gd name="connsiteX23" fmla="*/ 166175 w 894785"/>
              <a:gd name="connsiteY23" fmla="*/ 0 h 997047"/>
              <a:gd name="connsiteX24" fmla="*/ 166175 w 894785"/>
              <a:gd name="connsiteY24" fmla="*/ 89479 h 997047"/>
              <a:gd name="connsiteX25" fmla="*/ 0 w 894785"/>
              <a:gd name="connsiteY25" fmla="*/ 89479 h 997047"/>
              <a:gd name="connsiteX26" fmla="*/ 0 w 894785"/>
              <a:gd name="connsiteY26" fmla="*/ 356636 h 997047"/>
              <a:gd name="connsiteX27" fmla="*/ 72861 w 894785"/>
              <a:gd name="connsiteY27" fmla="*/ 535593 h 997047"/>
              <a:gd name="connsiteX28" fmla="*/ 378367 w 894785"/>
              <a:gd name="connsiteY28" fmla="*/ 650637 h 997047"/>
              <a:gd name="connsiteX29" fmla="*/ 396262 w 894785"/>
              <a:gd name="connsiteY29" fmla="*/ 714551 h 997047"/>
              <a:gd name="connsiteX30" fmla="*/ 396262 w 894785"/>
              <a:gd name="connsiteY30" fmla="*/ 880725 h 997047"/>
              <a:gd name="connsiteX31" fmla="*/ 332349 w 894785"/>
              <a:gd name="connsiteY31" fmla="*/ 880725 h 997047"/>
              <a:gd name="connsiteX32" fmla="*/ 281218 w 894785"/>
              <a:gd name="connsiteY32" fmla="*/ 931856 h 997047"/>
              <a:gd name="connsiteX33" fmla="*/ 217305 w 894785"/>
              <a:gd name="connsiteY33" fmla="*/ 931856 h 997047"/>
              <a:gd name="connsiteX34" fmla="*/ 166175 w 894785"/>
              <a:gd name="connsiteY34" fmla="*/ 982986 h 997047"/>
              <a:gd name="connsiteX35" fmla="*/ 166175 w 894785"/>
              <a:gd name="connsiteY35" fmla="*/ 1008552 h 997047"/>
              <a:gd name="connsiteX36" fmla="*/ 728611 w 894785"/>
              <a:gd name="connsiteY36" fmla="*/ 1008552 h 997047"/>
              <a:gd name="connsiteX37" fmla="*/ 728611 w 894785"/>
              <a:gd name="connsiteY37" fmla="*/ 982986 h 997047"/>
              <a:gd name="connsiteX38" fmla="*/ 677481 w 894785"/>
              <a:gd name="connsiteY38" fmla="*/ 931856 h 997047"/>
              <a:gd name="connsiteX39" fmla="*/ 613568 w 894785"/>
              <a:gd name="connsiteY39" fmla="*/ 931856 h 997047"/>
              <a:gd name="connsiteX40" fmla="*/ 562437 w 894785"/>
              <a:gd name="connsiteY40" fmla="*/ 880725 h 997047"/>
              <a:gd name="connsiteX41" fmla="*/ 498524 w 894785"/>
              <a:gd name="connsiteY41" fmla="*/ 880725 h 997047"/>
              <a:gd name="connsiteX42" fmla="*/ 498524 w 894785"/>
              <a:gd name="connsiteY42" fmla="*/ 715829 h 997047"/>
              <a:gd name="connsiteX43" fmla="*/ 516419 w 894785"/>
              <a:gd name="connsiteY43" fmla="*/ 651916 h 997047"/>
              <a:gd name="connsiteX44" fmla="*/ 821925 w 894785"/>
              <a:gd name="connsiteY44" fmla="*/ 536872 h 997047"/>
              <a:gd name="connsiteX45" fmla="*/ 894786 w 894785"/>
              <a:gd name="connsiteY45" fmla="*/ 357914 h 99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4785" h="997047">
                <a:moveTo>
                  <a:pt x="765681" y="485741"/>
                </a:moveTo>
                <a:cubicBezTo>
                  <a:pt x="720942" y="531759"/>
                  <a:pt x="678759" y="561159"/>
                  <a:pt x="586724" y="571385"/>
                </a:cubicBezTo>
                <a:cubicBezTo>
                  <a:pt x="611011" y="547098"/>
                  <a:pt x="639133" y="522811"/>
                  <a:pt x="663420" y="493411"/>
                </a:cubicBezTo>
                <a:cubicBezTo>
                  <a:pt x="673646" y="481906"/>
                  <a:pt x="692820" y="456341"/>
                  <a:pt x="692820" y="455063"/>
                </a:cubicBezTo>
                <a:cubicBezTo>
                  <a:pt x="714551" y="419271"/>
                  <a:pt x="727333" y="378367"/>
                  <a:pt x="727333" y="333627"/>
                </a:cubicBezTo>
                <a:lnTo>
                  <a:pt x="727333" y="167453"/>
                </a:lnTo>
                <a:lnTo>
                  <a:pt x="816812" y="167453"/>
                </a:lnTo>
                <a:lnTo>
                  <a:pt x="816812" y="361749"/>
                </a:lnTo>
                <a:cubicBezTo>
                  <a:pt x="818090" y="364306"/>
                  <a:pt x="820647" y="428219"/>
                  <a:pt x="765681" y="485741"/>
                </a:cubicBezTo>
                <a:close/>
                <a:moveTo>
                  <a:pt x="130383" y="485741"/>
                </a:moveTo>
                <a:cubicBezTo>
                  <a:pt x="74139" y="428219"/>
                  <a:pt x="76696" y="364306"/>
                  <a:pt x="76696" y="361749"/>
                </a:cubicBezTo>
                <a:lnTo>
                  <a:pt x="76696" y="166175"/>
                </a:lnTo>
                <a:lnTo>
                  <a:pt x="166175" y="166175"/>
                </a:lnTo>
                <a:lnTo>
                  <a:pt x="166175" y="332349"/>
                </a:lnTo>
                <a:cubicBezTo>
                  <a:pt x="166175" y="377088"/>
                  <a:pt x="178957" y="417993"/>
                  <a:pt x="200688" y="453784"/>
                </a:cubicBezTo>
                <a:cubicBezTo>
                  <a:pt x="200688" y="455063"/>
                  <a:pt x="219862" y="481906"/>
                  <a:pt x="230088" y="492132"/>
                </a:cubicBezTo>
                <a:cubicBezTo>
                  <a:pt x="255653" y="521532"/>
                  <a:pt x="282497" y="545819"/>
                  <a:pt x="306784" y="570106"/>
                </a:cubicBezTo>
                <a:cubicBezTo>
                  <a:pt x="217305" y="559880"/>
                  <a:pt x="173844" y="530480"/>
                  <a:pt x="130383" y="485741"/>
                </a:cubicBezTo>
                <a:close/>
                <a:moveTo>
                  <a:pt x="894786" y="357914"/>
                </a:moveTo>
                <a:lnTo>
                  <a:pt x="894786" y="89479"/>
                </a:lnTo>
                <a:lnTo>
                  <a:pt x="728611" y="89479"/>
                </a:lnTo>
                <a:lnTo>
                  <a:pt x="728611" y="0"/>
                </a:lnTo>
                <a:lnTo>
                  <a:pt x="447393" y="0"/>
                </a:lnTo>
                <a:lnTo>
                  <a:pt x="166175" y="0"/>
                </a:lnTo>
                <a:lnTo>
                  <a:pt x="166175" y="89479"/>
                </a:lnTo>
                <a:lnTo>
                  <a:pt x="0" y="89479"/>
                </a:lnTo>
                <a:lnTo>
                  <a:pt x="0" y="356636"/>
                </a:lnTo>
                <a:cubicBezTo>
                  <a:pt x="0" y="369419"/>
                  <a:pt x="0" y="457619"/>
                  <a:pt x="72861" y="535593"/>
                </a:cubicBezTo>
                <a:cubicBezTo>
                  <a:pt x="143166" y="609733"/>
                  <a:pt x="228810" y="648081"/>
                  <a:pt x="378367" y="650637"/>
                </a:cubicBezTo>
                <a:cubicBezTo>
                  <a:pt x="389871" y="669811"/>
                  <a:pt x="396262" y="691542"/>
                  <a:pt x="396262" y="714551"/>
                </a:cubicBezTo>
                <a:lnTo>
                  <a:pt x="396262" y="880725"/>
                </a:lnTo>
                <a:lnTo>
                  <a:pt x="332349" y="880725"/>
                </a:lnTo>
                <a:cubicBezTo>
                  <a:pt x="304227" y="880725"/>
                  <a:pt x="281218" y="903734"/>
                  <a:pt x="281218" y="931856"/>
                </a:cubicBezTo>
                <a:lnTo>
                  <a:pt x="217305" y="931856"/>
                </a:lnTo>
                <a:cubicBezTo>
                  <a:pt x="189183" y="931856"/>
                  <a:pt x="166175" y="954864"/>
                  <a:pt x="166175" y="982986"/>
                </a:cubicBezTo>
                <a:lnTo>
                  <a:pt x="166175" y="1008552"/>
                </a:lnTo>
                <a:lnTo>
                  <a:pt x="728611" y="1008552"/>
                </a:lnTo>
                <a:lnTo>
                  <a:pt x="728611" y="982986"/>
                </a:lnTo>
                <a:cubicBezTo>
                  <a:pt x="728611" y="954864"/>
                  <a:pt x="705603" y="931856"/>
                  <a:pt x="677481" y="931856"/>
                </a:cubicBezTo>
                <a:lnTo>
                  <a:pt x="613568" y="931856"/>
                </a:lnTo>
                <a:cubicBezTo>
                  <a:pt x="613568" y="903734"/>
                  <a:pt x="590559" y="880725"/>
                  <a:pt x="562437" y="880725"/>
                </a:cubicBezTo>
                <a:lnTo>
                  <a:pt x="498524" y="880725"/>
                </a:lnTo>
                <a:lnTo>
                  <a:pt x="498524" y="715829"/>
                </a:lnTo>
                <a:cubicBezTo>
                  <a:pt x="498524" y="692820"/>
                  <a:pt x="504915" y="671089"/>
                  <a:pt x="516419" y="651916"/>
                </a:cubicBezTo>
                <a:cubicBezTo>
                  <a:pt x="665976" y="649359"/>
                  <a:pt x="751620" y="609733"/>
                  <a:pt x="821925" y="536872"/>
                </a:cubicBezTo>
                <a:cubicBezTo>
                  <a:pt x="894786" y="460176"/>
                  <a:pt x="894786" y="370697"/>
                  <a:pt x="894786" y="357914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0D1BAE-4807-4CEC-8650-1102D95A49FE}"/>
              </a:ext>
            </a:extLst>
          </p:cNvPr>
          <p:cNvGrpSpPr/>
          <p:nvPr/>
        </p:nvGrpSpPr>
        <p:grpSpPr>
          <a:xfrm>
            <a:off x="990315" y="2435362"/>
            <a:ext cx="2937088" cy="1041321"/>
            <a:chOff x="990315" y="2435362"/>
            <a:chExt cx="2937088" cy="104132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B1503FC-27E0-48F4-B71A-36596501E066}"/>
                </a:ext>
              </a:extLst>
            </p:cNvPr>
            <p:cNvSpPr txBox="1"/>
            <p:nvPr/>
          </p:nvSpPr>
          <p:spPr>
            <a:xfrm>
              <a:off x="990315" y="24353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5FACA96-EF9D-49FE-A9EF-7D94F5782C5F}"/>
                </a:ext>
              </a:extLst>
            </p:cNvPr>
            <p:cNvSpPr txBox="1"/>
            <p:nvPr/>
          </p:nvSpPr>
          <p:spPr>
            <a:xfrm>
              <a:off x="998110" y="283035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66B39C1-1C54-4CE9-8B29-7F794AFB9FAC}"/>
              </a:ext>
            </a:extLst>
          </p:cNvPr>
          <p:cNvGrpSpPr/>
          <p:nvPr/>
        </p:nvGrpSpPr>
        <p:grpSpPr>
          <a:xfrm>
            <a:off x="3984550" y="2666194"/>
            <a:ext cx="715126" cy="1282002"/>
            <a:chOff x="7468299" y="1280503"/>
            <a:chExt cx="1265859" cy="128200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F6F0A10C-734C-41F6-8E6A-7807FB3F1CC3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D154BB-E521-4413-8CA7-821ABB3D7A8C}"/>
                </a:ext>
              </a:extLst>
            </p:cNvPr>
            <p:cNvCxnSpPr>
              <a:cxnSpLocks/>
              <a:endCxn id="82" idx="0"/>
            </p:cNvCxnSpPr>
            <p:nvPr/>
          </p:nvCxnSpPr>
          <p:spPr>
            <a:xfrm>
              <a:off x="8661321" y="1280503"/>
              <a:ext cx="0" cy="1201039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AC2F43F-4EC3-48D9-8284-EB3128EC0B85}"/>
                </a:ext>
              </a:extLst>
            </p:cNvPr>
            <p:cNvSpPr/>
            <p:nvPr/>
          </p:nvSpPr>
          <p:spPr>
            <a:xfrm>
              <a:off x="8588484" y="2481542"/>
              <a:ext cx="145674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A257E0-7F06-42AC-848E-0D30816D5541}"/>
              </a:ext>
            </a:extLst>
          </p:cNvPr>
          <p:cNvGrpSpPr/>
          <p:nvPr/>
        </p:nvGrpSpPr>
        <p:grpSpPr>
          <a:xfrm>
            <a:off x="331392" y="3756173"/>
            <a:ext cx="2340309" cy="1225987"/>
            <a:chOff x="331392" y="3756173"/>
            <a:chExt cx="2340309" cy="12259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E181CD7-5FC2-4189-850A-E7F6F5948540}"/>
                </a:ext>
              </a:extLst>
            </p:cNvPr>
            <p:cNvSpPr txBox="1"/>
            <p:nvPr/>
          </p:nvSpPr>
          <p:spPr>
            <a:xfrm>
              <a:off x="331392" y="3756173"/>
              <a:ext cx="23403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13B60D7-23EA-4B63-A88F-EF2C618BC8A9}"/>
                </a:ext>
              </a:extLst>
            </p:cNvPr>
            <p:cNvSpPr txBox="1"/>
            <p:nvPr/>
          </p:nvSpPr>
          <p:spPr>
            <a:xfrm>
              <a:off x="337603" y="4151163"/>
              <a:ext cx="2334098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0B5D1-2789-4B46-AFA2-A66A6990761D}"/>
              </a:ext>
            </a:extLst>
          </p:cNvPr>
          <p:cNvGrpSpPr/>
          <p:nvPr/>
        </p:nvGrpSpPr>
        <p:grpSpPr>
          <a:xfrm>
            <a:off x="2728853" y="3987006"/>
            <a:ext cx="405443" cy="1358319"/>
            <a:chOff x="7468299" y="1280503"/>
            <a:chExt cx="1327778" cy="650168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1FB070A-7172-47AA-8536-BE352DBADEBC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4107027-2802-416F-8C2B-14762EB3716C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D74A354-27F5-4C5B-9DA7-95AEE8B0C1A2}"/>
                </a:ext>
              </a:extLst>
            </p:cNvPr>
            <p:cNvSpPr/>
            <p:nvPr/>
          </p:nvSpPr>
          <p:spPr>
            <a:xfrm>
              <a:off x="8526567" y="1891279"/>
              <a:ext cx="269510" cy="3939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EA7F44-44A2-42A2-9D4E-B3C100D6F901}"/>
              </a:ext>
            </a:extLst>
          </p:cNvPr>
          <p:cNvGrpSpPr/>
          <p:nvPr/>
        </p:nvGrpSpPr>
        <p:grpSpPr>
          <a:xfrm>
            <a:off x="5860398" y="5231962"/>
            <a:ext cx="2937088" cy="1041321"/>
            <a:chOff x="5860398" y="5231962"/>
            <a:chExt cx="2937088" cy="104132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706EF2F-079C-4699-9FDA-43D773A5A7A6}"/>
                </a:ext>
              </a:extLst>
            </p:cNvPr>
            <p:cNvSpPr txBox="1"/>
            <p:nvPr/>
          </p:nvSpPr>
          <p:spPr>
            <a:xfrm>
              <a:off x="5860398" y="52319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9ABE3EF-6D35-4266-AE6D-C3E39466BAF0}"/>
                </a:ext>
              </a:extLst>
            </p:cNvPr>
            <p:cNvSpPr txBox="1"/>
            <p:nvPr/>
          </p:nvSpPr>
          <p:spPr>
            <a:xfrm>
              <a:off x="5868193" y="562695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7EE886B-654A-477E-9D88-EDEA05CD7853}"/>
              </a:ext>
            </a:extLst>
          </p:cNvPr>
          <p:cNvGrpSpPr/>
          <p:nvPr/>
        </p:nvGrpSpPr>
        <p:grpSpPr>
          <a:xfrm flipH="1" flipV="1">
            <a:off x="4746888" y="4780775"/>
            <a:ext cx="1009351" cy="694944"/>
            <a:chOff x="7468299" y="1280503"/>
            <a:chExt cx="1243727" cy="691739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29BB8B2-5F8A-48D2-97D3-0E4D04CBE845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5A0B340-8ACB-4737-9E07-BAFEBC04FB23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13A5A38-A59B-4609-985F-939CC3DA0F3A}"/>
                </a:ext>
              </a:extLst>
            </p:cNvPr>
            <p:cNvSpPr/>
            <p:nvPr/>
          </p:nvSpPr>
          <p:spPr>
            <a:xfrm>
              <a:off x="8610620" y="1891279"/>
              <a:ext cx="101406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2DB144-F354-4BA5-B127-9272B98C871B}"/>
              </a:ext>
            </a:extLst>
          </p:cNvPr>
          <p:cNvGrpSpPr/>
          <p:nvPr/>
        </p:nvGrpSpPr>
        <p:grpSpPr>
          <a:xfrm>
            <a:off x="7213119" y="3621446"/>
            <a:ext cx="1716083" cy="1225987"/>
            <a:chOff x="7213119" y="3621446"/>
            <a:chExt cx="1716083" cy="122598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4F69EB-9B13-463F-9027-05BC944D99A9}"/>
                </a:ext>
              </a:extLst>
            </p:cNvPr>
            <p:cNvSpPr txBox="1"/>
            <p:nvPr/>
          </p:nvSpPr>
          <p:spPr>
            <a:xfrm>
              <a:off x="7213119" y="3621446"/>
              <a:ext cx="171608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F97B3D5-057A-4D34-847B-976F209B9A16}"/>
                </a:ext>
              </a:extLst>
            </p:cNvPr>
            <p:cNvSpPr txBox="1"/>
            <p:nvPr/>
          </p:nvSpPr>
          <p:spPr>
            <a:xfrm>
              <a:off x="7217673" y="4016436"/>
              <a:ext cx="1711529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C438222-DDCF-4281-983B-A57DF30391A1}"/>
              </a:ext>
            </a:extLst>
          </p:cNvPr>
          <p:cNvGrpSpPr/>
          <p:nvPr/>
        </p:nvGrpSpPr>
        <p:grpSpPr>
          <a:xfrm>
            <a:off x="6700913" y="3194326"/>
            <a:ext cx="404095" cy="706644"/>
            <a:chOff x="8380424" y="2864645"/>
            <a:chExt cx="404095" cy="706644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99436FE-7006-4B91-8B59-472E21C8CF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7229" y="3571289"/>
              <a:ext cx="36729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9AAA65F-8841-4573-B069-0BD3E2D8E8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7229" y="2921808"/>
              <a:ext cx="0" cy="64948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1C19E4-A9D1-4108-B585-E0A180157D68}"/>
                </a:ext>
              </a:extLst>
            </p:cNvPr>
            <p:cNvSpPr/>
            <p:nvPr/>
          </p:nvSpPr>
          <p:spPr>
            <a:xfrm flipH="1" flipV="1">
              <a:off x="8380424" y="2864645"/>
              <a:ext cx="82296" cy="8229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59B9C86-0D66-4E2D-A4BD-4A76475D8D63}"/>
              </a:ext>
            </a:extLst>
          </p:cNvPr>
          <p:cNvSpPr/>
          <p:nvPr/>
        </p:nvSpPr>
        <p:spPr>
          <a:xfrm>
            <a:off x="6167589" y="2654334"/>
            <a:ext cx="435896" cy="724873"/>
          </a:xfrm>
          <a:custGeom>
            <a:avLst/>
            <a:gdLst>
              <a:gd name="connsiteX0" fmla="*/ 218123 w 435896"/>
              <a:gd name="connsiteY0" fmla="*/ 31266 h 724873"/>
              <a:gd name="connsiteX1" fmla="*/ 280409 w 435896"/>
              <a:gd name="connsiteY1" fmla="*/ 93552 h 724873"/>
              <a:gd name="connsiteX2" fmla="*/ 218123 w 435896"/>
              <a:gd name="connsiteY2" fmla="*/ 155838 h 724873"/>
              <a:gd name="connsiteX3" fmla="*/ 155837 w 435896"/>
              <a:gd name="connsiteY3" fmla="*/ 93552 h 724873"/>
              <a:gd name="connsiteX4" fmla="*/ 218123 w 435896"/>
              <a:gd name="connsiteY4" fmla="*/ 31266 h 724873"/>
              <a:gd name="connsiteX5" fmla="*/ 38468 w 435896"/>
              <a:gd name="connsiteY5" fmla="*/ 901 h 724873"/>
              <a:gd name="connsiteX6" fmla="*/ 57737 w 435896"/>
              <a:gd name="connsiteY6" fmla="*/ 15694 h 724873"/>
              <a:gd name="connsiteX7" fmla="*/ 155838 w 435896"/>
              <a:gd name="connsiteY7" fmla="*/ 182309 h 724873"/>
              <a:gd name="connsiteX8" fmla="*/ 166738 w 435896"/>
              <a:gd name="connsiteY8" fmla="*/ 179195 h 724873"/>
              <a:gd name="connsiteX9" fmla="*/ 218124 w 435896"/>
              <a:gd name="connsiteY9" fmla="*/ 171409 h 724873"/>
              <a:gd name="connsiteX10" fmla="*/ 269510 w 435896"/>
              <a:gd name="connsiteY10" fmla="*/ 179195 h 724873"/>
              <a:gd name="connsiteX11" fmla="*/ 280410 w 435896"/>
              <a:gd name="connsiteY11" fmla="*/ 182309 h 724873"/>
              <a:gd name="connsiteX12" fmla="*/ 378511 w 435896"/>
              <a:gd name="connsiteY12" fmla="*/ 15694 h 724873"/>
              <a:gd name="connsiteX13" fmla="*/ 420554 w 435896"/>
              <a:gd name="connsiteY13" fmla="*/ 4794 h 724873"/>
              <a:gd name="connsiteX14" fmla="*/ 431454 w 435896"/>
              <a:gd name="connsiteY14" fmla="*/ 46837 h 724873"/>
              <a:gd name="connsiteX15" fmla="*/ 295982 w 435896"/>
              <a:gd name="connsiteY15" fmla="*/ 277295 h 724873"/>
              <a:gd name="connsiteX16" fmla="*/ 295982 w 435896"/>
              <a:gd name="connsiteY16" fmla="*/ 482839 h 724873"/>
              <a:gd name="connsiteX17" fmla="*/ 295982 w 435896"/>
              <a:gd name="connsiteY17" fmla="*/ 724873 h 724873"/>
              <a:gd name="connsiteX18" fmla="*/ 233696 w 435896"/>
              <a:gd name="connsiteY18" fmla="*/ 724873 h 724873"/>
              <a:gd name="connsiteX19" fmla="*/ 233696 w 435896"/>
              <a:gd name="connsiteY19" fmla="*/ 451696 h 724873"/>
              <a:gd name="connsiteX20" fmla="*/ 202553 w 435896"/>
              <a:gd name="connsiteY20" fmla="*/ 451696 h 724873"/>
              <a:gd name="connsiteX21" fmla="*/ 202553 w 435896"/>
              <a:gd name="connsiteY21" fmla="*/ 724873 h 724873"/>
              <a:gd name="connsiteX22" fmla="*/ 140267 w 435896"/>
              <a:gd name="connsiteY22" fmla="*/ 724873 h 724873"/>
              <a:gd name="connsiteX23" fmla="*/ 140267 w 435896"/>
              <a:gd name="connsiteY23" fmla="*/ 482839 h 724873"/>
              <a:gd name="connsiteX24" fmla="*/ 140267 w 435896"/>
              <a:gd name="connsiteY24" fmla="*/ 277295 h 724873"/>
              <a:gd name="connsiteX25" fmla="*/ 4794 w 435896"/>
              <a:gd name="connsiteY25" fmla="*/ 46837 h 724873"/>
              <a:gd name="connsiteX26" fmla="*/ 15694 w 435896"/>
              <a:gd name="connsiteY26" fmla="*/ 4794 h 724873"/>
              <a:gd name="connsiteX27" fmla="*/ 38468 w 435896"/>
              <a:gd name="connsiteY27" fmla="*/ 901 h 7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5896" h="724873">
                <a:moveTo>
                  <a:pt x="218123" y="31266"/>
                </a:moveTo>
                <a:cubicBezTo>
                  <a:pt x="252523" y="31266"/>
                  <a:pt x="280409" y="59152"/>
                  <a:pt x="280409" y="93552"/>
                </a:cubicBezTo>
                <a:cubicBezTo>
                  <a:pt x="280409" y="127952"/>
                  <a:pt x="252523" y="155838"/>
                  <a:pt x="218123" y="155838"/>
                </a:cubicBezTo>
                <a:cubicBezTo>
                  <a:pt x="183723" y="155838"/>
                  <a:pt x="155837" y="127952"/>
                  <a:pt x="155837" y="93552"/>
                </a:cubicBezTo>
                <a:cubicBezTo>
                  <a:pt x="155837" y="59152"/>
                  <a:pt x="183723" y="31266"/>
                  <a:pt x="218123" y="31266"/>
                </a:cubicBezTo>
                <a:close/>
                <a:moveTo>
                  <a:pt x="38468" y="901"/>
                </a:moveTo>
                <a:cubicBezTo>
                  <a:pt x="46059" y="2847"/>
                  <a:pt x="53066" y="7908"/>
                  <a:pt x="57737" y="15694"/>
                </a:cubicBezTo>
                <a:lnTo>
                  <a:pt x="155838" y="182309"/>
                </a:lnTo>
                <a:cubicBezTo>
                  <a:pt x="160510" y="180752"/>
                  <a:pt x="163624" y="180752"/>
                  <a:pt x="166738" y="179195"/>
                </a:cubicBezTo>
                <a:cubicBezTo>
                  <a:pt x="183867" y="174523"/>
                  <a:pt x="200996" y="171409"/>
                  <a:pt x="218124" y="171409"/>
                </a:cubicBezTo>
                <a:cubicBezTo>
                  <a:pt x="235253" y="171409"/>
                  <a:pt x="252382" y="174523"/>
                  <a:pt x="269510" y="179195"/>
                </a:cubicBezTo>
                <a:cubicBezTo>
                  <a:pt x="274182" y="179195"/>
                  <a:pt x="277296" y="180752"/>
                  <a:pt x="280410" y="182309"/>
                </a:cubicBezTo>
                <a:lnTo>
                  <a:pt x="378511" y="15694"/>
                </a:lnTo>
                <a:cubicBezTo>
                  <a:pt x="386297" y="1679"/>
                  <a:pt x="404983" y="-4549"/>
                  <a:pt x="420554" y="4794"/>
                </a:cubicBezTo>
                <a:cubicBezTo>
                  <a:pt x="434568" y="12579"/>
                  <a:pt x="440797" y="31265"/>
                  <a:pt x="431454" y="46837"/>
                </a:cubicBezTo>
                <a:lnTo>
                  <a:pt x="295982" y="277295"/>
                </a:lnTo>
                <a:lnTo>
                  <a:pt x="295982" y="482839"/>
                </a:lnTo>
                <a:lnTo>
                  <a:pt x="295982" y="724873"/>
                </a:lnTo>
                <a:lnTo>
                  <a:pt x="233696" y="724873"/>
                </a:lnTo>
                <a:lnTo>
                  <a:pt x="233696" y="451696"/>
                </a:lnTo>
                <a:lnTo>
                  <a:pt x="202553" y="451696"/>
                </a:lnTo>
                <a:lnTo>
                  <a:pt x="202553" y="724873"/>
                </a:lnTo>
                <a:lnTo>
                  <a:pt x="140267" y="724873"/>
                </a:lnTo>
                <a:lnTo>
                  <a:pt x="140267" y="482839"/>
                </a:lnTo>
                <a:lnTo>
                  <a:pt x="140267" y="277295"/>
                </a:lnTo>
                <a:lnTo>
                  <a:pt x="4794" y="46837"/>
                </a:lnTo>
                <a:cubicBezTo>
                  <a:pt x="-4549" y="32822"/>
                  <a:pt x="122" y="14137"/>
                  <a:pt x="15694" y="4794"/>
                </a:cubicBezTo>
                <a:cubicBezTo>
                  <a:pt x="22701" y="123"/>
                  <a:pt x="30876" y="-1046"/>
                  <a:pt x="38468" y="90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E32290-E776-4907-9F79-D6161FF60DB3}"/>
              </a:ext>
            </a:extLst>
          </p:cNvPr>
          <p:cNvGrpSpPr/>
          <p:nvPr/>
        </p:nvGrpSpPr>
        <p:grpSpPr>
          <a:xfrm>
            <a:off x="1678429" y="1299914"/>
            <a:ext cx="2937088" cy="1041321"/>
            <a:chOff x="1678429" y="1299914"/>
            <a:chExt cx="2937088" cy="104132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B49CB93-7D84-4F35-81B7-C846FF0843CF}"/>
                </a:ext>
              </a:extLst>
            </p:cNvPr>
            <p:cNvSpPr txBox="1"/>
            <p:nvPr/>
          </p:nvSpPr>
          <p:spPr>
            <a:xfrm>
              <a:off x="1678429" y="129991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37E72D-9240-4714-B005-7F88124932FA}"/>
                </a:ext>
              </a:extLst>
            </p:cNvPr>
            <p:cNvSpPr txBox="1"/>
            <p:nvPr/>
          </p:nvSpPr>
          <p:spPr>
            <a:xfrm>
              <a:off x="1686224" y="16949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A8896B3-8B7C-4E09-954B-F317689C7645}"/>
              </a:ext>
            </a:extLst>
          </p:cNvPr>
          <p:cNvGrpSpPr/>
          <p:nvPr/>
        </p:nvGrpSpPr>
        <p:grpSpPr>
          <a:xfrm>
            <a:off x="4672669" y="1530745"/>
            <a:ext cx="1083573" cy="1563189"/>
            <a:chOff x="7468299" y="1280503"/>
            <a:chExt cx="1242565" cy="644718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94213C1-F35E-4FCA-9471-6CE08848732E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BA22DB3-02BB-48D0-9123-CDC9C4AA1311}"/>
                </a:ext>
              </a:extLst>
            </p:cNvPr>
            <p:cNvCxnSpPr>
              <a:cxnSpLocks/>
            </p:cNvCxnSpPr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1E398E9-D0BC-4E8A-BEE9-459D76DC2FA1}"/>
                </a:ext>
              </a:extLst>
            </p:cNvPr>
            <p:cNvSpPr/>
            <p:nvPr/>
          </p:nvSpPr>
          <p:spPr>
            <a:xfrm>
              <a:off x="8616493" y="1891279"/>
              <a:ext cx="94371" cy="3394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6964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Stairs Diagram – Slide Template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F3E324AA-9098-463D-9D23-3A3175AB71F4}"/>
              </a:ext>
            </a:extLst>
          </p:cNvPr>
          <p:cNvSpPr/>
          <p:nvPr/>
        </p:nvSpPr>
        <p:spPr bwMode="auto">
          <a:xfrm>
            <a:off x="2634345" y="4878125"/>
            <a:ext cx="1431070" cy="1367366"/>
          </a:xfrm>
          <a:prstGeom prst="rect">
            <a:avLst/>
          </a:prstGeom>
          <a:solidFill>
            <a:schemeClr val="accent1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8C14B19B-1B51-413F-A952-A538E880226C}"/>
              </a:ext>
            </a:extLst>
          </p:cNvPr>
          <p:cNvSpPr/>
          <p:nvPr/>
        </p:nvSpPr>
        <p:spPr bwMode="auto">
          <a:xfrm>
            <a:off x="3647545" y="4064807"/>
            <a:ext cx="1431070" cy="1367366"/>
          </a:xfrm>
          <a:prstGeom prst="rect">
            <a:avLst/>
          </a:prstGeom>
          <a:solidFill>
            <a:schemeClr val="accent6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BAA68AF9-4B2C-43F1-AF7C-AC1A74B9DE89}"/>
              </a:ext>
            </a:extLst>
          </p:cNvPr>
          <p:cNvSpPr/>
          <p:nvPr/>
        </p:nvSpPr>
        <p:spPr bwMode="auto">
          <a:xfrm>
            <a:off x="4660745" y="3251489"/>
            <a:ext cx="1431070" cy="1367366"/>
          </a:xfrm>
          <a:prstGeom prst="rect">
            <a:avLst/>
          </a:prstGeom>
          <a:solidFill>
            <a:schemeClr val="accent2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FB14ECC4-DBA1-42D0-9198-CC1BDA449864}"/>
              </a:ext>
            </a:extLst>
          </p:cNvPr>
          <p:cNvSpPr/>
          <p:nvPr/>
        </p:nvSpPr>
        <p:spPr bwMode="auto">
          <a:xfrm>
            <a:off x="5673946" y="2435362"/>
            <a:ext cx="1431070" cy="1367366"/>
          </a:xfrm>
          <a:prstGeom prst="rect">
            <a:avLst/>
          </a:prstGeom>
          <a:solidFill>
            <a:schemeClr val="accent4"/>
          </a:solidFill>
          <a:ln w="12700">
            <a:noFill/>
            <a:round/>
            <a:headEnd/>
            <a:tailEnd/>
          </a:ln>
          <a:scene3d>
            <a:camera prst="isometricTopUp">
              <a:rot lat="19334319" lon="18553889" rev="3806096"/>
            </a:camera>
            <a:lightRig rig="threePt" dir="t"/>
          </a:scene3d>
          <a:sp3d prstMaterial="matte">
            <a:bevelT w="0" h="3556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5" name="Arrow: Up 64">
            <a:extLst>
              <a:ext uri="{FF2B5EF4-FFF2-40B4-BE49-F238E27FC236}">
                <a16:creationId xmlns:a16="http://schemas.microsoft.com/office/drawing/2014/main" id="{6E8C75B4-A4DF-4E58-97A0-AC90009CBF34}"/>
              </a:ext>
            </a:extLst>
          </p:cNvPr>
          <p:cNvSpPr/>
          <p:nvPr/>
        </p:nvSpPr>
        <p:spPr bwMode="auto">
          <a:xfrm>
            <a:off x="5694454" y="1110177"/>
            <a:ext cx="2403107" cy="1860967"/>
          </a:xfrm>
          <a:prstGeom prst="upArrow">
            <a:avLst>
              <a:gd name="adj1" fmla="val 60632"/>
              <a:gd name="adj2" fmla="val 53514"/>
            </a:avLst>
          </a:prstGeom>
          <a:solidFill>
            <a:schemeClr val="accent3"/>
          </a:solidFill>
          <a:ln w="12700">
            <a:noFill/>
            <a:round/>
            <a:headEnd/>
            <a:tailEnd/>
          </a:ln>
          <a:scene3d>
            <a:camera prst="isometricOffAxis2Left">
              <a:rot lat="1608930" lon="2890398" rev="0"/>
            </a:camera>
            <a:lightRig rig="flood" dir="t"/>
          </a:scene3d>
          <a:sp3d prstMaterial="matte">
            <a:bevelT w="0" h="393700"/>
            <a:bevelB w="0" h="0"/>
          </a:sp3d>
        </p:spPr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29830D2-3BFB-42EE-ACF0-74BDDC056702}"/>
              </a:ext>
            </a:extLst>
          </p:cNvPr>
          <p:cNvSpPr/>
          <p:nvPr/>
        </p:nvSpPr>
        <p:spPr>
          <a:xfrm>
            <a:off x="3034024" y="5354908"/>
            <a:ext cx="614282" cy="410917"/>
          </a:xfrm>
          <a:custGeom>
            <a:avLst/>
            <a:gdLst>
              <a:gd name="connsiteX0" fmla="*/ 612510 w 1060543"/>
              <a:gd name="connsiteY0" fmla="*/ 101502 h 709438"/>
              <a:gd name="connsiteX1" fmla="*/ 746089 w 1060543"/>
              <a:gd name="connsiteY1" fmla="*/ 117600 h 709438"/>
              <a:gd name="connsiteX2" fmla="*/ 831733 w 1060543"/>
              <a:gd name="connsiteY2" fmla="*/ 217305 h 709438"/>
              <a:gd name="connsiteX3" fmla="*/ 831733 w 1060543"/>
              <a:gd name="connsiteY3" fmla="*/ 658307 h 709438"/>
              <a:gd name="connsiteX4" fmla="*/ 780602 w 1060543"/>
              <a:gd name="connsiteY4" fmla="*/ 709438 h 709438"/>
              <a:gd name="connsiteX5" fmla="*/ 729472 w 1060543"/>
              <a:gd name="connsiteY5" fmla="*/ 658307 h 709438"/>
              <a:gd name="connsiteX6" fmla="*/ 729472 w 1060543"/>
              <a:gd name="connsiteY6" fmla="*/ 325958 h 709438"/>
              <a:gd name="connsiteX7" fmla="*/ 477653 w 1060543"/>
              <a:gd name="connsiteY7" fmla="*/ 325958 h 709438"/>
              <a:gd name="connsiteX8" fmla="*/ 579915 w 1060543"/>
              <a:gd name="connsiteY8" fmla="*/ 398819 h 709438"/>
              <a:gd name="connsiteX9" fmla="*/ 595254 w 1060543"/>
              <a:gd name="connsiteY9" fmla="*/ 464011 h 709438"/>
              <a:gd name="connsiteX10" fmla="*/ 480210 w 1060543"/>
              <a:gd name="connsiteY10" fmla="*/ 681316 h 709438"/>
              <a:gd name="connsiteX11" fmla="*/ 435470 w 1060543"/>
              <a:gd name="connsiteY11" fmla="*/ 708160 h 709438"/>
              <a:gd name="connsiteX12" fmla="*/ 411183 w 1060543"/>
              <a:gd name="connsiteY12" fmla="*/ 701768 h 709438"/>
              <a:gd name="connsiteX13" fmla="*/ 389453 w 1060543"/>
              <a:gd name="connsiteY13" fmla="*/ 632742 h 709438"/>
              <a:gd name="connsiteX14" fmla="*/ 482766 w 1060543"/>
              <a:gd name="connsiteY14" fmla="*/ 455063 h 709438"/>
              <a:gd name="connsiteX15" fmla="*/ 344714 w 1060543"/>
              <a:gd name="connsiteY15" fmla="*/ 355358 h 709438"/>
              <a:gd name="connsiteX16" fmla="*/ 344714 w 1060543"/>
              <a:gd name="connsiteY16" fmla="*/ 541985 h 709438"/>
              <a:gd name="connsiteX17" fmla="*/ 315314 w 1060543"/>
              <a:gd name="connsiteY17" fmla="*/ 588003 h 709438"/>
              <a:gd name="connsiteX18" fmla="*/ 72442 w 1060543"/>
              <a:gd name="connsiteY18" fmla="*/ 703047 h 709438"/>
              <a:gd name="connsiteX19" fmla="*/ 50712 w 1060543"/>
              <a:gd name="connsiteY19" fmla="*/ 708160 h 709438"/>
              <a:gd name="connsiteX20" fmla="*/ 4694 w 1060543"/>
              <a:gd name="connsiteY20" fmla="*/ 678760 h 709438"/>
              <a:gd name="connsiteX21" fmla="*/ 28981 w 1060543"/>
              <a:gd name="connsiteY21" fmla="*/ 611012 h 709438"/>
              <a:gd name="connsiteX22" fmla="*/ 242452 w 1060543"/>
              <a:gd name="connsiteY22" fmla="*/ 510029 h 709438"/>
              <a:gd name="connsiteX23" fmla="*/ 242452 w 1060543"/>
              <a:gd name="connsiteY23" fmla="*/ 295280 h 709438"/>
              <a:gd name="connsiteX24" fmla="*/ 307644 w 1060543"/>
              <a:gd name="connsiteY24" fmla="*/ 191739 h 709438"/>
              <a:gd name="connsiteX25" fmla="*/ 612510 w 1060543"/>
              <a:gd name="connsiteY25" fmla="*/ 101502 h 709438"/>
              <a:gd name="connsiteX26" fmla="*/ 958281 w 1060543"/>
              <a:gd name="connsiteY26" fmla="*/ 0 h 709438"/>
              <a:gd name="connsiteX27" fmla="*/ 1060543 w 1060543"/>
              <a:gd name="connsiteY27" fmla="*/ 102262 h 709438"/>
              <a:gd name="connsiteX28" fmla="*/ 958281 w 1060543"/>
              <a:gd name="connsiteY28" fmla="*/ 204523 h 709438"/>
              <a:gd name="connsiteX29" fmla="*/ 856019 w 1060543"/>
              <a:gd name="connsiteY29" fmla="*/ 102262 h 709438"/>
              <a:gd name="connsiteX30" fmla="*/ 958281 w 1060543"/>
              <a:gd name="connsiteY30" fmla="*/ 0 h 7094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060543" h="709438">
                <a:moveTo>
                  <a:pt x="612510" y="101502"/>
                </a:moveTo>
                <a:cubicBezTo>
                  <a:pt x="655492" y="100343"/>
                  <a:pt x="700391" y="104818"/>
                  <a:pt x="746089" y="117600"/>
                </a:cubicBezTo>
                <a:cubicBezTo>
                  <a:pt x="793385" y="125270"/>
                  <a:pt x="830455" y="167452"/>
                  <a:pt x="831733" y="217305"/>
                </a:cubicBezTo>
                <a:lnTo>
                  <a:pt x="831733" y="658307"/>
                </a:lnTo>
                <a:cubicBezTo>
                  <a:pt x="831733" y="686429"/>
                  <a:pt x="808724" y="709438"/>
                  <a:pt x="780602" y="709438"/>
                </a:cubicBezTo>
                <a:cubicBezTo>
                  <a:pt x="752480" y="709438"/>
                  <a:pt x="729472" y="686429"/>
                  <a:pt x="729472" y="658307"/>
                </a:cubicBezTo>
                <a:lnTo>
                  <a:pt x="729472" y="325958"/>
                </a:lnTo>
                <a:lnTo>
                  <a:pt x="477653" y="325958"/>
                </a:lnTo>
                <a:lnTo>
                  <a:pt x="579915" y="398819"/>
                </a:lnTo>
                <a:cubicBezTo>
                  <a:pt x="600367" y="412880"/>
                  <a:pt x="606758" y="441002"/>
                  <a:pt x="595254" y="464011"/>
                </a:cubicBezTo>
                <a:lnTo>
                  <a:pt x="480210" y="681316"/>
                </a:lnTo>
                <a:cubicBezTo>
                  <a:pt x="471262" y="697934"/>
                  <a:pt x="453366" y="708160"/>
                  <a:pt x="435470" y="708160"/>
                </a:cubicBezTo>
                <a:cubicBezTo>
                  <a:pt x="426523" y="708160"/>
                  <a:pt x="418853" y="705603"/>
                  <a:pt x="411183" y="701768"/>
                </a:cubicBezTo>
                <a:cubicBezTo>
                  <a:pt x="385618" y="688986"/>
                  <a:pt x="376670" y="658307"/>
                  <a:pt x="389453" y="632742"/>
                </a:cubicBezTo>
                <a:lnTo>
                  <a:pt x="482766" y="455063"/>
                </a:lnTo>
                <a:lnTo>
                  <a:pt x="344714" y="355358"/>
                </a:lnTo>
                <a:lnTo>
                  <a:pt x="344714" y="541985"/>
                </a:lnTo>
                <a:cubicBezTo>
                  <a:pt x="344714" y="561159"/>
                  <a:pt x="333209" y="579055"/>
                  <a:pt x="315314" y="588003"/>
                </a:cubicBezTo>
                <a:lnTo>
                  <a:pt x="72442" y="703047"/>
                </a:lnTo>
                <a:cubicBezTo>
                  <a:pt x="66051" y="706882"/>
                  <a:pt x="58381" y="708160"/>
                  <a:pt x="50712" y="708160"/>
                </a:cubicBezTo>
                <a:cubicBezTo>
                  <a:pt x="31538" y="708160"/>
                  <a:pt x="13642" y="696655"/>
                  <a:pt x="4694" y="678760"/>
                </a:cubicBezTo>
                <a:cubicBezTo>
                  <a:pt x="-6810" y="653194"/>
                  <a:pt x="3416" y="622516"/>
                  <a:pt x="28981" y="611012"/>
                </a:cubicBezTo>
                <a:lnTo>
                  <a:pt x="242452" y="510029"/>
                </a:lnTo>
                <a:lnTo>
                  <a:pt x="242452" y="295280"/>
                </a:lnTo>
                <a:cubicBezTo>
                  <a:pt x="242452" y="249261"/>
                  <a:pt x="269296" y="210913"/>
                  <a:pt x="307644" y="191739"/>
                </a:cubicBezTo>
                <a:cubicBezTo>
                  <a:pt x="371877" y="159144"/>
                  <a:pt x="483565" y="104977"/>
                  <a:pt x="612510" y="101502"/>
                </a:cubicBezTo>
                <a:close/>
                <a:moveTo>
                  <a:pt x="958281" y="0"/>
                </a:moveTo>
                <a:cubicBezTo>
                  <a:pt x="1014759" y="0"/>
                  <a:pt x="1060543" y="45784"/>
                  <a:pt x="1060543" y="102262"/>
                </a:cubicBezTo>
                <a:cubicBezTo>
                  <a:pt x="1060543" y="158740"/>
                  <a:pt x="1014759" y="204523"/>
                  <a:pt x="958281" y="204523"/>
                </a:cubicBezTo>
                <a:cubicBezTo>
                  <a:pt x="901803" y="204523"/>
                  <a:pt x="856019" y="158740"/>
                  <a:pt x="856019" y="102262"/>
                </a:cubicBezTo>
                <a:cubicBezTo>
                  <a:pt x="856019" y="45784"/>
                  <a:pt x="901803" y="0"/>
                  <a:pt x="958281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2" name="Freeform: Shape 71">
            <a:extLst>
              <a:ext uri="{FF2B5EF4-FFF2-40B4-BE49-F238E27FC236}">
                <a16:creationId xmlns:a16="http://schemas.microsoft.com/office/drawing/2014/main" id="{3E57D332-7F15-4FEC-A502-99FF564FB274}"/>
              </a:ext>
            </a:extLst>
          </p:cNvPr>
          <p:cNvSpPr/>
          <p:nvPr/>
        </p:nvSpPr>
        <p:spPr>
          <a:xfrm>
            <a:off x="4138295" y="4368521"/>
            <a:ext cx="414898" cy="636736"/>
          </a:xfrm>
          <a:custGeom>
            <a:avLst/>
            <a:gdLst>
              <a:gd name="connsiteX0" fmla="*/ 385108 w 716312"/>
              <a:gd name="connsiteY0" fmla="*/ 230088 h 1099310"/>
              <a:gd name="connsiteX1" fmla="*/ 474587 w 716312"/>
              <a:gd name="connsiteY1" fmla="*/ 283775 h 1099310"/>
              <a:gd name="connsiteX2" fmla="*/ 550004 w 716312"/>
              <a:gd name="connsiteY2" fmla="*/ 457619 h 1099310"/>
              <a:gd name="connsiteX3" fmla="*/ 681666 w 716312"/>
              <a:gd name="connsiteY3" fmla="*/ 501081 h 1099310"/>
              <a:gd name="connsiteX4" fmla="*/ 713622 w 716312"/>
              <a:gd name="connsiteY4" fmla="*/ 566273 h 1099310"/>
              <a:gd name="connsiteX5" fmla="*/ 665048 w 716312"/>
              <a:gd name="connsiteY5" fmla="*/ 600786 h 1099310"/>
              <a:gd name="connsiteX6" fmla="*/ 648431 w 716312"/>
              <a:gd name="connsiteY6" fmla="*/ 598230 h 1099310"/>
              <a:gd name="connsiteX7" fmla="*/ 495039 w 716312"/>
              <a:gd name="connsiteY7" fmla="*/ 547099 h 1099310"/>
              <a:gd name="connsiteX8" fmla="*/ 464360 w 716312"/>
              <a:gd name="connsiteY8" fmla="*/ 518977 h 1099310"/>
              <a:gd name="connsiteX9" fmla="*/ 440073 w 716312"/>
              <a:gd name="connsiteY9" fmla="*/ 462732 h 1099310"/>
              <a:gd name="connsiteX10" fmla="*/ 405560 w 716312"/>
              <a:gd name="connsiteY10" fmla="*/ 635299 h 1099310"/>
              <a:gd name="connsiteX11" fmla="*/ 529552 w 716312"/>
              <a:gd name="connsiteY11" fmla="*/ 726056 h 1099310"/>
              <a:gd name="connsiteX12" fmla="*/ 550004 w 716312"/>
              <a:gd name="connsiteY12" fmla="*/ 766961 h 1099310"/>
              <a:gd name="connsiteX13" fmla="*/ 550004 w 716312"/>
              <a:gd name="connsiteY13" fmla="*/ 1048179 h 1099310"/>
              <a:gd name="connsiteX14" fmla="*/ 498874 w 716312"/>
              <a:gd name="connsiteY14" fmla="*/ 1099310 h 1099310"/>
              <a:gd name="connsiteX15" fmla="*/ 447743 w 716312"/>
              <a:gd name="connsiteY15" fmla="*/ 1048179 h 1099310"/>
              <a:gd name="connsiteX16" fmla="*/ 447743 w 716312"/>
              <a:gd name="connsiteY16" fmla="*/ 792526 h 1099310"/>
              <a:gd name="connsiteX17" fmla="*/ 309689 w 716312"/>
              <a:gd name="connsiteY17" fmla="*/ 692821 h 1099310"/>
              <a:gd name="connsiteX18" fmla="*/ 279012 w 716312"/>
              <a:gd name="connsiteY18" fmla="*/ 841100 h 1099310"/>
              <a:gd name="connsiteX19" fmla="*/ 268786 w 716312"/>
              <a:gd name="connsiteY19" fmla="*/ 862831 h 1099310"/>
              <a:gd name="connsiteX20" fmla="*/ 89828 w 716312"/>
              <a:gd name="connsiteY20" fmla="*/ 1080136 h 1099310"/>
              <a:gd name="connsiteX21" fmla="*/ 50201 w 716312"/>
              <a:gd name="connsiteY21" fmla="*/ 1099310 h 1099310"/>
              <a:gd name="connsiteX22" fmla="*/ 18245 w 716312"/>
              <a:gd name="connsiteY22" fmla="*/ 1087805 h 1099310"/>
              <a:gd name="connsiteX23" fmla="*/ 11853 w 716312"/>
              <a:gd name="connsiteY23" fmla="*/ 1016222 h 1099310"/>
              <a:gd name="connsiteX24" fmla="*/ 183141 w 716312"/>
              <a:gd name="connsiteY24" fmla="*/ 807865 h 1099310"/>
              <a:gd name="connsiteX25" fmla="*/ 271342 w 716312"/>
              <a:gd name="connsiteY25" fmla="*/ 377089 h 1099310"/>
              <a:gd name="connsiteX26" fmla="*/ 217655 w 716312"/>
              <a:gd name="connsiteY26" fmla="*/ 397541 h 1099310"/>
              <a:gd name="connsiteX27" fmla="*/ 165245 w 716312"/>
              <a:gd name="connsiteY27" fmla="*/ 530481 h 1099310"/>
              <a:gd name="connsiteX28" fmla="*/ 117949 w 716312"/>
              <a:gd name="connsiteY28" fmla="*/ 562438 h 1099310"/>
              <a:gd name="connsiteX29" fmla="*/ 98775 w 716312"/>
              <a:gd name="connsiteY29" fmla="*/ 558603 h 1099310"/>
              <a:gd name="connsiteX30" fmla="*/ 70654 w 716312"/>
              <a:gd name="connsiteY30" fmla="*/ 492132 h 1099310"/>
              <a:gd name="connsiteX31" fmla="*/ 134567 w 716312"/>
              <a:gd name="connsiteY31" fmla="*/ 338741 h 1099310"/>
              <a:gd name="connsiteX32" fmla="*/ 162689 w 716312"/>
              <a:gd name="connsiteY32" fmla="*/ 310619 h 1099310"/>
              <a:gd name="connsiteX33" fmla="*/ 341646 w 716312"/>
              <a:gd name="connsiteY33" fmla="*/ 240314 h 1099310"/>
              <a:gd name="connsiteX34" fmla="*/ 385108 w 716312"/>
              <a:gd name="connsiteY34" fmla="*/ 230088 h 1099310"/>
              <a:gd name="connsiteX35" fmla="*/ 422178 w 716312"/>
              <a:gd name="connsiteY35" fmla="*/ 0 h 1099310"/>
              <a:gd name="connsiteX36" fmla="*/ 524440 w 716312"/>
              <a:gd name="connsiteY36" fmla="*/ 102261 h 1099310"/>
              <a:gd name="connsiteX37" fmla="*/ 422178 w 716312"/>
              <a:gd name="connsiteY37" fmla="*/ 204524 h 1099310"/>
              <a:gd name="connsiteX38" fmla="*/ 319916 w 716312"/>
              <a:gd name="connsiteY38" fmla="*/ 102261 h 1099310"/>
              <a:gd name="connsiteX39" fmla="*/ 422178 w 716312"/>
              <a:gd name="connsiteY39" fmla="*/ 0 h 10993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</a:cxnLst>
            <a:rect l="l" t="t" r="r" b="b"/>
            <a:pathLst>
              <a:path w="716312" h="1099310">
                <a:moveTo>
                  <a:pt x="385108" y="230088"/>
                </a:moveTo>
                <a:cubicBezTo>
                  <a:pt x="423456" y="230088"/>
                  <a:pt x="456691" y="251819"/>
                  <a:pt x="474587" y="283775"/>
                </a:cubicBezTo>
                <a:cubicBezTo>
                  <a:pt x="477143" y="288888"/>
                  <a:pt x="550004" y="457619"/>
                  <a:pt x="550004" y="457619"/>
                </a:cubicBezTo>
                <a:lnTo>
                  <a:pt x="681666" y="501081"/>
                </a:lnTo>
                <a:cubicBezTo>
                  <a:pt x="708509" y="510029"/>
                  <a:pt x="722570" y="539429"/>
                  <a:pt x="713622" y="566273"/>
                </a:cubicBezTo>
                <a:cubicBezTo>
                  <a:pt x="705953" y="586725"/>
                  <a:pt x="686779" y="600786"/>
                  <a:pt x="665048" y="600786"/>
                </a:cubicBezTo>
                <a:cubicBezTo>
                  <a:pt x="658657" y="600786"/>
                  <a:pt x="653544" y="599508"/>
                  <a:pt x="648431" y="598230"/>
                </a:cubicBezTo>
                <a:lnTo>
                  <a:pt x="495039" y="547099"/>
                </a:lnTo>
                <a:cubicBezTo>
                  <a:pt x="480978" y="541986"/>
                  <a:pt x="470752" y="531760"/>
                  <a:pt x="464360" y="518977"/>
                </a:cubicBezTo>
                <a:lnTo>
                  <a:pt x="440073" y="462732"/>
                </a:lnTo>
                <a:lnTo>
                  <a:pt x="405560" y="635299"/>
                </a:lnTo>
                <a:lnTo>
                  <a:pt x="529552" y="726056"/>
                </a:lnTo>
                <a:cubicBezTo>
                  <a:pt x="542335" y="735004"/>
                  <a:pt x="550004" y="750343"/>
                  <a:pt x="550004" y="766961"/>
                </a:cubicBezTo>
                <a:lnTo>
                  <a:pt x="550004" y="1048179"/>
                </a:lnTo>
                <a:cubicBezTo>
                  <a:pt x="550004" y="1076301"/>
                  <a:pt x="526995" y="1099310"/>
                  <a:pt x="498874" y="1099310"/>
                </a:cubicBezTo>
                <a:cubicBezTo>
                  <a:pt x="470752" y="1099310"/>
                  <a:pt x="447743" y="1076301"/>
                  <a:pt x="447743" y="1048179"/>
                </a:cubicBezTo>
                <a:lnTo>
                  <a:pt x="447743" y="792526"/>
                </a:lnTo>
                <a:lnTo>
                  <a:pt x="309689" y="692821"/>
                </a:lnTo>
                <a:lnTo>
                  <a:pt x="279012" y="841100"/>
                </a:lnTo>
                <a:cubicBezTo>
                  <a:pt x="277734" y="848770"/>
                  <a:pt x="273899" y="856439"/>
                  <a:pt x="268786" y="862831"/>
                </a:cubicBezTo>
                <a:lnTo>
                  <a:pt x="89828" y="1080136"/>
                </a:lnTo>
                <a:cubicBezTo>
                  <a:pt x="79601" y="1092918"/>
                  <a:pt x="65541" y="1099310"/>
                  <a:pt x="50201" y="1099310"/>
                </a:cubicBezTo>
                <a:cubicBezTo>
                  <a:pt x="38697" y="1099310"/>
                  <a:pt x="27193" y="1095475"/>
                  <a:pt x="18245" y="1087805"/>
                </a:cubicBezTo>
                <a:cubicBezTo>
                  <a:pt x="-3486" y="1069910"/>
                  <a:pt x="-6042" y="1037953"/>
                  <a:pt x="11853" y="1016222"/>
                </a:cubicBezTo>
                <a:lnTo>
                  <a:pt x="183141" y="807865"/>
                </a:lnTo>
                <a:lnTo>
                  <a:pt x="271342" y="377089"/>
                </a:lnTo>
                <a:lnTo>
                  <a:pt x="217655" y="397541"/>
                </a:lnTo>
                <a:lnTo>
                  <a:pt x="165245" y="530481"/>
                </a:lnTo>
                <a:cubicBezTo>
                  <a:pt x="157576" y="550934"/>
                  <a:pt x="138402" y="562438"/>
                  <a:pt x="117949" y="562438"/>
                </a:cubicBezTo>
                <a:cubicBezTo>
                  <a:pt x="111558" y="562438"/>
                  <a:pt x="105167" y="561160"/>
                  <a:pt x="98775" y="558603"/>
                </a:cubicBezTo>
                <a:cubicBezTo>
                  <a:pt x="71932" y="548377"/>
                  <a:pt x="60427" y="517699"/>
                  <a:pt x="70654" y="492132"/>
                </a:cubicBezTo>
                <a:lnTo>
                  <a:pt x="134567" y="338741"/>
                </a:lnTo>
                <a:cubicBezTo>
                  <a:pt x="139680" y="325958"/>
                  <a:pt x="149906" y="315732"/>
                  <a:pt x="162689" y="310619"/>
                </a:cubicBezTo>
                <a:lnTo>
                  <a:pt x="341646" y="240314"/>
                </a:lnTo>
                <a:cubicBezTo>
                  <a:pt x="354430" y="233923"/>
                  <a:pt x="369769" y="230088"/>
                  <a:pt x="385108" y="230088"/>
                </a:cubicBezTo>
                <a:close/>
                <a:moveTo>
                  <a:pt x="422178" y="0"/>
                </a:moveTo>
                <a:cubicBezTo>
                  <a:pt x="478656" y="0"/>
                  <a:pt x="524440" y="45784"/>
                  <a:pt x="524440" y="102261"/>
                </a:cubicBezTo>
                <a:cubicBezTo>
                  <a:pt x="524440" y="158740"/>
                  <a:pt x="478656" y="204524"/>
                  <a:pt x="422178" y="204524"/>
                </a:cubicBezTo>
                <a:cubicBezTo>
                  <a:pt x="365700" y="204524"/>
                  <a:pt x="319916" y="158740"/>
                  <a:pt x="319916" y="102261"/>
                </a:cubicBezTo>
                <a:cubicBezTo>
                  <a:pt x="319916" y="45784"/>
                  <a:pt x="365700" y="0"/>
                  <a:pt x="422178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id="{70C965D9-C621-4DE7-8A86-DC591A2FF500}"/>
              </a:ext>
            </a:extLst>
          </p:cNvPr>
          <p:cNvSpPr/>
          <p:nvPr/>
        </p:nvSpPr>
        <p:spPr>
          <a:xfrm>
            <a:off x="5094552" y="3582602"/>
            <a:ext cx="559138" cy="636735"/>
          </a:xfrm>
          <a:custGeom>
            <a:avLst/>
            <a:gdLst>
              <a:gd name="connsiteX0" fmla="*/ 383480 w 965338"/>
              <a:gd name="connsiteY0" fmla="*/ 217305 h 1099308"/>
              <a:gd name="connsiteX1" fmla="*/ 600785 w 965338"/>
              <a:gd name="connsiteY1" fmla="*/ 217305 h 1099308"/>
              <a:gd name="connsiteX2" fmla="*/ 627628 w 965338"/>
              <a:gd name="connsiteY2" fmla="*/ 224975 h 1099308"/>
              <a:gd name="connsiteX3" fmla="*/ 824481 w 965338"/>
              <a:gd name="connsiteY3" fmla="*/ 348966 h 1099308"/>
              <a:gd name="connsiteX4" fmla="*/ 869221 w 965338"/>
              <a:gd name="connsiteY4" fmla="*/ 264601 h 1099308"/>
              <a:gd name="connsiteX5" fmla="*/ 938247 w 965338"/>
              <a:gd name="connsiteY5" fmla="*/ 242870 h 1099308"/>
              <a:gd name="connsiteX6" fmla="*/ 958699 w 965338"/>
              <a:gd name="connsiteY6" fmla="*/ 311897 h 1099308"/>
              <a:gd name="connsiteX7" fmla="*/ 888395 w 965338"/>
              <a:gd name="connsiteY7" fmla="*/ 446115 h 1099308"/>
              <a:gd name="connsiteX8" fmla="*/ 856438 w 965338"/>
              <a:gd name="connsiteY8" fmla="*/ 471680 h 1099308"/>
              <a:gd name="connsiteX9" fmla="*/ 815534 w 965338"/>
              <a:gd name="connsiteY9" fmla="*/ 465289 h 1099308"/>
              <a:gd name="connsiteX10" fmla="*/ 667255 w 965338"/>
              <a:gd name="connsiteY10" fmla="*/ 371975 h 1099308"/>
              <a:gd name="connsiteX11" fmla="*/ 536872 w 965338"/>
              <a:gd name="connsiteY11" fmla="*/ 614846 h 1099308"/>
              <a:gd name="connsiteX12" fmla="*/ 660863 w 965338"/>
              <a:gd name="connsiteY12" fmla="*/ 729890 h 1099308"/>
              <a:gd name="connsiteX13" fmla="*/ 677481 w 965338"/>
              <a:gd name="connsiteY13" fmla="*/ 769516 h 1099308"/>
              <a:gd name="connsiteX14" fmla="*/ 664698 w 965338"/>
              <a:gd name="connsiteY14" fmla="*/ 1050734 h 1099308"/>
              <a:gd name="connsiteX15" fmla="*/ 613568 w 965338"/>
              <a:gd name="connsiteY15" fmla="*/ 1099308 h 1099308"/>
              <a:gd name="connsiteX16" fmla="*/ 611011 w 965338"/>
              <a:gd name="connsiteY16" fmla="*/ 1099308 h 1099308"/>
              <a:gd name="connsiteX17" fmla="*/ 563715 w 965338"/>
              <a:gd name="connsiteY17" fmla="*/ 1045621 h 1099308"/>
              <a:gd name="connsiteX18" fmla="*/ 575220 w 965338"/>
              <a:gd name="connsiteY18" fmla="*/ 788690 h 1099308"/>
              <a:gd name="connsiteX19" fmla="*/ 428219 w 965338"/>
              <a:gd name="connsiteY19" fmla="*/ 651915 h 1099308"/>
              <a:gd name="connsiteX20" fmla="*/ 338740 w 965338"/>
              <a:gd name="connsiteY20" fmla="*/ 816812 h 1099308"/>
              <a:gd name="connsiteX21" fmla="*/ 294001 w 965338"/>
              <a:gd name="connsiteY21" fmla="*/ 843655 h 1099308"/>
              <a:gd name="connsiteX22" fmla="*/ 51131 w 965338"/>
              <a:gd name="connsiteY22" fmla="*/ 843655 h 1099308"/>
              <a:gd name="connsiteX23" fmla="*/ 0 w 965338"/>
              <a:gd name="connsiteY23" fmla="*/ 792525 h 1099308"/>
              <a:gd name="connsiteX24" fmla="*/ 51131 w 965338"/>
              <a:gd name="connsiteY24" fmla="*/ 741394 h 1099308"/>
              <a:gd name="connsiteX25" fmla="*/ 263323 w 965338"/>
              <a:gd name="connsiteY25" fmla="*/ 741394 h 1099308"/>
              <a:gd name="connsiteX26" fmla="*/ 489576 w 965338"/>
              <a:gd name="connsiteY26" fmla="*/ 319566 h 1099308"/>
              <a:gd name="connsiteX27" fmla="*/ 414158 w 965338"/>
              <a:gd name="connsiteY27" fmla="*/ 319566 h 1099308"/>
              <a:gd name="connsiteX28" fmla="*/ 345132 w 965338"/>
              <a:gd name="connsiteY28" fmla="*/ 446115 h 1099308"/>
              <a:gd name="connsiteX29" fmla="*/ 300392 w 965338"/>
              <a:gd name="connsiteY29" fmla="*/ 472958 h 1099308"/>
              <a:gd name="connsiteX30" fmla="*/ 276105 w 965338"/>
              <a:gd name="connsiteY30" fmla="*/ 466567 h 1099308"/>
              <a:gd name="connsiteX31" fmla="*/ 255653 w 965338"/>
              <a:gd name="connsiteY31" fmla="*/ 397540 h 1099308"/>
              <a:gd name="connsiteX32" fmla="*/ 338740 w 965338"/>
              <a:gd name="connsiteY32" fmla="*/ 244149 h 1099308"/>
              <a:gd name="connsiteX33" fmla="*/ 383480 w 965338"/>
              <a:gd name="connsiteY33" fmla="*/ 217305 h 1099308"/>
              <a:gd name="connsiteX34" fmla="*/ 690263 w 965338"/>
              <a:gd name="connsiteY34" fmla="*/ 0 h 1099308"/>
              <a:gd name="connsiteX35" fmla="*/ 792525 w 965338"/>
              <a:gd name="connsiteY35" fmla="*/ 102262 h 1099308"/>
              <a:gd name="connsiteX36" fmla="*/ 690263 w 965338"/>
              <a:gd name="connsiteY36" fmla="*/ 204524 h 1099308"/>
              <a:gd name="connsiteX37" fmla="*/ 588002 w 965338"/>
              <a:gd name="connsiteY37" fmla="*/ 102262 h 1099308"/>
              <a:gd name="connsiteX38" fmla="*/ 690263 w 965338"/>
              <a:gd name="connsiteY38" fmla="*/ 0 h 10993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</a:cxnLst>
            <a:rect l="l" t="t" r="r" b="b"/>
            <a:pathLst>
              <a:path w="965338" h="1099308">
                <a:moveTo>
                  <a:pt x="383480" y="217305"/>
                </a:moveTo>
                <a:lnTo>
                  <a:pt x="600785" y="217305"/>
                </a:lnTo>
                <a:cubicBezTo>
                  <a:pt x="611011" y="217305"/>
                  <a:pt x="619959" y="219862"/>
                  <a:pt x="627628" y="224975"/>
                </a:cubicBezTo>
                <a:lnTo>
                  <a:pt x="824481" y="348966"/>
                </a:lnTo>
                <a:lnTo>
                  <a:pt x="869221" y="264601"/>
                </a:lnTo>
                <a:cubicBezTo>
                  <a:pt x="882003" y="239036"/>
                  <a:pt x="912682" y="230088"/>
                  <a:pt x="938247" y="242870"/>
                </a:cubicBezTo>
                <a:cubicBezTo>
                  <a:pt x="963812" y="256931"/>
                  <a:pt x="972760" y="287610"/>
                  <a:pt x="958699" y="311897"/>
                </a:cubicBezTo>
                <a:lnTo>
                  <a:pt x="888395" y="446115"/>
                </a:lnTo>
                <a:cubicBezTo>
                  <a:pt x="882003" y="458897"/>
                  <a:pt x="870499" y="467845"/>
                  <a:pt x="856438" y="471680"/>
                </a:cubicBezTo>
                <a:cubicBezTo>
                  <a:pt x="842377" y="475515"/>
                  <a:pt x="827038" y="472958"/>
                  <a:pt x="815534" y="465289"/>
                </a:cubicBezTo>
                <a:lnTo>
                  <a:pt x="667255" y="371975"/>
                </a:lnTo>
                <a:lnTo>
                  <a:pt x="536872" y="614846"/>
                </a:lnTo>
                <a:lnTo>
                  <a:pt x="660863" y="729890"/>
                </a:lnTo>
                <a:cubicBezTo>
                  <a:pt x="672368" y="740116"/>
                  <a:pt x="678759" y="754177"/>
                  <a:pt x="677481" y="769516"/>
                </a:cubicBezTo>
                <a:lnTo>
                  <a:pt x="664698" y="1050734"/>
                </a:lnTo>
                <a:cubicBezTo>
                  <a:pt x="663420" y="1077578"/>
                  <a:pt x="640411" y="1099308"/>
                  <a:pt x="613568" y="1099308"/>
                </a:cubicBezTo>
                <a:cubicBezTo>
                  <a:pt x="612289" y="1099308"/>
                  <a:pt x="612289" y="1099308"/>
                  <a:pt x="611011" y="1099308"/>
                </a:cubicBezTo>
                <a:cubicBezTo>
                  <a:pt x="582889" y="1098030"/>
                  <a:pt x="561159" y="1073743"/>
                  <a:pt x="563715" y="1045621"/>
                </a:cubicBezTo>
                <a:lnTo>
                  <a:pt x="575220" y="788690"/>
                </a:lnTo>
                <a:lnTo>
                  <a:pt x="428219" y="651915"/>
                </a:lnTo>
                <a:lnTo>
                  <a:pt x="338740" y="816812"/>
                </a:lnTo>
                <a:cubicBezTo>
                  <a:pt x="329793" y="833429"/>
                  <a:pt x="313175" y="843655"/>
                  <a:pt x="294001" y="843655"/>
                </a:cubicBezTo>
                <a:lnTo>
                  <a:pt x="51131" y="843655"/>
                </a:lnTo>
                <a:cubicBezTo>
                  <a:pt x="23009" y="843655"/>
                  <a:pt x="0" y="820646"/>
                  <a:pt x="0" y="792525"/>
                </a:cubicBezTo>
                <a:cubicBezTo>
                  <a:pt x="0" y="764403"/>
                  <a:pt x="23009" y="741394"/>
                  <a:pt x="51131" y="741394"/>
                </a:cubicBezTo>
                <a:lnTo>
                  <a:pt x="263323" y="741394"/>
                </a:lnTo>
                <a:lnTo>
                  <a:pt x="489576" y="319566"/>
                </a:lnTo>
                <a:lnTo>
                  <a:pt x="414158" y="319566"/>
                </a:lnTo>
                <a:lnTo>
                  <a:pt x="345132" y="446115"/>
                </a:lnTo>
                <a:cubicBezTo>
                  <a:pt x="336184" y="462732"/>
                  <a:pt x="318288" y="472958"/>
                  <a:pt x="300392" y="472958"/>
                </a:cubicBezTo>
                <a:cubicBezTo>
                  <a:pt x="292723" y="472958"/>
                  <a:pt x="283775" y="470402"/>
                  <a:pt x="276105" y="466567"/>
                </a:cubicBezTo>
                <a:cubicBezTo>
                  <a:pt x="251818" y="453784"/>
                  <a:pt x="241592" y="421828"/>
                  <a:pt x="255653" y="397540"/>
                </a:cubicBezTo>
                <a:lnTo>
                  <a:pt x="338740" y="244149"/>
                </a:lnTo>
                <a:cubicBezTo>
                  <a:pt x="347688" y="227531"/>
                  <a:pt x="364306" y="217305"/>
                  <a:pt x="383480" y="217305"/>
                </a:cubicBezTo>
                <a:close/>
                <a:moveTo>
                  <a:pt x="690263" y="0"/>
                </a:moveTo>
                <a:cubicBezTo>
                  <a:pt x="746742" y="0"/>
                  <a:pt x="792525" y="45784"/>
                  <a:pt x="792525" y="102262"/>
                </a:cubicBezTo>
                <a:cubicBezTo>
                  <a:pt x="792525" y="158740"/>
                  <a:pt x="746742" y="204524"/>
                  <a:pt x="690263" y="204524"/>
                </a:cubicBezTo>
                <a:cubicBezTo>
                  <a:pt x="633786" y="204524"/>
                  <a:pt x="588002" y="158740"/>
                  <a:pt x="588002" y="102262"/>
                </a:cubicBezTo>
                <a:cubicBezTo>
                  <a:pt x="588002" y="45784"/>
                  <a:pt x="633786" y="0"/>
                  <a:pt x="690263" y="0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sp>
        <p:nvSpPr>
          <p:cNvPr id="75" name="Graphic 11" descr="Trophy">
            <a:extLst>
              <a:ext uri="{FF2B5EF4-FFF2-40B4-BE49-F238E27FC236}">
                <a16:creationId xmlns:a16="http://schemas.microsoft.com/office/drawing/2014/main" id="{95EE32EF-4EB3-46F4-9575-3461264D6C6A}"/>
              </a:ext>
            </a:extLst>
          </p:cNvPr>
          <p:cNvSpPr/>
          <p:nvPr/>
        </p:nvSpPr>
        <p:spPr>
          <a:xfrm>
            <a:off x="6636870" y="1950090"/>
            <a:ext cx="518273" cy="577504"/>
          </a:xfrm>
          <a:custGeom>
            <a:avLst/>
            <a:gdLst>
              <a:gd name="connsiteX0" fmla="*/ 765681 w 894785"/>
              <a:gd name="connsiteY0" fmla="*/ 485741 h 997047"/>
              <a:gd name="connsiteX1" fmla="*/ 586724 w 894785"/>
              <a:gd name="connsiteY1" fmla="*/ 571385 h 997047"/>
              <a:gd name="connsiteX2" fmla="*/ 663420 w 894785"/>
              <a:gd name="connsiteY2" fmla="*/ 493411 h 997047"/>
              <a:gd name="connsiteX3" fmla="*/ 692820 w 894785"/>
              <a:gd name="connsiteY3" fmla="*/ 455063 h 997047"/>
              <a:gd name="connsiteX4" fmla="*/ 727333 w 894785"/>
              <a:gd name="connsiteY4" fmla="*/ 333627 h 997047"/>
              <a:gd name="connsiteX5" fmla="*/ 727333 w 894785"/>
              <a:gd name="connsiteY5" fmla="*/ 167453 h 997047"/>
              <a:gd name="connsiteX6" fmla="*/ 816812 w 894785"/>
              <a:gd name="connsiteY6" fmla="*/ 167453 h 997047"/>
              <a:gd name="connsiteX7" fmla="*/ 816812 w 894785"/>
              <a:gd name="connsiteY7" fmla="*/ 361749 h 997047"/>
              <a:gd name="connsiteX8" fmla="*/ 765681 w 894785"/>
              <a:gd name="connsiteY8" fmla="*/ 485741 h 997047"/>
              <a:gd name="connsiteX9" fmla="*/ 130383 w 894785"/>
              <a:gd name="connsiteY9" fmla="*/ 485741 h 997047"/>
              <a:gd name="connsiteX10" fmla="*/ 76696 w 894785"/>
              <a:gd name="connsiteY10" fmla="*/ 361749 h 997047"/>
              <a:gd name="connsiteX11" fmla="*/ 76696 w 894785"/>
              <a:gd name="connsiteY11" fmla="*/ 166175 h 997047"/>
              <a:gd name="connsiteX12" fmla="*/ 166175 w 894785"/>
              <a:gd name="connsiteY12" fmla="*/ 166175 h 997047"/>
              <a:gd name="connsiteX13" fmla="*/ 166175 w 894785"/>
              <a:gd name="connsiteY13" fmla="*/ 332349 h 997047"/>
              <a:gd name="connsiteX14" fmla="*/ 200688 w 894785"/>
              <a:gd name="connsiteY14" fmla="*/ 453784 h 997047"/>
              <a:gd name="connsiteX15" fmla="*/ 230088 w 894785"/>
              <a:gd name="connsiteY15" fmla="*/ 492132 h 997047"/>
              <a:gd name="connsiteX16" fmla="*/ 306784 w 894785"/>
              <a:gd name="connsiteY16" fmla="*/ 570106 h 997047"/>
              <a:gd name="connsiteX17" fmla="*/ 130383 w 894785"/>
              <a:gd name="connsiteY17" fmla="*/ 485741 h 997047"/>
              <a:gd name="connsiteX18" fmla="*/ 894786 w 894785"/>
              <a:gd name="connsiteY18" fmla="*/ 357914 h 997047"/>
              <a:gd name="connsiteX19" fmla="*/ 894786 w 894785"/>
              <a:gd name="connsiteY19" fmla="*/ 89479 h 997047"/>
              <a:gd name="connsiteX20" fmla="*/ 728611 w 894785"/>
              <a:gd name="connsiteY20" fmla="*/ 89479 h 997047"/>
              <a:gd name="connsiteX21" fmla="*/ 728611 w 894785"/>
              <a:gd name="connsiteY21" fmla="*/ 0 h 997047"/>
              <a:gd name="connsiteX22" fmla="*/ 447393 w 894785"/>
              <a:gd name="connsiteY22" fmla="*/ 0 h 997047"/>
              <a:gd name="connsiteX23" fmla="*/ 166175 w 894785"/>
              <a:gd name="connsiteY23" fmla="*/ 0 h 997047"/>
              <a:gd name="connsiteX24" fmla="*/ 166175 w 894785"/>
              <a:gd name="connsiteY24" fmla="*/ 89479 h 997047"/>
              <a:gd name="connsiteX25" fmla="*/ 0 w 894785"/>
              <a:gd name="connsiteY25" fmla="*/ 89479 h 997047"/>
              <a:gd name="connsiteX26" fmla="*/ 0 w 894785"/>
              <a:gd name="connsiteY26" fmla="*/ 356636 h 997047"/>
              <a:gd name="connsiteX27" fmla="*/ 72861 w 894785"/>
              <a:gd name="connsiteY27" fmla="*/ 535593 h 997047"/>
              <a:gd name="connsiteX28" fmla="*/ 378367 w 894785"/>
              <a:gd name="connsiteY28" fmla="*/ 650637 h 997047"/>
              <a:gd name="connsiteX29" fmla="*/ 396262 w 894785"/>
              <a:gd name="connsiteY29" fmla="*/ 714551 h 997047"/>
              <a:gd name="connsiteX30" fmla="*/ 396262 w 894785"/>
              <a:gd name="connsiteY30" fmla="*/ 880725 h 997047"/>
              <a:gd name="connsiteX31" fmla="*/ 332349 w 894785"/>
              <a:gd name="connsiteY31" fmla="*/ 880725 h 997047"/>
              <a:gd name="connsiteX32" fmla="*/ 281218 w 894785"/>
              <a:gd name="connsiteY32" fmla="*/ 931856 h 997047"/>
              <a:gd name="connsiteX33" fmla="*/ 217305 w 894785"/>
              <a:gd name="connsiteY33" fmla="*/ 931856 h 997047"/>
              <a:gd name="connsiteX34" fmla="*/ 166175 w 894785"/>
              <a:gd name="connsiteY34" fmla="*/ 982986 h 997047"/>
              <a:gd name="connsiteX35" fmla="*/ 166175 w 894785"/>
              <a:gd name="connsiteY35" fmla="*/ 1008552 h 997047"/>
              <a:gd name="connsiteX36" fmla="*/ 728611 w 894785"/>
              <a:gd name="connsiteY36" fmla="*/ 1008552 h 997047"/>
              <a:gd name="connsiteX37" fmla="*/ 728611 w 894785"/>
              <a:gd name="connsiteY37" fmla="*/ 982986 h 997047"/>
              <a:gd name="connsiteX38" fmla="*/ 677481 w 894785"/>
              <a:gd name="connsiteY38" fmla="*/ 931856 h 997047"/>
              <a:gd name="connsiteX39" fmla="*/ 613568 w 894785"/>
              <a:gd name="connsiteY39" fmla="*/ 931856 h 997047"/>
              <a:gd name="connsiteX40" fmla="*/ 562437 w 894785"/>
              <a:gd name="connsiteY40" fmla="*/ 880725 h 997047"/>
              <a:gd name="connsiteX41" fmla="*/ 498524 w 894785"/>
              <a:gd name="connsiteY41" fmla="*/ 880725 h 997047"/>
              <a:gd name="connsiteX42" fmla="*/ 498524 w 894785"/>
              <a:gd name="connsiteY42" fmla="*/ 715829 h 997047"/>
              <a:gd name="connsiteX43" fmla="*/ 516419 w 894785"/>
              <a:gd name="connsiteY43" fmla="*/ 651916 h 997047"/>
              <a:gd name="connsiteX44" fmla="*/ 821925 w 894785"/>
              <a:gd name="connsiteY44" fmla="*/ 536872 h 997047"/>
              <a:gd name="connsiteX45" fmla="*/ 894786 w 894785"/>
              <a:gd name="connsiteY45" fmla="*/ 357914 h 9970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</a:cxnLst>
            <a:rect l="l" t="t" r="r" b="b"/>
            <a:pathLst>
              <a:path w="894785" h="997047">
                <a:moveTo>
                  <a:pt x="765681" y="485741"/>
                </a:moveTo>
                <a:cubicBezTo>
                  <a:pt x="720942" y="531759"/>
                  <a:pt x="678759" y="561159"/>
                  <a:pt x="586724" y="571385"/>
                </a:cubicBezTo>
                <a:cubicBezTo>
                  <a:pt x="611011" y="547098"/>
                  <a:pt x="639133" y="522811"/>
                  <a:pt x="663420" y="493411"/>
                </a:cubicBezTo>
                <a:cubicBezTo>
                  <a:pt x="673646" y="481906"/>
                  <a:pt x="692820" y="456341"/>
                  <a:pt x="692820" y="455063"/>
                </a:cubicBezTo>
                <a:cubicBezTo>
                  <a:pt x="714551" y="419271"/>
                  <a:pt x="727333" y="378367"/>
                  <a:pt x="727333" y="333627"/>
                </a:cubicBezTo>
                <a:lnTo>
                  <a:pt x="727333" y="167453"/>
                </a:lnTo>
                <a:lnTo>
                  <a:pt x="816812" y="167453"/>
                </a:lnTo>
                <a:lnTo>
                  <a:pt x="816812" y="361749"/>
                </a:lnTo>
                <a:cubicBezTo>
                  <a:pt x="818090" y="364306"/>
                  <a:pt x="820647" y="428219"/>
                  <a:pt x="765681" y="485741"/>
                </a:cubicBezTo>
                <a:close/>
                <a:moveTo>
                  <a:pt x="130383" y="485741"/>
                </a:moveTo>
                <a:cubicBezTo>
                  <a:pt x="74139" y="428219"/>
                  <a:pt x="76696" y="364306"/>
                  <a:pt x="76696" y="361749"/>
                </a:cubicBezTo>
                <a:lnTo>
                  <a:pt x="76696" y="166175"/>
                </a:lnTo>
                <a:lnTo>
                  <a:pt x="166175" y="166175"/>
                </a:lnTo>
                <a:lnTo>
                  <a:pt x="166175" y="332349"/>
                </a:lnTo>
                <a:cubicBezTo>
                  <a:pt x="166175" y="377088"/>
                  <a:pt x="178957" y="417993"/>
                  <a:pt x="200688" y="453784"/>
                </a:cubicBezTo>
                <a:cubicBezTo>
                  <a:pt x="200688" y="455063"/>
                  <a:pt x="219862" y="481906"/>
                  <a:pt x="230088" y="492132"/>
                </a:cubicBezTo>
                <a:cubicBezTo>
                  <a:pt x="255653" y="521532"/>
                  <a:pt x="282497" y="545819"/>
                  <a:pt x="306784" y="570106"/>
                </a:cubicBezTo>
                <a:cubicBezTo>
                  <a:pt x="217305" y="559880"/>
                  <a:pt x="173844" y="530480"/>
                  <a:pt x="130383" y="485741"/>
                </a:cubicBezTo>
                <a:close/>
                <a:moveTo>
                  <a:pt x="894786" y="357914"/>
                </a:moveTo>
                <a:lnTo>
                  <a:pt x="894786" y="89479"/>
                </a:lnTo>
                <a:lnTo>
                  <a:pt x="728611" y="89479"/>
                </a:lnTo>
                <a:lnTo>
                  <a:pt x="728611" y="0"/>
                </a:lnTo>
                <a:lnTo>
                  <a:pt x="447393" y="0"/>
                </a:lnTo>
                <a:lnTo>
                  <a:pt x="166175" y="0"/>
                </a:lnTo>
                <a:lnTo>
                  <a:pt x="166175" y="89479"/>
                </a:lnTo>
                <a:lnTo>
                  <a:pt x="0" y="89479"/>
                </a:lnTo>
                <a:lnTo>
                  <a:pt x="0" y="356636"/>
                </a:lnTo>
                <a:cubicBezTo>
                  <a:pt x="0" y="369419"/>
                  <a:pt x="0" y="457619"/>
                  <a:pt x="72861" y="535593"/>
                </a:cubicBezTo>
                <a:cubicBezTo>
                  <a:pt x="143166" y="609733"/>
                  <a:pt x="228810" y="648081"/>
                  <a:pt x="378367" y="650637"/>
                </a:cubicBezTo>
                <a:cubicBezTo>
                  <a:pt x="389871" y="669811"/>
                  <a:pt x="396262" y="691542"/>
                  <a:pt x="396262" y="714551"/>
                </a:cubicBezTo>
                <a:lnTo>
                  <a:pt x="396262" y="880725"/>
                </a:lnTo>
                <a:lnTo>
                  <a:pt x="332349" y="880725"/>
                </a:lnTo>
                <a:cubicBezTo>
                  <a:pt x="304227" y="880725"/>
                  <a:pt x="281218" y="903734"/>
                  <a:pt x="281218" y="931856"/>
                </a:cubicBezTo>
                <a:lnTo>
                  <a:pt x="217305" y="931856"/>
                </a:lnTo>
                <a:cubicBezTo>
                  <a:pt x="189183" y="931856"/>
                  <a:pt x="166175" y="954864"/>
                  <a:pt x="166175" y="982986"/>
                </a:cubicBezTo>
                <a:lnTo>
                  <a:pt x="166175" y="1008552"/>
                </a:lnTo>
                <a:lnTo>
                  <a:pt x="728611" y="1008552"/>
                </a:lnTo>
                <a:lnTo>
                  <a:pt x="728611" y="982986"/>
                </a:lnTo>
                <a:cubicBezTo>
                  <a:pt x="728611" y="954864"/>
                  <a:pt x="705603" y="931856"/>
                  <a:pt x="677481" y="931856"/>
                </a:cubicBezTo>
                <a:lnTo>
                  <a:pt x="613568" y="931856"/>
                </a:lnTo>
                <a:cubicBezTo>
                  <a:pt x="613568" y="903734"/>
                  <a:pt x="590559" y="880725"/>
                  <a:pt x="562437" y="880725"/>
                </a:cubicBezTo>
                <a:lnTo>
                  <a:pt x="498524" y="880725"/>
                </a:lnTo>
                <a:lnTo>
                  <a:pt x="498524" y="715829"/>
                </a:lnTo>
                <a:cubicBezTo>
                  <a:pt x="498524" y="692820"/>
                  <a:pt x="504915" y="671089"/>
                  <a:pt x="516419" y="651916"/>
                </a:cubicBezTo>
                <a:cubicBezTo>
                  <a:pt x="665976" y="649359"/>
                  <a:pt x="751620" y="609733"/>
                  <a:pt x="821925" y="536872"/>
                </a:cubicBezTo>
                <a:cubicBezTo>
                  <a:pt x="894786" y="460176"/>
                  <a:pt x="894786" y="370697"/>
                  <a:pt x="894786" y="357914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tlCol="0" anchor="ctr"/>
          <a:lstStyle/>
          <a:p>
            <a:endParaRPr lang="en-US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00D1BAE-4807-4CEC-8650-1102D95A49FE}"/>
              </a:ext>
            </a:extLst>
          </p:cNvPr>
          <p:cNvGrpSpPr/>
          <p:nvPr/>
        </p:nvGrpSpPr>
        <p:grpSpPr>
          <a:xfrm>
            <a:off x="990315" y="2435362"/>
            <a:ext cx="2937088" cy="1041321"/>
            <a:chOff x="990315" y="2435362"/>
            <a:chExt cx="2937088" cy="1041321"/>
          </a:xfrm>
        </p:grpSpPr>
        <p:sp>
          <p:nvSpPr>
            <p:cNvPr id="77" name="TextBox 76">
              <a:extLst>
                <a:ext uri="{FF2B5EF4-FFF2-40B4-BE49-F238E27FC236}">
                  <a16:creationId xmlns:a16="http://schemas.microsoft.com/office/drawing/2014/main" id="{BB1503FC-27E0-48F4-B71A-36596501E066}"/>
                </a:ext>
              </a:extLst>
            </p:cNvPr>
            <p:cNvSpPr txBox="1"/>
            <p:nvPr/>
          </p:nvSpPr>
          <p:spPr>
            <a:xfrm>
              <a:off x="990315" y="24353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78" name="TextBox 77">
              <a:extLst>
                <a:ext uri="{FF2B5EF4-FFF2-40B4-BE49-F238E27FC236}">
                  <a16:creationId xmlns:a16="http://schemas.microsoft.com/office/drawing/2014/main" id="{65FACA96-EF9D-49FE-A9EF-7D94F5782C5F}"/>
                </a:ext>
              </a:extLst>
            </p:cNvPr>
            <p:cNvSpPr txBox="1"/>
            <p:nvPr/>
          </p:nvSpPr>
          <p:spPr>
            <a:xfrm>
              <a:off x="998110" y="283035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79" name="Group 78">
            <a:extLst>
              <a:ext uri="{FF2B5EF4-FFF2-40B4-BE49-F238E27FC236}">
                <a16:creationId xmlns:a16="http://schemas.microsoft.com/office/drawing/2014/main" id="{866B39C1-1C54-4CE9-8B29-7F794AFB9FAC}"/>
              </a:ext>
            </a:extLst>
          </p:cNvPr>
          <p:cNvGrpSpPr/>
          <p:nvPr/>
        </p:nvGrpSpPr>
        <p:grpSpPr>
          <a:xfrm>
            <a:off x="3984550" y="2666194"/>
            <a:ext cx="715126" cy="1282002"/>
            <a:chOff x="7468299" y="1280503"/>
            <a:chExt cx="1265859" cy="1282002"/>
          </a:xfrm>
        </p:grpSpPr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F6F0A10C-734C-41F6-8E6A-7807FB3F1CC3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D154BB-E521-4413-8CA7-821ABB3D7A8C}"/>
                </a:ext>
              </a:extLst>
            </p:cNvPr>
            <p:cNvCxnSpPr>
              <a:cxnSpLocks/>
              <a:endCxn id="82" idx="0"/>
            </p:cNvCxnSpPr>
            <p:nvPr/>
          </p:nvCxnSpPr>
          <p:spPr>
            <a:xfrm>
              <a:off x="8661321" y="1280503"/>
              <a:ext cx="0" cy="1201039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2" name="Oval 81">
              <a:extLst>
                <a:ext uri="{FF2B5EF4-FFF2-40B4-BE49-F238E27FC236}">
                  <a16:creationId xmlns:a16="http://schemas.microsoft.com/office/drawing/2014/main" id="{CAC2F43F-4EC3-48D9-8284-EB3128EC0B85}"/>
                </a:ext>
              </a:extLst>
            </p:cNvPr>
            <p:cNvSpPr/>
            <p:nvPr/>
          </p:nvSpPr>
          <p:spPr>
            <a:xfrm>
              <a:off x="8588484" y="2481542"/>
              <a:ext cx="145674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id="{F4A257E0-7F06-42AC-848E-0D30816D5541}"/>
              </a:ext>
            </a:extLst>
          </p:cNvPr>
          <p:cNvGrpSpPr/>
          <p:nvPr/>
        </p:nvGrpSpPr>
        <p:grpSpPr>
          <a:xfrm>
            <a:off x="331392" y="3756173"/>
            <a:ext cx="2340309" cy="1225987"/>
            <a:chOff x="331392" y="3756173"/>
            <a:chExt cx="2340309" cy="1225987"/>
          </a:xfrm>
        </p:grpSpPr>
        <p:sp>
          <p:nvSpPr>
            <p:cNvPr id="84" name="TextBox 83">
              <a:extLst>
                <a:ext uri="{FF2B5EF4-FFF2-40B4-BE49-F238E27FC236}">
                  <a16:creationId xmlns:a16="http://schemas.microsoft.com/office/drawing/2014/main" id="{7E181CD7-5FC2-4189-850A-E7F6F5948540}"/>
                </a:ext>
              </a:extLst>
            </p:cNvPr>
            <p:cNvSpPr txBox="1"/>
            <p:nvPr/>
          </p:nvSpPr>
          <p:spPr>
            <a:xfrm>
              <a:off x="331392" y="3756173"/>
              <a:ext cx="2340309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C13B60D7-23EA-4B63-A88F-EF2C618BC8A9}"/>
                </a:ext>
              </a:extLst>
            </p:cNvPr>
            <p:cNvSpPr txBox="1"/>
            <p:nvPr/>
          </p:nvSpPr>
          <p:spPr>
            <a:xfrm>
              <a:off x="337603" y="4151163"/>
              <a:ext cx="2334098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</a:t>
              </a:r>
            </a:p>
          </p:txBody>
        </p:sp>
      </p:grpSp>
      <p:grpSp>
        <p:nvGrpSpPr>
          <p:cNvPr id="86" name="Group 85">
            <a:extLst>
              <a:ext uri="{FF2B5EF4-FFF2-40B4-BE49-F238E27FC236}">
                <a16:creationId xmlns:a16="http://schemas.microsoft.com/office/drawing/2014/main" id="{D000B5D1-2789-4B46-AFA2-A66A6990761D}"/>
              </a:ext>
            </a:extLst>
          </p:cNvPr>
          <p:cNvGrpSpPr/>
          <p:nvPr/>
        </p:nvGrpSpPr>
        <p:grpSpPr>
          <a:xfrm>
            <a:off x="2728853" y="3987006"/>
            <a:ext cx="405443" cy="1358319"/>
            <a:chOff x="7468299" y="1280503"/>
            <a:chExt cx="1327778" cy="650168"/>
          </a:xfrm>
        </p:grpSpPr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E1FB070A-7172-47AA-8536-BE352DBADEBC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>
              <a:extLst>
                <a:ext uri="{FF2B5EF4-FFF2-40B4-BE49-F238E27FC236}">
                  <a16:creationId xmlns:a16="http://schemas.microsoft.com/office/drawing/2014/main" id="{54107027-2802-416F-8C2B-14762EB3716C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3D74A354-27F5-4C5B-9DA7-95AEE8B0C1A2}"/>
                </a:ext>
              </a:extLst>
            </p:cNvPr>
            <p:cNvSpPr/>
            <p:nvPr/>
          </p:nvSpPr>
          <p:spPr>
            <a:xfrm>
              <a:off x="8526567" y="1891279"/>
              <a:ext cx="269510" cy="3939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FEA7F44-44A2-42A2-9D4E-B3C100D6F901}"/>
              </a:ext>
            </a:extLst>
          </p:cNvPr>
          <p:cNvGrpSpPr/>
          <p:nvPr/>
        </p:nvGrpSpPr>
        <p:grpSpPr>
          <a:xfrm>
            <a:off x="5860398" y="5231962"/>
            <a:ext cx="2937088" cy="1041321"/>
            <a:chOff x="5860398" y="5231962"/>
            <a:chExt cx="2937088" cy="1041321"/>
          </a:xfrm>
        </p:grpSpPr>
        <p:sp>
          <p:nvSpPr>
            <p:cNvPr id="91" name="TextBox 90">
              <a:extLst>
                <a:ext uri="{FF2B5EF4-FFF2-40B4-BE49-F238E27FC236}">
                  <a16:creationId xmlns:a16="http://schemas.microsoft.com/office/drawing/2014/main" id="{3706EF2F-079C-4699-9FDA-43D773A5A7A6}"/>
                </a:ext>
              </a:extLst>
            </p:cNvPr>
            <p:cNvSpPr txBox="1"/>
            <p:nvPr/>
          </p:nvSpPr>
          <p:spPr>
            <a:xfrm>
              <a:off x="5860398" y="5231962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A9ABE3EF-6D35-4266-AE6D-C3E39466BAF0}"/>
                </a:ext>
              </a:extLst>
            </p:cNvPr>
            <p:cNvSpPr txBox="1"/>
            <p:nvPr/>
          </p:nvSpPr>
          <p:spPr>
            <a:xfrm>
              <a:off x="5868193" y="5626952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B7EE886B-654A-477E-9D88-EDEA05CD7853}"/>
              </a:ext>
            </a:extLst>
          </p:cNvPr>
          <p:cNvGrpSpPr/>
          <p:nvPr/>
        </p:nvGrpSpPr>
        <p:grpSpPr>
          <a:xfrm flipH="1" flipV="1">
            <a:off x="4746888" y="4780775"/>
            <a:ext cx="1009351" cy="694944"/>
            <a:chOff x="7468299" y="1280503"/>
            <a:chExt cx="1243727" cy="691739"/>
          </a:xfrm>
        </p:grpSpPr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329BB8B2-5F8A-48D2-97D3-0E4D04CBE845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25A0B340-8ACB-4737-9E07-BAFEBC04FB23}"/>
                </a:ext>
              </a:extLst>
            </p:cNvPr>
            <p:cNvCxnSpPr/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Oval 95">
              <a:extLst>
                <a:ext uri="{FF2B5EF4-FFF2-40B4-BE49-F238E27FC236}">
                  <a16:creationId xmlns:a16="http://schemas.microsoft.com/office/drawing/2014/main" id="{E13A5A38-A59B-4609-985F-939CC3DA0F3A}"/>
                </a:ext>
              </a:extLst>
            </p:cNvPr>
            <p:cNvSpPr/>
            <p:nvPr/>
          </p:nvSpPr>
          <p:spPr>
            <a:xfrm>
              <a:off x="8610620" y="1891279"/>
              <a:ext cx="101406" cy="80963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B62DB144-F354-4BA5-B127-9272B98C871B}"/>
              </a:ext>
            </a:extLst>
          </p:cNvPr>
          <p:cNvGrpSpPr/>
          <p:nvPr/>
        </p:nvGrpSpPr>
        <p:grpSpPr>
          <a:xfrm>
            <a:off x="7213119" y="3621446"/>
            <a:ext cx="1716083" cy="1225987"/>
            <a:chOff x="7213119" y="3621446"/>
            <a:chExt cx="1716083" cy="1225987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1D4F69EB-9B13-463F-9027-05BC944D99A9}"/>
                </a:ext>
              </a:extLst>
            </p:cNvPr>
            <p:cNvSpPr txBox="1"/>
            <p:nvPr/>
          </p:nvSpPr>
          <p:spPr>
            <a:xfrm>
              <a:off x="7213119" y="3621446"/>
              <a:ext cx="1716083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7F97B3D5-057A-4D34-847B-976F209B9A16}"/>
                </a:ext>
              </a:extLst>
            </p:cNvPr>
            <p:cNvSpPr txBox="1"/>
            <p:nvPr/>
          </p:nvSpPr>
          <p:spPr>
            <a:xfrm>
              <a:off x="7217673" y="4016436"/>
              <a:ext cx="1711529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C438222-DDCF-4281-983B-A57DF30391A1}"/>
              </a:ext>
            </a:extLst>
          </p:cNvPr>
          <p:cNvGrpSpPr/>
          <p:nvPr/>
        </p:nvGrpSpPr>
        <p:grpSpPr>
          <a:xfrm>
            <a:off x="6700913" y="3194326"/>
            <a:ext cx="404095" cy="706644"/>
            <a:chOff x="8380424" y="2864645"/>
            <a:chExt cx="404095" cy="706644"/>
          </a:xfrm>
        </p:grpSpPr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999436FE-7006-4B91-8B59-472E21C8CF1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417229" y="3571289"/>
              <a:ext cx="367290" cy="0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D9AAA65F-8841-4573-B069-0BD3E2D8E8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417229" y="2921808"/>
              <a:ext cx="0" cy="64948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701C19E4-A9D1-4108-B585-E0A180157D68}"/>
                </a:ext>
              </a:extLst>
            </p:cNvPr>
            <p:cNvSpPr/>
            <p:nvPr/>
          </p:nvSpPr>
          <p:spPr>
            <a:xfrm flipH="1" flipV="1">
              <a:off x="8380424" y="2864645"/>
              <a:ext cx="82296" cy="82296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4" name="Freeform: Shape 103">
            <a:extLst>
              <a:ext uri="{FF2B5EF4-FFF2-40B4-BE49-F238E27FC236}">
                <a16:creationId xmlns:a16="http://schemas.microsoft.com/office/drawing/2014/main" id="{C59B9C86-0D66-4E2D-A4BD-4A76475D8D63}"/>
              </a:ext>
            </a:extLst>
          </p:cNvPr>
          <p:cNvSpPr/>
          <p:nvPr/>
        </p:nvSpPr>
        <p:spPr>
          <a:xfrm>
            <a:off x="6167589" y="2654334"/>
            <a:ext cx="435896" cy="724873"/>
          </a:xfrm>
          <a:custGeom>
            <a:avLst/>
            <a:gdLst>
              <a:gd name="connsiteX0" fmla="*/ 218123 w 435896"/>
              <a:gd name="connsiteY0" fmla="*/ 31266 h 724873"/>
              <a:gd name="connsiteX1" fmla="*/ 280409 w 435896"/>
              <a:gd name="connsiteY1" fmla="*/ 93552 h 724873"/>
              <a:gd name="connsiteX2" fmla="*/ 218123 w 435896"/>
              <a:gd name="connsiteY2" fmla="*/ 155838 h 724873"/>
              <a:gd name="connsiteX3" fmla="*/ 155837 w 435896"/>
              <a:gd name="connsiteY3" fmla="*/ 93552 h 724873"/>
              <a:gd name="connsiteX4" fmla="*/ 218123 w 435896"/>
              <a:gd name="connsiteY4" fmla="*/ 31266 h 724873"/>
              <a:gd name="connsiteX5" fmla="*/ 38468 w 435896"/>
              <a:gd name="connsiteY5" fmla="*/ 901 h 724873"/>
              <a:gd name="connsiteX6" fmla="*/ 57737 w 435896"/>
              <a:gd name="connsiteY6" fmla="*/ 15694 h 724873"/>
              <a:gd name="connsiteX7" fmla="*/ 155838 w 435896"/>
              <a:gd name="connsiteY7" fmla="*/ 182309 h 724873"/>
              <a:gd name="connsiteX8" fmla="*/ 166738 w 435896"/>
              <a:gd name="connsiteY8" fmla="*/ 179195 h 724873"/>
              <a:gd name="connsiteX9" fmla="*/ 218124 w 435896"/>
              <a:gd name="connsiteY9" fmla="*/ 171409 h 724873"/>
              <a:gd name="connsiteX10" fmla="*/ 269510 w 435896"/>
              <a:gd name="connsiteY10" fmla="*/ 179195 h 724873"/>
              <a:gd name="connsiteX11" fmla="*/ 280410 w 435896"/>
              <a:gd name="connsiteY11" fmla="*/ 182309 h 724873"/>
              <a:gd name="connsiteX12" fmla="*/ 378511 w 435896"/>
              <a:gd name="connsiteY12" fmla="*/ 15694 h 724873"/>
              <a:gd name="connsiteX13" fmla="*/ 420554 w 435896"/>
              <a:gd name="connsiteY13" fmla="*/ 4794 h 724873"/>
              <a:gd name="connsiteX14" fmla="*/ 431454 w 435896"/>
              <a:gd name="connsiteY14" fmla="*/ 46837 h 724873"/>
              <a:gd name="connsiteX15" fmla="*/ 295982 w 435896"/>
              <a:gd name="connsiteY15" fmla="*/ 277295 h 724873"/>
              <a:gd name="connsiteX16" fmla="*/ 295982 w 435896"/>
              <a:gd name="connsiteY16" fmla="*/ 482839 h 724873"/>
              <a:gd name="connsiteX17" fmla="*/ 295982 w 435896"/>
              <a:gd name="connsiteY17" fmla="*/ 724873 h 724873"/>
              <a:gd name="connsiteX18" fmla="*/ 233696 w 435896"/>
              <a:gd name="connsiteY18" fmla="*/ 724873 h 724873"/>
              <a:gd name="connsiteX19" fmla="*/ 233696 w 435896"/>
              <a:gd name="connsiteY19" fmla="*/ 451696 h 724873"/>
              <a:gd name="connsiteX20" fmla="*/ 202553 w 435896"/>
              <a:gd name="connsiteY20" fmla="*/ 451696 h 724873"/>
              <a:gd name="connsiteX21" fmla="*/ 202553 w 435896"/>
              <a:gd name="connsiteY21" fmla="*/ 724873 h 724873"/>
              <a:gd name="connsiteX22" fmla="*/ 140267 w 435896"/>
              <a:gd name="connsiteY22" fmla="*/ 724873 h 724873"/>
              <a:gd name="connsiteX23" fmla="*/ 140267 w 435896"/>
              <a:gd name="connsiteY23" fmla="*/ 482839 h 724873"/>
              <a:gd name="connsiteX24" fmla="*/ 140267 w 435896"/>
              <a:gd name="connsiteY24" fmla="*/ 277295 h 724873"/>
              <a:gd name="connsiteX25" fmla="*/ 4794 w 435896"/>
              <a:gd name="connsiteY25" fmla="*/ 46837 h 724873"/>
              <a:gd name="connsiteX26" fmla="*/ 15694 w 435896"/>
              <a:gd name="connsiteY26" fmla="*/ 4794 h 724873"/>
              <a:gd name="connsiteX27" fmla="*/ 38468 w 435896"/>
              <a:gd name="connsiteY27" fmla="*/ 901 h 724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435896" h="724873">
                <a:moveTo>
                  <a:pt x="218123" y="31266"/>
                </a:moveTo>
                <a:cubicBezTo>
                  <a:pt x="252523" y="31266"/>
                  <a:pt x="280409" y="59152"/>
                  <a:pt x="280409" y="93552"/>
                </a:cubicBezTo>
                <a:cubicBezTo>
                  <a:pt x="280409" y="127952"/>
                  <a:pt x="252523" y="155838"/>
                  <a:pt x="218123" y="155838"/>
                </a:cubicBezTo>
                <a:cubicBezTo>
                  <a:pt x="183723" y="155838"/>
                  <a:pt x="155837" y="127952"/>
                  <a:pt x="155837" y="93552"/>
                </a:cubicBezTo>
                <a:cubicBezTo>
                  <a:pt x="155837" y="59152"/>
                  <a:pt x="183723" y="31266"/>
                  <a:pt x="218123" y="31266"/>
                </a:cubicBezTo>
                <a:close/>
                <a:moveTo>
                  <a:pt x="38468" y="901"/>
                </a:moveTo>
                <a:cubicBezTo>
                  <a:pt x="46059" y="2847"/>
                  <a:pt x="53066" y="7908"/>
                  <a:pt x="57737" y="15694"/>
                </a:cubicBezTo>
                <a:lnTo>
                  <a:pt x="155838" y="182309"/>
                </a:lnTo>
                <a:cubicBezTo>
                  <a:pt x="160510" y="180752"/>
                  <a:pt x="163624" y="180752"/>
                  <a:pt x="166738" y="179195"/>
                </a:cubicBezTo>
                <a:cubicBezTo>
                  <a:pt x="183867" y="174523"/>
                  <a:pt x="200996" y="171409"/>
                  <a:pt x="218124" y="171409"/>
                </a:cubicBezTo>
                <a:cubicBezTo>
                  <a:pt x="235253" y="171409"/>
                  <a:pt x="252382" y="174523"/>
                  <a:pt x="269510" y="179195"/>
                </a:cubicBezTo>
                <a:cubicBezTo>
                  <a:pt x="274182" y="179195"/>
                  <a:pt x="277296" y="180752"/>
                  <a:pt x="280410" y="182309"/>
                </a:cubicBezTo>
                <a:lnTo>
                  <a:pt x="378511" y="15694"/>
                </a:lnTo>
                <a:cubicBezTo>
                  <a:pt x="386297" y="1679"/>
                  <a:pt x="404983" y="-4549"/>
                  <a:pt x="420554" y="4794"/>
                </a:cubicBezTo>
                <a:cubicBezTo>
                  <a:pt x="434568" y="12579"/>
                  <a:pt x="440797" y="31265"/>
                  <a:pt x="431454" y="46837"/>
                </a:cubicBezTo>
                <a:lnTo>
                  <a:pt x="295982" y="277295"/>
                </a:lnTo>
                <a:lnTo>
                  <a:pt x="295982" y="482839"/>
                </a:lnTo>
                <a:lnTo>
                  <a:pt x="295982" y="724873"/>
                </a:lnTo>
                <a:lnTo>
                  <a:pt x="233696" y="724873"/>
                </a:lnTo>
                <a:lnTo>
                  <a:pt x="233696" y="451696"/>
                </a:lnTo>
                <a:lnTo>
                  <a:pt x="202553" y="451696"/>
                </a:lnTo>
                <a:lnTo>
                  <a:pt x="202553" y="724873"/>
                </a:lnTo>
                <a:lnTo>
                  <a:pt x="140267" y="724873"/>
                </a:lnTo>
                <a:lnTo>
                  <a:pt x="140267" y="482839"/>
                </a:lnTo>
                <a:lnTo>
                  <a:pt x="140267" y="277295"/>
                </a:lnTo>
                <a:lnTo>
                  <a:pt x="4794" y="46837"/>
                </a:lnTo>
                <a:cubicBezTo>
                  <a:pt x="-4549" y="32822"/>
                  <a:pt x="122" y="14137"/>
                  <a:pt x="15694" y="4794"/>
                </a:cubicBezTo>
                <a:cubicBezTo>
                  <a:pt x="22701" y="123"/>
                  <a:pt x="30876" y="-1046"/>
                  <a:pt x="38468" y="901"/>
                </a:cubicBezTo>
                <a:close/>
              </a:path>
            </a:pathLst>
          </a:custGeom>
          <a:solidFill>
            <a:schemeClr val="bg1"/>
          </a:solidFill>
          <a:ln w="12700" cap="flat">
            <a:noFill/>
            <a:prstDash val="solid"/>
            <a:miter/>
          </a:ln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FE32290-E776-4907-9F79-D6161FF60DB3}"/>
              </a:ext>
            </a:extLst>
          </p:cNvPr>
          <p:cNvGrpSpPr/>
          <p:nvPr/>
        </p:nvGrpSpPr>
        <p:grpSpPr>
          <a:xfrm>
            <a:off x="1678429" y="1299914"/>
            <a:ext cx="2937088" cy="1041321"/>
            <a:chOff x="1678429" y="1299914"/>
            <a:chExt cx="2937088" cy="1041321"/>
          </a:xfrm>
        </p:grpSpPr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6B49CB93-7D84-4F35-81B7-C846FF0843CF}"/>
                </a:ext>
              </a:extLst>
            </p:cNvPr>
            <p:cNvSpPr txBox="1"/>
            <p:nvPr/>
          </p:nvSpPr>
          <p:spPr>
            <a:xfrm>
              <a:off x="1678429" y="1299914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07" name="TextBox 106">
              <a:extLst>
                <a:ext uri="{FF2B5EF4-FFF2-40B4-BE49-F238E27FC236}">
                  <a16:creationId xmlns:a16="http://schemas.microsoft.com/office/drawing/2014/main" id="{1B37E72D-9240-4714-B005-7F88124932FA}"/>
                </a:ext>
              </a:extLst>
            </p:cNvPr>
            <p:cNvSpPr txBox="1"/>
            <p:nvPr/>
          </p:nvSpPr>
          <p:spPr>
            <a:xfrm>
              <a:off x="1686224" y="1694904"/>
              <a:ext cx="2929293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phare. </a:t>
              </a:r>
            </a:p>
          </p:txBody>
        </p:sp>
      </p:grpSp>
      <p:grpSp>
        <p:nvGrpSpPr>
          <p:cNvPr id="108" name="Group 107">
            <a:extLst>
              <a:ext uri="{FF2B5EF4-FFF2-40B4-BE49-F238E27FC236}">
                <a16:creationId xmlns:a16="http://schemas.microsoft.com/office/drawing/2014/main" id="{DA8896B3-8B7C-4E09-954B-F317689C7645}"/>
              </a:ext>
            </a:extLst>
          </p:cNvPr>
          <p:cNvGrpSpPr/>
          <p:nvPr/>
        </p:nvGrpSpPr>
        <p:grpSpPr>
          <a:xfrm>
            <a:off x="4672669" y="1530745"/>
            <a:ext cx="1083573" cy="1563189"/>
            <a:chOff x="7468299" y="1280503"/>
            <a:chExt cx="1242565" cy="644718"/>
          </a:xfrm>
        </p:grpSpPr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394213C1-F35E-4FCA-9471-6CE08848732E}"/>
                </a:ext>
              </a:extLst>
            </p:cNvPr>
            <p:cNvCxnSpPr/>
            <p:nvPr/>
          </p:nvCxnSpPr>
          <p:spPr>
            <a:xfrm flipV="1">
              <a:off x="7468299" y="1280503"/>
              <a:ext cx="1193024" cy="1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FBA22DB3-02BB-48D0-9123-CDC9C4AA1311}"/>
                </a:ext>
              </a:extLst>
            </p:cNvPr>
            <p:cNvCxnSpPr>
              <a:cxnSpLocks/>
            </p:cNvCxnSpPr>
            <p:nvPr/>
          </p:nvCxnSpPr>
          <p:spPr>
            <a:xfrm>
              <a:off x="8661321" y="1280503"/>
              <a:ext cx="0" cy="610776"/>
            </a:xfrm>
            <a:prstGeom prst="line">
              <a:avLst/>
            </a:prstGeom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71E398E9-D0BC-4E8A-BEE9-459D76DC2FA1}"/>
                </a:ext>
              </a:extLst>
            </p:cNvPr>
            <p:cNvSpPr/>
            <p:nvPr/>
          </p:nvSpPr>
          <p:spPr>
            <a:xfrm>
              <a:off x="8616493" y="1891279"/>
              <a:ext cx="94371" cy="33942"/>
            </a:xfrm>
            <a:prstGeom prst="ellipse">
              <a:avLst/>
            </a:prstGeom>
            <a:solidFill>
              <a:schemeClr val="bg1"/>
            </a:solidFill>
            <a:ln w="63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noProof="1"/>
            </a:p>
          </p:txBody>
        </p:sp>
      </p:grpSp>
    </p:spTree>
    <p:extLst>
      <p:ext uri="{BB962C8B-B14F-4D97-AF65-F5344CB8AC3E}">
        <p14:creationId xmlns:p14="http://schemas.microsoft.com/office/powerpoint/2010/main" val="30790567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10120</TotalTime>
  <Words>349</Words>
  <PresentationFormat>On-screen Show (4:3)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Stairs Diagram – Slide Template</vt:lpstr>
      <vt:lpstr>Stairs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Stairs Diagram</dc:title>
  <dc:creator>PresentationGO.com</dc:creator>
  <dc:description>© Copyright PresentationGO.com</dc:description>
  <dcterms:created xsi:type="dcterms:W3CDTF">2014-11-26T05:14:11Z</dcterms:created>
  <dcterms:modified xsi:type="dcterms:W3CDTF">2019-08-08T20:37:29Z</dcterms:modified>
  <cp:category>Charts &amp; Diagrams</cp:category>
</cp:coreProperties>
</file>