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80" y="1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8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D2C8DD-91D8-4D57-BFD2-943B8F8CF8B6}"/>
              </a:ext>
            </a:extLst>
          </p:cNvPr>
          <p:cNvSpPr/>
          <p:nvPr/>
        </p:nvSpPr>
        <p:spPr>
          <a:xfrm>
            <a:off x="6812432" y="1897156"/>
            <a:ext cx="3403028" cy="851661"/>
          </a:xfrm>
          <a:prstGeom prst="rect">
            <a:avLst/>
          </a:prstGeom>
          <a:gradFill>
            <a:gsLst>
              <a:gs pos="0">
                <a:schemeClr val="accent6"/>
              </a:gs>
              <a:gs pos="59000">
                <a:schemeClr val="accent6"/>
              </a:gs>
              <a:gs pos="77000">
                <a:schemeClr val="accent6">
                  <a:lumMod val="75000"/>
                </a:schemeClr>
              </a:gs>
              <a:gs pos="91000">
                <a:schemeClr val="accent6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6231F5-A03B-4C28-98E6-70C5740EE708}"/>
              </a:ext>
            </a:extLst>
          </p:cNvPr>
          <p:cNvGrpSpPr/>
          <p:nvPr/>
        </p:nvGrpSpPr>
        <p:grpSpPr>
          <a:xfrm>
            <a:off x="6414599" y="1562100"/>
            <a:ext cx="4198693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389AD7-C9A3-4AD6-957A-07B8485622B7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523F2203-A2A8-4CC4-BD6D-C918F1784D2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109C929-E7C0-4C34-9229-57A9846FB5C1}"/>
              </a:ext>
            </a:extLst>
          </p:cNvPr>
          <p:cNvSpPr/>
          <p:nvPr/>
        </p:nvSpPr>
        <p:spPr>
          <a:xfrm>
            <a:off x="5993523" y="2995530"/>
            <a:ext cx="5105696" cy="855041"/>
          </a:xfrm>
          <a:prstGeom prst="rect">
            <a:avLst/>
          </a:prstGeom>
          <a:gradFill>
            <a:gsLst>
              <a:gs pos="0">
                <a:schemeClr val="accent2"/>
              </a:gs>
              <a:gs pos="59000">
                <a:schemeClr val="accent2"/>
              </a:gs>
              <a:gs pos="77000">
                <a:schemeClr val="accent2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E1170-0F7A-4E6B-9C67-5668BBF9E899}"/>
              </a:ext>
            </a:extLst>
          </p:cNvPr>
          <p:cNvSpPr/>
          <p:nvPr/>
        </p:nvSpPr>
        <p:spPr>
          <a:xfrm>
            <a:off x="4946868" y="4097281"/>
            <a:ext cx="7134155" cy="855041"/>
          </a:xfrm>
          <a:prstGeom prst="rect">
            <a:avLst/>
          </a:prstGeom>
          <a:gradFill>
            <a:gsLst>
              <a:gs pos="0">
                <a:schemeClr val="accent3"/>
              </a:gs>
              <a:gs pos="59000">
                <a:schemeClr val="accent3"/>
              </a:gs>
              <a:gs pos="77000">
                <a:schemeClr val="accent3">
                  <a:lumMod val="75000"/>
                </a:schemeClr>
              </a:gs>
              <a:gs pos="91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55B889-5C48-4AA7-8990-39DD80F9614E}"/>
              </a:ext>
            </a:extLst>
          </p:cNvPr>
          <p:cNvSpPr/>
          <p:nvPr/>
        </p:nvSpPr>
        <p:spPr>
          <a:xfrm>
            <a:off x="3942300" y="5199034"/>
            <a:ext cx="9143292" cy="11128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4C25743-DF4C-4847-9970-15836B0E0F2D}"/>
              </a:ext>
            </a:extLst>
          </p:cNvPr>
          <p:cNvGrpSpPr/>
          <p:nvPr/>
        </p:nvGrpSpPr>
        <p:grpSpPr>
          <a:xfrm>
            <a:off x="3567428" y="4863977"/>
            <a:ext cx="9893036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207049-D12C-4E2A-B677-7B16FD1C013D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0AFE573F-9AAC-47E9-B76B-BFED0A1EE2F3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5E5BE6-F80A-434B-836A-65680BF1B8D7}"/>
              </a:ext>
            </a:extLst>
          </p:cNvPr>
          <p:cNvGrpSpPr/>
          <p:nvPr/>
        </p:nvGrpSpPr>
        <p:grpSpPr>
          <a:xfrm>
            <a:off x="4635589" y="3762225"/>
            <a:ext cx="7756714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4C09792-69F5-40ED-BEF8-A7F6CAA137E0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180CE82D-480F-450F-8AC3-34D76F11D73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D2E70A6-B600-40BA-BD50-30DF253EC7D9}"/>
              </a:ext>
            </a:extLst>
          </p:cNvPr>
          <p:cNvGrpSpPr/>
          <p:nvPr/>
        </p:nvGrpSpPr>
        <p:grpSpPr>
          <a:xfrm>
            <a:off x="5554713" y="2660473"/>
            <a:ext cx="5918466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D3C6E22-0D0C-483E-83D8-AE90E2E4F011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C683C84-7AF9-473B-AA14-45FAD2D7B052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E0E0324-3B05-46D2-A395-4C1387A86D0D}"/>
              </a:ext>
            </a:extLst>
          </p:cNvPr>
          <p:cNvGrpSpPr/>
          <p:nvPr/>
        </p:nvGrpSpPr>
        <p:grpSpPr>
          <a:xfrm>
            <a:off x="770246" y="3765213"/>
            <a:ext cx="2763201" cy="1036387"/>
            <a:chOff x="332936" y="2598713"/>
            <a:chExt cx="2937088" cy="110160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0D3CB5-5B8E-4D34-ABDB-883C08DF1089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1009482-A71F-4ECB-B4D9-3FA6284C1B3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6809C8-A135-4597-B8FC-080B084A3340}"/>
              </a:ext>
            </a:extLst>
          </p:cNvPr>
          <p:cNvGrpSpPr/>
          <p:nvPr/>
        </p:nvGrpSpPr>
        <p:grpSpPr>
          <a:xfrm>
            <a:off x="136666" y="4952322"/>
            <a:ext cx="2763201" cy="1036387"/>
            <a:chOff x="332936" y="4623285"/>
            <a:chExt cx="2937088" cy="110160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603AA3-BD86-4E15-B81E-757624A4FB6A}"/>
                </a:ext>
              </a:extLst>
            </p:cNvPr>
            <p:cNvSpPr txBox="1"/>
            <p:nvPr/>
          </p:nvSpPr>
          <p:spPr>
            <a:xfrm>
              <a:off x="332936" y="4623285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BAE881-BAD3-4755-8F59-1091119E29CC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DAB35FC-7393-41B3-884C-62C81E58B496}"/>
              </a:ext>
            </a:extLst>
          </p:cNvPr>
          <p:cNvGrpSpPr/>
          <p:nvPr/>
        </p:nvGrpSpPr>
        <p:grpSpPr>
          <a:xfrm>
            <a:off x="2037407" y="1445882"/>
            <a:ext cx="2763201" cy="1036387"/>
            <a:chOff x="332936" y="2598713"/>
            <a:chExt cx="2937088" cy="110160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EF3E27-9C79-41B4-BD03-8BB119519B37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C7C4C4-C50D-49AC-8124-58772EDC725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8E104A5-86FF-42E2-81E4-46AB7D7F6789}"/>
              </a:ext>
            </a:extLst>
          </p:cNvPr>
          <p:cNvGrpSpPr/>
          <p:nvPr/>
        </p:nvGrpSpPr>
        <p:grpSpPr>
          <a:xfrm>
            <a:off x="1403826" y="2596712"/>
            <a:ext cx="2763201" cy="1036387"/>
            <a:chOff x="332936" y="2598713"/>
            <a:chExt cx="2937088" cy="110160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CAB19E8-E6BC-4D01-A0B5-7FCE6ED6C525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B72A0FF-7B7D-4B1C-9981-FE40B950E84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3" name="Graphic 93" descr="Rocket">
            <a:extLst>
              <a:ext uri="{FF2B5EF4-FFF2-40B4-BE49-F238E27FC236}">
                <a16:creationId xmlns:a16="http://schemas.microsoft.com/office/drawing/2014/main" id="{6AC6DFB4-6149-4192-BD3B-31C072E2EF5D}"/>
              </a:ext>
            </a:extLst>
          </p:cNvPr>
          <p:cNvGrpSpPr/>
          <p:nvPr/>
        </p:nvGrpSpPr>
        <p:grpSpPr>
          <a:xfrm>
            <a:off x="4267681" y="2711871"/>
            <a:ext cx="608065" cy="608065"/>
            <a:chOff x="5565478" y="3251945"/>
            <a:chExt cx="646331" cy="646331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410FE7F-8B30-499D-9D1F-CE2E6D7D846E}"/>
                </a:ext>
              </a:extLst>
            </p:cNvPr>
            <p:cNvSpPr/>
            <p:nvPr/>
          </p:nvSpPr>
          <p:spPr>
            <a:xfrm>
              <a:off x="6036088" y="3304935"/>
              <a:ext cx="121187" cy="114454"/>
            </a:xfrm>
            <a:custGeom>
              <a:avLst/>
              <a:gdLst>
                <a:gd name="connsiteX0" fmla="*/ 120514 w 121187"/>
                <a:gd name="connsiteY0" fmla="*/ 3564 h 114454"/>
                <a:gd name="connsiteX1" fmla="*/ 0 w 121187"/>
                <a:gd name="connsiteY1" fmla="*/ 18376 h 114454"/>
                <a:gd name="connsiteX2" fmla="*/ 55207 w 121187"/>
                <a:gd name="connsiteY2" fmla="*/ 62138 h 114454"/>
                <a:gd name="connsiteX3" fmla="*/ 99643 w 121187"/>
                <a:gd name="connsiteY3" fmla="*/ 118692 h 114454"/>
                <a:gd name="connsiteX4" fmla="*/ 120514 w 121187"/>
                <a:gd name="connsiteY4" fmla="*/ 356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0514" y="3564"/>
                  </a:moveTo>
                  <a:cubicBezTo>
                    <a:pt x="111088" y="-5862"/>
                    <a:pt x="50495" y="4911"/>
                    <a:pt x="0" y="18376"/>
                  </a:cubicBezTo>
                  <a:cubicBezTo>
                    <a:pt x="18178" y="29148"/>
                    <a:pt x="37029" y="43960"/>
                    <a:pt x="55207" y="62138"/>
                  </a:cubicBezTo>
                  <a:cubicBezTo>
                    <a:pt x="74059" y="80989"/>
                    <a:pt x="88870" y="99840"/>
                    <a:pt x="99643" y="118692"/>
                  </a:cubicBezTo>
                  <a:cubicBezTo>
                    <a:pt x="113108" y="66851"/>
                    <a:pt x="130613" y="12990"/>
                    <a:pt x="120514" y="356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66E0929-B0FB-4090-90DD-450D57716E23}"/>
                </a:ext>
              </a:extLst>
            </p:cNvPr>
            <p:cNvSpPr/>
            <p:nvPr/>
          </p:nvSpPr>
          <p:spPr>
            <a:xfrm>
              <a:off x="5617365" y="3490027"/>
              <a:ext cx="161583" cy="154850"/>
            </a:xfrm>
            <a:custGeom>
              <a:avLst/>
              <a:gdLst>
                <a:gd name="connsiteX0" fmla="*/ 164230 w 161582"/>
                <a:gd name="connsiteY0" fmla="*/ 10352 h 154850"/>
                <a:gd name="connsiteX1" fmla="*/ 141339 w 161582"/>
                <a:gd name="connsiteY1" fmla="*/ 1599 h 154850"/>
                <a:gd name="connsiteX2" fmla="*/ 114409 w 161582"/>
                <a:gd name="connsiteY2" fmla="*/ 6985 h 154850"/>
                <a:gd name="connsiteX3" fmla="*/ 7360 w 161582"/>
                <a:gd name="connsiteY3" fmla="*/ 114034 h 154850"/>
                <a:gd name="connsiteX4" fmla="*/ 30251 w 161582"/>
                <a:gd name="connsiteY4" fmla="*/ 156449 h 154850"/>
                <a:gd name="connsiteX5" fmla="*/ 119795 w 161582"/>
                <a:gd name="connsiteY5" fmla="*/ 136251 h 154850"/>
                <a:gd name="connsiteX6" fmla="*/ 164230 w 161582"/>
                <a:gd name="connsiteY6" fmla="*/ 10352 h 15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582" h="154850">
                  <a:moveTo>
                    <a:pt x="164230" y="10352"/>
                  </a:moveTo>
                  <a:lnTo>
                    <a:pt x="141339" y="1599"/>
                  </a:lnTo>
                  <a:cubicBezTo>
                    <a:pt x="131914" y="-1767"/>
                    <a:pt x="121815" y="253"/>
                    <a:pt x="114409" y="6985"/>
                  </a:cubicBezTo>
                  <a:lnTo>
                    <a:pt x="7360" y="114034"/>
                  </a:lnTo>
                  <a:cubicBezTo>
                    <a:pt x="-10144" y="131539"/>
                    <a:pt x="6014" y="161835"/>
                    <a:pt x="30251" y="156449"/>
                  </a:cubicBezTo>
                  <a:lnTo>
                    <a:pt x="119795" y="136251"/>
                  </a:lnTo>
                  <a:cubicBezTo>
                    <a:pt x="127201" y="102588"/>
                    <a:pt x="139320" y="57480"/>
                    <a:pt x="164230" y="1035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073B8E-4C4B-4E46-95BF-9E29578F200D}"/>
                </a:ext>
              </a:extLst>
            </p:cNvPr>
            <p:cNvSpPr/>
            <p:nvPr/>
          </p:nvSpPr>
          <p:spPr>
            <a:xfrm>
              <a:off x="5815287" y="3676100"/>
              <a:ext cx="154850" cy="168315"/>
            </a:xfrm>
            <a:custGeom>
              <a:avLst/>
              <a:gdLst>
                <a:gd name="connsiteX0" fmla="*/ 144722 w 154850"/>
                <a:gd name="connsiteY0" fmla="*/ 0 h 168315"/>
                <a:gd name="connsiteX1" fmla="*/ 21516 w 154850"/>
                <a:gd name="connsiteY1" fmla="*/ 43089 h 168315"/>
                <a:gd name="connsiteX2" fmla="*/ 644 w 154850"/>
                <a:gd name="connsiteY2" fmla="*/ 138692 h 168315"/>
                <a:gd name="connsiteX3" fmla="*/ 43060 w 154850"/>
                <a:gd name="connsiteY3" fmla="*/ 161583 h 168315"/>
                <a:gd name="connsiteX4" fmla="*/ 150108 w 154850"/>
                <a:gd name="connsiteY4" fmla="*/ 54534 h 168315"/>
                <a:gd name="connsiteX5" fmla="*/ 155495 w 154850"/>
                <a:gd name="connsiteY5" fmla="*/ 27604 h 168315"/>
                <a:gd name="connsiteX6" fmla="*/ 144722 w 154850"/>
                <a:gd name="connsiteY6" fmla="*/ 0 h 1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850" h="168315">
                  <a:moveTo>
                    <a:pt x="144722" y="0"/>
                  </a:moveTo>
                  <a:cubicBezTo>
                    <a:pt x="99614" y="23564"/>
                    <a:pt x="56525" y="36356"/>
                    <a:pt x="21516" y="43089"/>
                  </a:cubicBezTo>
                  <a:lnTo>
                    <a:pt x="644" y="138692"/>
                  </a:lnTo>
                  <a:cubicBezTo>
                    <a:pt x="-4742" y="162929"/>
                    <a:pt x="24882" y="179761"/>
                    <a:pt x="43060" y="161583"/>
                  </a:cubicBezTo>
                  <a:lnTo>
                    <a:pt x="150108" y="54534"/>
                  </a:lnTo>
                  <a:cubicBezTo>
                    <a:pt x="156841" y="47802"/>
                    <a:pt x="159534" y="37029"/>
                    <a:pt x="155495" y="27604"/>
                  </a:cubicBezTo>
                  <a:lnTo>
                    <a:pt x="144722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71CA91A-EB5B-44DD-96AD-D59B3C43F803}"/>
                </a:ext>
              </a:extLst>
            </p:cNvPr>
            <p:cNvSpPr/>
            <p:nvPr/>
          </p:nvSpPr>
          <p:spPr>
            <a:xfrm>
              <a:off x="5760724" y="3335429"/>
              <a:ext cx="356829" cy="356829"/>
            </a:xfrm>
            <a:custGeom>
              <a:avLst/>
              <a:gdLst>
                <a:gd name="connsiteX0" fmla="*/ 239008 w 356828"/>
                <a:gd name="connsiteY0" fmla="*/ 0 h 356828"/>
                <a:gd name="connsiteX1" fmla="*/ 110415 w 356828"/>
                <a:gd name="connsiteY1" fmla="*/ 87524 h 356828"/>
                <a:gd name="connsiteX2" fmla="*/ 0 w 356828"/>
                <a:gd name="connsiteY2" fmla="*/ 319799 h 356828"/>
                <a:gd name="connsiteX3" fmla="*/ 41742 w 356828"/>
                <a:gd name="connsiteY3" fmla="*/ 361541 h 356828"/>
                <a:gd name="connsiteX4" fmla="*/ 274691 w 356828"/>
                <a:gd name="connsiteY4" fmla="*/ 251800 h 356828"/>
                <a:gd name="connsiteX5" fmla="*/ 362215 w 356828"/>
                <a:gd name="connsiteY5" fmla="*/ 123880 h 356828"/>
                <a:gd name="connsiteX6" fmla="*/ 311047 w 356828"/>
                <a:gd name="connsiteY6" fmla="*/ 49821 h 356828"/>
                <a:gd name="connsiteX7" fmla="*/ 239008 w 356828"/>
                <a:gd name="connsiteY7" fmla="*/ 0 h 356828"/>
                <a:gd name="connsiteX8" fmla="*/ 273344 w 356828"/>
                <a:gd name="connsiteY8" fmla="*/ 145424 h 356828"/>
                <a:gd name="connsiteX9" fmla="*/ 216117 w 356828"/>
                <a:gd name="connsiteY9" fmla="*/ 145424 h 356828"/>
                <a:gd name="connsiteX10" fmla="*/ 216117 w 356828"/>
                <a:gd name="connsiteY10" fmla="*/ 88197 h 356828"/>
                <a:gd name="connsiteX11" fmla="*/ 273344 w 356828"/>
                <a:gd name="connsiteY11" fmla="*/ 88197 h 356828"/>
                <a:gd name="connsiteX12" fmla="*/ 273344 w 356828"/>
                <a:gd name="connsiteY12" fmla="*/ 145424 h 3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828" h="356828">
                  <a:moveTo>
                    <a:pt x="239008" y="0"/>
                  </a:moveTo>
                  <a:cubicBezTo>
                    <a:pt x="199285" y="16158"/>
                    <a:pt x="154177" y="43762"/>
                    <a:pt x="110415" y="87524"/>
                  </a:cubicBezTo>
                  <a:cubicBezTo>
                    <a:pt x="30297" y="167642"/>
                    <a:pt x="6733" y="264592"/>
                    <a:pt x="0" y="319799"/>
                  </a:cubicBezTo>
                  <a:lnTo>
                    <a:pt x="41742" y="361541"/>
                  </a:lnTo>
                  <a:cubicBezTo>
                    <a:pt x="96950" y="354809"/>
                    <a:pt x="194573" y="331918"/>
                    <a:pt x="274691" y="251800"/>
                  </a:cubicBezTo>
                  <a:cubicBezTo>
                    <a:pt x="318453" y="208038"/>
                    <a:pt x="346056" y="163603"/>
                    <a:pt x="362215" y="123880"/>
                  </a:cubicBezTo>
                  <a:cubicBezTo>
                    <a:pt x="353462" y="101662"/>
                    <a:pt x="335957" y="75405"/>
                    <a:pt x="311047" y="49821"/>
                  </a:cubicBezTo>
                  <a:cubicBezTo>
                    <a:pt x="286809" y="26257"/>
                    <a:pt x="261225" y="8752"/>
                    <a:pt x="239008" y="0"/>
                  </a:cubicBezTo>
                  <a:close/>
                  <a:moveTo>
                    <a:pt x="273344" y="145424"/>
                  </a:moveTo>
                  <a:cubicBezTo>
                    <a:pt x="257859" y="160909"/>
                    <a:pt x="232275" y="160909"/>
                    <a:pt x="216117" y="145424"/>
                  </a:cubicBezTo>
                  <a:cubicBezTo>
                    <a:pt x="200632" y="129939"/>
                    <a:pt x="200632" y="104356"/>
                    <a:pt x="216117" y="88197"/>
                  </a:cubicBezTo>
                  <a:cubicBezTo>
                    <a:pt x="231602" y="72712"/>
                    <a:pt x="257186" y="72712"/>
                    <a:pt x="273344" y="88197"/>
                  </a:cubicBezTo>
                  <a:cubicBezTo>
                    <a:pt x="288829" y="104356"/>
                    <a:pt x="288829" y="129939"/>
                    <a:pt x="273344" y="14542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0AED86-A610-48A3-837D-73938707738E}"/>
                </a:ext>
              </a:extLst>
            </p:cNvPr>
            <p:cNvSpPr/>
            <p:nvPr/>
          </p:nvSpPr>
          <p:spPr>
            <a:xfrm>
              <a:off x="5681426" y="3680378"/>
              <a:ext cx="94257" cy="94257"/>
            </a:xfrm>
            <a:custGeom>
              <a:avLst/>
              <a:gdLst>
                <a:gd name="connsiteX0" fmla="*/ 78625 w 94256"/>
                <a:gd name="connsiteY0" fmla="*/ 17266 h 94256"/>
                <a:gd name="connsiteX1" fmla="*/ 46982 w 94256"/>
                <a:gd name="connsiteY1" fmla="*/ 10534 h 94256"/>
                <a:gd name="connsiteX2" fmla="*/ 1873 w 94256"/>
                <a:gd name="connsiteY2" fmla="*/ 94018 h 94256"/>
                <a:gd name="connsiteX3" fmla="*/ 85358 w 94256"/>
                <a:gd name="connsiteY3" fmla="*/ 48910 h 94256"/>
                <a:gd name="connsiteX4" fmla="*/ 78625 w 94256"/>
                <a:gd name="connsiteY4" fmla="*/ 17266 h 9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56" h="94256">
                  <a:moveTo>
                    <a:pt x="78625" y="17266"/>
                  </a:moveTo>
                  <a:cubicBezTo>
                    <a:pt x="67853" y="6494"/>
                    <a:pt x="69199" y="-11684"/>
                    <a:pt x="46982" y="10534"/>
                  </a:cubicBezTo>
                  <a:cubicBezTo>
                    <a:pt x="24764" y="32752"/>
                    <a:pt x="-8226" y="83246"/>
                    <a:pt x="1873" y="94018"/>
                  </a:cubicBezTo>
                  <a:cubicBezTo>
                    <a:pt x="12645" y="104790"/>
                    <a:pt x="63140" y="71127"/>
                    <a:pt x="85358" y="48910"/>
                  </a:cubicBezTo>
                  <a:cubicBezTo>
                    <a:pt x="107575" y="26019"/>
                    <a:pt x="89397" y="27365"/>
                    <a:pt x="78625" y="1726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5D1FADFA-A455-4191-8082-870ED2E42F16}"/>
              </a:ext>
            </a:extLst>
          </p:cNvPr>
          <p:cNvGrpSpPr/>
          <p:nvPr/>
        </p:nvGrpSpPr>
        <p:grpSpPr>
          <a:xfrm>
            <a:off x="5063633" y="1723008"/>
            <a:ext cx="532058" cy="329369"/>
            <a:chOff x="6535094" y="2227631"/>
            <a:chExt cx="565540" cy="350096"/>
          </a:xfrm>
          <a:solidFill>
            <a:schemeClr val="accent6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F79ECB-6292-4183-9574-3FC08B6D61D8}"/>
                </a:ext>
              </a:extLst>
            </p:cNvPr>
            <p:cNvSpPr/>
            <p:nvPr/>
          </p:nvSpPr>
          <p:spPr>
            <a:xfrm>
              <a:off x="6595687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C9C093-3A90-4503-84C0-6DB30F8050C1}"/>
                </a:ext>
              </a:extLst>
            </p:cNvPr>
            <p:cNvSpPr/>
            <p:nvPr/>
          </p:nvSpPr>
          <p:spPr>
            <a:xfrm>
              <a:off x="6918853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13CC966-C1E7-4707-A4C9-03A7141356C8}"/>
                </a:ext>
              </a:extLst>
            </p:cNvPr>
            <p:cNvSpPr/>
            <p:nvPr/>
          </p:nvSpPr>
          <p:spPr>
            <a:xfrm>
              <a:off x="6696676" y="2459233"/>
              <a:ext cx="242374" cy="114454"/>
            </a:xfrm>
            <a:custGeom>
              <a:avLst/>
              <a:gdLst>
                <a:gd name="connsiteX0" fmla="*/ 242374 w 242374"/>
                <a:gd name="connsiteY0" fmla="*/ 121187 h 114454"/>
                <a:gd name="connsiteX1" fmla="*/ 242374 w 242374"/>
                <a:gd name="connsiteY1" fmla="*/ 60594 h 114454"/>
                <a:gd name="connsiteX2" fmla="*/ 230255 w 242374"/>
                <a:gd name="connsiteY2" fmla="*/ 36356 h 114454"/>
                <a:gd name="connsiteX3" fmla="*/ 171008 w 242374"/>
                <a:gd name="connsiteY3" fmla="*/ 8079 h 114454"/>
                <a:gd name="connsiteX4" fmla="*/ 121187 w 242374"/>
                <a:gd name="connsiteY4" fmla="*/ 0 h 114454"/>
                <a:gd name="connsiteX5" fmla="*/ 71366 w 242374"/>
                <a:gd name="connsiteY5" fmla="*/ 8079 h 114454"/>
                <a:gd name="connsiteX6" fmla="*/ 12119 w 242374"/>
                <a:gd name="connsiteY6" fmla="*/ 36356 h 114454"/>
                <a:gd name="connsiteX7" fmla="*/ 0 w 242374"/>
                <a:gd name="connsiteY7" fmla="*/ 60594 h 114454"/>
                <a:gd name="connsiteX8" fmla="*/ 0 w 242374"/>
                <a:gd name="connsiteY8" fmla="*/ 121187 h 114454"/>
                <a:gd name="connsiteX9" fmla="*/ 242374 w 242374"/>
                <a:gd name="connsiteY9" fmla="*/ 121187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374" h="114454">
                  <a:moveTo>
                    <a:pt x="242374" y="121187"/>
                  </a:moveTo>
                  <a:lnTo>
                    <a:pt x="242374" y="60594"/>
                  </a:lnTo>
                  <a:cubicBezTo>
                    <a:pt x="242374" y="51168"/>
                    <a:pt x="238335" y="41742"/>
                    <a:pt x="230255" y="36356"/>
                  </a:cubicBezTo>
                  <a:cubicBezTo>
                    <a:pt x="214097" y="22891"/>
                    <a:pt x="192553" y="13465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3465"/>
                    <a:pt x="29624" y="24237"/>
                    <a:pt x="12119" y="36356"/>
                  </a:cubicBezTo>
                  <a:cubicBezTo>
                    <a:pt x="4040" y="43089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242374" y="12118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F5BD7C-7E82-4028-9D31-2270CD9D1F6D}"/>
                </a:ext>
              </a:extLst>
            </p:cNvPr>
            <p:cNvSpPr/>
            <p:nvPr/>
          </p:nvSpPr>
          <p:spPr>
            <a:xfrm>
              <a:off x="6757270" y="2321888"/>
              <a:ext cx="121187" cy="121187"/>
            </a:xfrm>
            <a:custGeom>
              <a:avLst/>
              <a:gdLst>
                <a:gd name="connsiteX0" fmla="*/ 121187 w 121187"/>
                <a:gd name="connsiteY0" fmla="*/ 60594 h 121187"/>
                <a:gd name="connsiteX1" fmla="*/ 60594 w 121187"/>
                <a:gd name="connsiteY1" fmla="*/ 121187 h 121187"/>
                <a:gd name="connsiteX2" fmla="*/ 0 w 121187"/>
                <a:gd name="connsiteY2" fmla="*/ 60594 h 121187"/>
                <a:gd name="connsiteX3" fmla="*/ 60594 w 121187"/>
                <a:gd name="connsiteY3" fmla="*/ 0 h 121187"/>
                <a:gd name="connsiteX4" fmla="*/ 121187 w 121187"/>
                <a:gd name="connsiteY4" fmla="*/ 60594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21187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639A83F-092C-4D3A-A92A-889BA48EF031}"/>
                </a:ext>
              </a:extLst>
            </p:cNvPr>
            <p:cNvSpPr/>
            <p:nvPr/>
          </p:nvSpPr>
          <p:spPr>
            <a:xfrm>
              <a:off x="6881150" y="2364976"/>
              <a:ext cx="215444" cy="121187"/>
            </a:xfrm>
            <a:custGeom>
              <a:avLst/>
              <a:gdLst>
                <a:gd name="connsiteX0" fmla="*/ 207365 w 215443"/>
                <a:gd name="connsiteY0" fmla="*/ 36356 h 121187"/>
                <a:gd name="connsiteX1" fmla="*/ 148118 w 215443"/>
                <a:gd name="connsiteY1" fmla="*/ 8079 h 121187"/>
                <a:gd name="connsiteX2" fmla="*/ 98296 w 215443"/>
                <a:gd name="connsiteY2" fmla="*/ 0 h 121187"/>
                <a:gd name="connsiteX3" fmla="*/ 48475 w 215443"/>
                <a:gd name="connsiteY3" fmla="*/ 8079 h 121187"/>
                <a:gd name="connsiteX4" fmla="*/ 24237 w 215443"/>
                <a:gd name="connsiteY4" fmla="*/ 17505 h 121187"/>
                <a:gd name="connsiteX5" fmla="*/ 24237 w 215443"/>
                <a:gd name="connsiteY5" fmla="*/ 18851 h 121187"/>
                <a:gd name="connsiteX6" fmla="*/ 0 w 215443"/>
                <a:gd name="connsiteY6" fmla="*/ 78098 h 121187"/>
                <a:gd name="connsiteX7" fmla="*/ 61940 w 215443"/>
                <a:gd name="connsiteY7" fmla="*/ 109068 h 121187"/>
                <a:gd name="connsiteX8" fmla="*/ 72712 w 215443"/>
                <a:gd name="connsiteY8" fmla="*/ 121187 h 121187"/>
                <a:gd name="connsiteX9" fmla="*/ 219483 w 215443"/>
                <a:gd name="connsiteY9" fmla="*/ 121187 h 121187"/>
                <a:gd name="connsiteX10" fmla="*/ 219483 w 215443"/>
                <a:gd name="connsiteY10" fmla="*/ 60594 h 121187"/>
                <a:gd name="connsiteX11" fmla="*/ 207365 w 215443"/>
                <a:gd name="connsiteY11" fmla="*/ 36356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443" h="121187">
                  <a:moveTo>
                    <a:pt x="207365" y="36356"/>
                  </a:moveTo>
                  <a:cubicBezTo>
                    <a:pt x="191206" y="22891"/>
                    <a:pt x="169662" y="13465"/>
                    <a:pt x="148118" y="8079"/>
                  </a:cubicBezTo>
                  <a:cubicBezTo>
                    <a:pt x="133306" y="4040"/>
                    <a:pt x="115801" y="0"/>
                    <a:pt x="98296" y="0"/>
                  </a:cubicBezTo>
                  <a:cubicBezTo>
                    <a:pt x="82138" y="0"/>
                    <a:pt x="64633" y="2693"/>
                    <a:pt x="48475" y="8079"/>
                  </a:cubicBezTo>
                  <a:cubicBezTo>
                    <a:pt x="40396" y="10772"/>
                    <a:pt x="32317" y="13465"/>
                    <a:pt x="24237" y="17505"/>
                  </a:cubicBezTo>
                  <a:lnTo>
                    <a:pt x="24237" y="18851"/>
                  </a:lnTo>
                  <a:cubicBezTo>
                    <a:pt x="24237" y="41742"/>
                    <a:pt x="14812" y="63287"/>
                    <a:pt x="0" y="78098"/>
                  </a:cubicBezTo>
                  <a:cubicBezTo>
                    <a:pt x="25584" y="86177"/>
                    <a:pt x="45782" y="96950"/>
                    <a:pt x="61940" y="109068"/>
                  </a:cubicBezTo>
                  <a:cubicBezTo>
                    <a:pt x="65980" y="113108"/>
                    <a:pt x="70019" y="115801"/>
                    <a:pt x="72712" y="121187"/>
                  </a:cubicBezTo>
                  <a:lnTo>
                    <a:pt x="219483" y="121187"/>
                  </a:lnTo>
                  <a:lnTo>
                    <a:pt x="219483" y="60594"/>
                  </a:lnTo>
                  <a:cubicBezTo>
                    <a:pt x="219483" y="51168"/>
                    <a:pt x="215444" y="41742"/>
                    <a:pt x="207365" y="3635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8640CB-3377-4079-BB53-66BFF2D7A36C}"/>
                </a:ext>
              </a:extLst>
            </p:cNvPr>
            <p:cNvSpPr/>
            <p:nvPr/>
          </p:nvSpPr>
          <p:spPr>
            <a:xfrm>
              <a:off x="6535094" y="2364976"/>
              <a:ext cx="215444" cy="121187"/>
            </a:xfrm>
            <a:custGeom>
              <a:avLst/>
              <a:gdLst>
                <a:gd name="connsiteX0" fmla="*/ 157543 w 215443"/>
                <a:gd name="connsiteY0" fmla="*/ 109068 h 121187"/>
                <a:gd name="connsiteX1" fmla="*/ 157543 w 215443"/>
                <a:gd name="connsiteY1" fmla="*/ 109068 h 121187"/>
                <a:gd name="connsiteX2" fmla="*/ 219483 w 215443"/>
                <a:gd name="connsiteY2" fmla="*/ 78098 h 121187"/>
                <a:gd name="connsiteX3" fmla="*/ 195246 w 215443"/>
                <a:gd name="connsiteY3" fmla="*/ 18851 h 121187"/>
                <a:gd name="connsiteX4" fmla="*/ 195246 w 215443"/>
                <a:gd name="connsiteY4" fmla="*/ 16158 h 121187"/>
                <a:gd name="connsiteX5" fmla="*/ 171008 w 215443"/>
                <a:gd name="connsiteY5" fmla="*/ 8079 h 121187"/>
                <a:gd name="connsiteX6" fmla="*/ 121187 w 215443"/>
                <a:gd name="connsiteY6" fmla="*/ 0 h 121187"/>
                <a:gd name="connsiteX7" fmla="*/ 71366 w 215443"/>
                <a:gd name="connsiteY7" fmla="*/ 8079 h 121187"/>
                <a:gd name="connsiteX8" fmla="*/ 12119 w 215443"/>
                <a:gd name="connsiteY8" fmla="*/ 36356 h 121187"/>
                <a:gd name="connsiteX9" fmla="*/ 0 w 215443"/>
                <a:gd name="connsiteY9" fmla="*/ 60594 h 121187"/>
                <a:gd name="connsiteX10" fmla="*/ 0 w 215443"/>
                <a:gd name="connsiteY10" fmla="*/ 121187 h 121187"/>
                <a:gd name="connsiteX11" fmla="*/ 145424 w 215443"/>
                <a:gd name="connsiteY11" fmla="*/ 121187 h 121187"/>
                <a:gd name="connsiteX12" fmla="*/ 157543 w 215443"/>
                <a:gd name="connsiteY12" fmla="*/ 109068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443" h="121187">
                  <a:moveTo>
                    <a:pt x="157543" y="109068"/>
                  </a:moveTo>
                  <a:lnTo>
                    <a:pt x="157543" y="109068"/>
                  </a:lnTo>
                  <a:cubicBezTo>
                    <a:pt x="176395" y="95603"/>
                    <a:pt x="197939" y="84831"/>
                    <a:pt x="219483" y="78098"/>
                  </a:cubicBezTo>
                  <a:cubicBezTo>
                    <a:pt x="204672" y="61940"/>
                    <a:pt x="195246" y="41742"/>
                    <a:pt x="195246" y="18851"/>
                  </a:cubicBezTo>
                  <a:cubicBezTo>
                    <a:pt x="195246" y="17505"/>
                    <a:pt x="195246" y="17505"/>
                    <a:pt x="195246" y="16158"/>
                  </a:cubicBezTo>
                  <a:cubicBezTo>
                    <a:pt x="187167" y="13465"/>
                    <a:pt x="179088" y="9426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4812"/>
                    <a:pt x="29624" y="24237"/>
                    <a:pt x="12119" y="36356"/>
                  </a:cubicBezTo>
                  <a:cubicBezTo>
                    <a:pt x="4040" y="41742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145424" y="121187"/>
                  </a:lnTo>
                  <a:cubicBezTo>
                    <a:pt x="149464" y="115801"/>
                    <a:pt x="152157" y="113108"/>
                    <a:pt x="157543" y="10906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16" name="Graphic 91" descr="Puzzle">
            <a:extLst>
              <a:ext uri="{FF2B5EF4-FFF2-40B4-BE49-F238E27FC236}">
                <a16:creationId xmlns:a16="http://schemas.microsoft.com/office/drawing/2014/main" id="{BF50FDAA-8302-407C-8F3F-1D055C51614C}"/>
              </a:ext>
            </a:extLst>
          </p:cNvPr>
          <p:cNvSpPr/>
          <p:nvPr/>
        </p:nvSpPr>
        <p:spPr>
          <a:xfrm>
            <a:off x="3675518" y="3911956"/>
            <a:ext cx="506722" cy="506722"/>
          </a:xfrm>
          <a:custGeom>
            <a:avLst/>
            <a:gdLst>
              <a:gd name="connsiteX0" fmla="*/ 348076 w 538609"/>
              <a:gd name="connsiteY0" fmla="*/ 408670 h 538609"/>
              <a:gd name="connsiteX1" fmla="*/ 319126 w 538609"/>
              <a:gd name="connsiteY1" fmla="*/ 319799 h 538609"/>
              <a:gd name="connsiteX2" fmla="*/ 323839 w 538609"/>
              <a:gd name="connsiteY2" fmla="*/ 315086 h 538609"/>
              <a:gd name="connsiteX3" fmla="*/ 414056 w 538609"/>
              <a:gd name="connsiteY3" fmla="*/ 342690 h 538609"/>
              <a:gd name="connsiteX4" fmla="*/ 461857 w 538609"/>
              <a:gd name="connsiteY4" fmla="*/ 381066 h 538609"/>
              <a:gd name="connsiteX5" fmla="*/ 538609 w 538609"/>
              <a:gd name="connsiteY5" fmla="*/ 304314 h 538609"/>
              <a:gd name="connsiteX6" fmla="*/ 424155 w 538609"/>
              <a:gd name="connsiteY6" fmla="*/ 189860 h 538609"/>
              <a:gd name="connsiteX7" fmla="*/ 462531 w 538609"/>
              <a:gd name="connsiteY7" fmla="*/ 142058 h 538609"/>
              <a:gd name="connsiteX8" fmla="*/ 490134 w 538609"/>
              <a:gd name="connsiteY8" fmla="*/ 51841 h 538609"/>
              <a:gd name="connsiteX9" fmla="*/ 485422 w 538609"/>
              <a:gd name="connsiteY9" fmla="*/ 47128 h 538609"/>
              <a:gd name="connsiteX10" fmla="*/ 396551 w 538609"/>
              <a:gd name="connsiteY10" fmla="*/ 76079 h 538609"/>
              <a:gd name="connsiteX11" fmla="*/ 348749 w 538609"/>
              <a:gd name="connsiteY11" fmla="*/ 114454 h 538609"/>
              <a:gd name="connsiteX12" fmla="*/ 234295 w 538609"/>
              <a:gd name="connsiteY12" fmla="*/ 0 h 538609"/>
              <a:gd name="connsiteX13" fmla="*/ 156870 w 538609"/>
              <a:gd name="connsiteY13" fmla="*/ 76752 h 538609"/>
              <a:gd name="connsiteX14" fmla="*/ 195246 w 538609"/>
              <a:gd name="connsiteY14" fmla="*/ 124553 h 538609"/>
              <a:gd name="connsiteX15" fmla="*/ 224196 w 538609"/>
              <a:gd name="connsiteY15" fmla="*/ 213424 h 538609"/>
              <a:gd name="connsiteX16" fmla="*/ 219483 w 538609"/>
              <a:gd name="connsiteY16" fmla="*/ 218137 h 538609"/>
              <a:gd name="connsiteX17" fmla="*/ 129266 w 538609"/>
              <a:gd name="connsiteY17" fmla="*/ 190533 h 538609"/>
              <a:gd name="connsiteX18" fmla="*/ 81465 w 538609"/>
              <a:gd name="connsiteY18" fmla="*/ 152157 h 538609"/>
              <a:gd name="connsiteX19" fmla="*/ 0 w 538609"/>
              <a:gd name="connsiteY19" fmla="*/ 234295 h 538609"/>
              <a:gd name="connsiteX20" fmla="*/ 114454 w 538609"/>
              <a:gd name="connsiteY20" fmla="*/ 348749 h 538609"/>
              <a:gd name="connsiteX21" fmla="*/ 76079 w 538609"/>
              <a:gd name="connsiteY21" fmla="*/ 396551 h 538609"/>
              <a:gd name="connsiteX22" fmla="*/ 48475 w 538609"/>
              <a:gd name="connsiteY22" fmla="*/ 486768 h 538609"/>
              <a:gd name="connsiteX23" fmla="*/ 53188 w 538609"/>
              <a:gd name="connsiteY23" fmla="*/ 491481 h 538609"/>
              <a:gd name="connsiteX24" fmla="*/ 142058 w 538609"/>
              <a:gd name="connsiteY24" fmla="*/ 462531 h 538609"/>
              <a:gd name="connsiteX25" fmla="*/ 189860 w 538609"/>
              <a:gd name="connsiteY25" fmla="*/ 424155 h 538609"/>
              <a:gd name="connsiteX26" fmla="*/ 304314 w 538609"/>
              <a:gd name="connsiteY26" fmla="*/ 538609 h 538609"/>
              <a:gd name="connsiteX27" fmla="*/ 386452 w 538609"/>
              <a:gd name="connsiteY27" fmla="*/ 456471 h 538609"/>
              <a:gd name="connsiteX28" fmla="*/ 348076 w 538609"/>
              <a:gd name="connsiteY28" fmla="*/ 408670 h 53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8609" h="538609">
                <a:moveTo>
                  <a:pt x="348076" y="408670"/>
                </a:moveTo>
                <a:cubicBezTo>
                  <a:pt x="303641" y="410016"/>
                  <a:pt x="287483" y="352789"/>
                  <a:pt x="319126" y="319799"/>
                </a:cubicBezTo>
                <a:lnTo>
                  <a:pt x="323839" y="315086"/>
                </a:lnTo>
                <a:cubicBezTo>
                  <a:pt x="356829" y="283443"/>
                  <a:pt x="415402" y="298255"/>
                  <a:pt x="414056" y="342690"/>
                </a:cubicBezTo>
                <a:cubicBezTo>
                  <a:pt x="413383" y="368274"/>
                  <a:pt x="443679" y="399244"/>
                  <a:pt x="461857" y="381066"/>
                </a:cubicBezTo>
                <a:lnTo>
                  <a:pt x="538609" y="304314"/>
                </a:lnTo>
                <a:lnTo>
                  <a:pt x="424155" y="189860"/>
                </a:lnTo>
                <a:cubicBezTo>
                  <a:pt x="405977" y="171682"/>
                  <a:pt x="436947" y="141385"/>
                  <a:pt x="462531" y="142058"/>
                </a:cubicBezTo>
                <a:cubicBezTo>
                  <a:pt x="506966" y="143405"/>
                  <a:pt x="521778" y="84831"/>
                  <a:pt x="490134" y="51841"/>
                </a:cubicBezTo>
                <a:lnTo>
                  <a:pt x="485422" y="47128"/>
                </a:lnTo>
                <a:cubicBezTo>
                  <a:pt x="452432" y="15485"/>
                  <a:pt x="395204" y="31643"/>
                  <a:pt x="396551" y="76079"/>
                </a:cubicBezTo>
                <a:cubicBezTo>
                  <a:pt x="397224" y="101662"/>
                  <a:pt x="366928" y="132633"/>
                  <a:pt x="348749" y="114454"/>
                </a:cubicBezTo>
                <a:lnTo>
                  <a:pt x="234295" y="0"/>
                </a:lnTo>
                <a:lnTo>
                  <a:pt x="156870" y="76752"/>
                </a:lnTo>
                <a:cubicBezTo>
                  <a:pt x="138692" y="94930"/>
                  <a:pt x="169662" y="125227"/>
                  <a:pt x="195246" y="124553"/>
                </a:cubicBezTo>
                <a:cubicBezTo>
                  <a:pt x="239681" y="123207"/>
                  <a:pt x="255839" y="180434"/>
                  <a:pt x="224196" y="213424"/>
                </a:cubicBezTo>
                <a:lnTo>
                  <a:pt x="219483" y="218137"/>
                </a:lnTo>
                <a:cubicBezTo>
                  <a:pt x="186493" y="249780"/>
                  <a:pt x="127920" y="234968"/>
                  <a:pt x="129266" y="190533"/>
                </a:cubicBezTo>
                <a:cubicBezTo>
                  <a:pt x="129939" y="164949"/>
                  <a:pt x="99643" y="133979"/>
                  <a:pt x="81465" y="152157"/>
                </a:cubicBezTo>
                <a:lnTo>
                  <a:pt x="0" y="234295"/>
                </a:lnTo>
                <a:lnTo>
                  <a:pt x="114454" y="348749"/>
                </a:lnTo>
                <a:cubicBezTo>
                  <a:pt x="132633" y="366928"/>
                  <a:pt x="101662" y="397224"/>
                  <a:pt x="76079" y="396551"/>
                </a:cubicBezTo>
                <a:cubicBezTo>
                  <a:pt x="31643" y="395204"/>
                  <a:pt x="16832" y="453778"/>
                  <a:pt x="48475" y="486768"/>
                </a:cubicBezTo>
                <a:lnTo>
                  <a:pt x="53188" y="491481"/>
                </a:lnTo>
                <a:cubicBezTo>
                  <a:pt x="86177" y="523124"/>
                  <a:pt x="143405" y="506966"/>
                  <a:pt x="142058" y="462531"/>
                </a:cubicBezTo>
                <a:cubicBezTo>
                  <a:pt x="141385" y="436947"/>
                  <a:pt x="171682" y="405977"/>
                  <a:pt x="189860" y="424155"/>
                </a:cubicBezTo>
                <a:lnTo>
                  <a:pt x="304314" y="538609"/>
                </a:lnTo>
                <a:lnTo>
                  <a:pt x="386452" y="456471"/>
                </a:lnTo>
                <a:cubicBezTo>
                  <a:pt x="404630" y="438293"/>
                  <a:pt x="374333" y="407996"/>
                  <a:pt x="348076" y="40867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17" name="Graphic 92" descr="Lightbulb">
            <a:extLst>
              <a:ext uri="{FF2B5EF4-FFF2-40B4-BE49-F238E27FC236}">
                <a16:creationId xmlns:a16="http://schemas.microsoft.com/office/drawing/2014/main" id="{A0EB9921-B1E5-4CB6-B5F6-A8E7FA215170}"/>
              </a:ext>
            </a:extLst>
          </p:cNvPr>
          <p:cNvGrpSpPr/>
          <p:nvPr/>
        </p:nvGrpSpPr>
        <p:grpSpPr>
          <a:xfrm>
            <a:off x="2929615" y="5248124"/>
            <a:ext cx="608065" cy="608065"/>
            <a:chOff x="3483896" y="5541880"/>
            <a:chExt cx="646331" cy="646331"/>
          </a:xfrm>
          <a:solidFill>
            <a:schemeClr val="bg2">
              <a:lumMod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52849D1-ED1C-4E96-85B0-536F73453EEF}"/>
                </a:ext>
              </a:extLst>
            </p:cNvPr>
            <p:cNvSpPr/>
            <p:nvPr/>
          </p:nvSpPr>
          <p:spPr>
            <a:xfrm>
              <a:off x="3719538" y="5972767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F803ED-A0AF-43E6-93B5-513FBC341C53}"/>
                </a:ext>
              </a:extLst>
            </p:cNvPr>
            <p:cNvSpPr/>
            <p:nvPr/>
          </p:nvSpPr>
          <p:spPr>
            <a:xfrm>
              <a:off x="3719538" y="6040093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C7D289A-D59D-49FE-92F6-04B7D532C6E2}"/>
                </a:ext>
              </a:extLst>
            </p:cNvPr>
            <p:cNvSpPr/>
            <p:nvPr/>
          </p:nvSpPr>
          <p:spPr>
            <a:xfrm>
              <a:off x="3763300" y="6107420"/>
              <a:ext cx="87524" cy="40396"/>
            </a:xfrm>
            <a:custGeom>
              <a:avLst/>
              <a:gdLst>
                <a:gd name="connsiteX0" fmla="*/ 0 w 87523"/>
                <a:gd name="connsiteY0" fmla="*/ 0 h 40395"/>
                <a:gd name="connsiteX1" fmla="*/ 43762 w 87523"/>
                <a:gd name="connsiteY1" fmla="*/ 40396 h 40395"/>
                <a:gd name="connsiteX2" fmla="*/ 87524 w 87523"/>
                <a:gd name="connsiteY2" fmla="*/ 0 h 40395"/>
                <a:gd name="connsiteX3" fmla="*/ 0 w 87523"/>
                <a:gd name="connsiteY3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23" h="40395">
                  <a:moveTo>
                    <a:pt x="0" y="0"/>
                  </a:moveTo>
                  <a:cubicBezTo>
                    <a:pt x="2020" y="22891"/>
                    <a:pt x="20871" y="40396"/>
                    <a:pt x="43762" y="40396"/>
                  </a:cubicBezTo>
                  <a:cubicBezTo>
                    <a:pt x="66653" y="40396"/>
                    <a:pt x="85504" y="22891"/>
                    <a:pt x="875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1414A5-E6AE-438A-922A-5298CCE56D72}"/>
                </a:ext>
              </a:extLst>
            </p:cNvPr>
            <p:cNvSpPr/>
            <p:nvPr/>
          </p:nvSpPr>
          <p:spPr>
            <a:xfrm>
              <a:off x="3632014" y="5582276"/>
              <a:ext cx="350096" cy="363561"/>
            </a:xfrm>
            <a:custGeom>
              <a:avLst/>
              <a:gdLst>
                <a:gd name="connsiteX0" fmla="*/ 175048 w 350095"/>
                <a:gd name="connsiteY0" fmla="*/ 0 h 363561"/>
                <a:gd name="connsiteX1" fmla="*/ 175048 w 350095"/>
                <a:gd name="connsiteY1" fmla="*/ 0 h 363561"/>
                <a:gd name="connsiteX2" fmla="*/ 175048 w 350095"/>
                <a:gd name="connsiteY2" fmla="*/ 0 h 363561"/>
                <a:gd name="connsiteX3" fmla="*/ 0 w 350095"/>
                <a:gd name="connsiteY3" fmla="*/ 173028 h 363561"/>
                <a:gd name="connsiteX4" fmla="*/ 0 w 350095"/>
                <a:gd name="connsiteY4" fmla="*/ 179088 h 363561"/>
                <a:gd name="connsiteX5" fmla="*/ 12119 w 350095"/>
                <a:gd name="connsiteY5" fmla="*/ 239681 h 363561"/>
                <a:gd name="connsiteX6" fmla="*/ 42415 w 350095"/>
                <a:gd name="connsiteY6" fmla="*/ 289502 h 363561"/>
                <a:gd name="connsiteX7" fmla="*/ 83484 w 350095"/>
                <a:gd name="connsiteY7" fmla="*/ 356155 h 363561"/>
                <a:gd name="connsiteX8" fmla="*/ 95603 w 350095"/>
                <a:gd name="connsiteY8" fmla="*/ 363561 h 363561"/>
                <a:gd name="connsiteX9" fmla="*/ 254493 w 350095"/>
                <a:gd name="connsiteY9" fmla="*/ 363561 h 363561"/>
                <a:gd name="connsiteX10" fmla="*/ 266612 w 350095"/>
                <a:gd name="connsiteY10" fmla="*/ 356155 h 363561"/>
                <a:gd name="connsiteX11" fmla="*/ 307680 w 350095"/>
                <a:gd name="connsiteY11" fmla="*/ 289502 h 363561"/>
                <a:gd name="connsiteX12" fmla="*/ 337977 w 350095"/>
                <a:gd name="connsiteY12" fmla="*/ 239681 h 363561"/>
                <a:gd name="connsiteX13" fmla="*/ 350096 w 350095"/>
                <a:gd name="connsiteY13" fmla="*/ 179088 h 363561"/>
                <a:gd name="connsiteX14" fmla="*/ 350096 w 350095"/>
                <a:gd name="connsiteY14" fmla="*/ 173028 h 363561"/>
                <a:gd name="connsiteX15" fmla="*/ 175048 w 350095"/>
                <a:gd name="connsiteY15" fmla="*/ 0 h 363561"/>
                <a:gd name="connsiteX16" fmla="*/ 309700 w 350095"/>
                <a:gd name="connsiteY16" fmla="*/ 178414 h 363561"/>
                <a:gd name="connsiteX17" fmla="*/ 300275 w 350095"/>
                <a:gd name="connsiteY17" fmla="*/ 225543 h 363561"/>
                <a:gd name="connsiteX18" fmla="*/ 277384 w 350095"/>
                <a:gd name="connsiteY18" fmla="*/ 262572 h 363561"/>
                <a:gd name="connsiteX19" fmla="*/ 238335 w 350095"/>
                <a:gd name="connsiteY19" fmla="*/ 323166 h 363561"/>
                <a:gd name="connsiteX20" fmla="*/ 175048 w 350095"/>
                <a:gd name="connsiteY20" fmla="*/ 323166 h 363561"/>
                <a:gd name="connsiteX21" fmla="*/ 112435 w 350095"/>
                <a:gd name="connsiteY21" fmla="*/ 323166 h 363561"/>
                <a:gd name="connsiteX22" fmla="*/ 73386 w 350095"/>
                <a:gd name="connsiteY22" fmla="*/ 262572 h 363561"/>
                <a:gd name="connsiteX23" fmla="*/ 50495 w 350095"/>
                <a:gd name="connsiteY23" fmla="*/ 225543 h 363561"/>
                <a:gd name="connsiteX24" fmla="*/ 41069 w 350095"/>
                <a:gd name="connsiteY24" fmla="*/ 178414 h 363561"/>
                <a:gd name="connsiteX25" fmla="*/ 41069 w 350095"/>
                <a:gd name="connsiteY25" fmla="*/ 173028 h 363561"/>
                <a:gd name="connsiteX26" fmla="*/ 175721 w 350095"/>
                <a:gd name="connsiteY26" fmla="*/ 39722 h 363561"/>
                <a:gd name="connsiteX27" fmla="*/ 175721 w 350095"/>
                <a:gd name="connsiteY27" fmla="*/ 39722 h 363561"/>
                <a:gd name="connsiteX28" fmla="*/ 175721 w 350095"/>
                <a:gd name="connsiteY28" fmla="*/ 39722 h 363561"/>
                <a:gd name="connsiteX29" fmla="*/ 175721 w 350095"/>
                <a:gd name="connsiteY29" fmla="*/ 39722 h 363561"/>
                <a:gd name="connsiteX30" fmla="*/ 175721 w 350095"/>
                <a:gd name="connsiteY30" fmla="*/ 39722 h 363561"/>
                <a:gd name="connsiteX31" fmla="*/ 175721 w 350095"/>
                <a:gd name="connsiteY31" fmla="*/ 39722 h 363561"/>
                <a:gd name="connsiteX32" fmla="*/ 175721 w 350095"/>
                <a:gd name="connsiteY32" fmla="*/ 39722 h 363561"/>
                <a:gd name="connsiteX33" fmla="*/ 310374 w 350095"/>
                <a:gd name="connsiteY33" fmla="*/ 173028 h 363561"/>
                <a:gd name="connsiteX34" fmla="*/ 310374 w 350095"/>
                <a:gd name="connsiteY34" fmla="*/ 178414 h 36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0095" h="363561">
                  <a:moveTo>
                    <a:pt x="175048" y="0"/>
                  </a:moveTo>
                  <a:cubicBezTo>
                    <a:pt x="175048" y="0"/>
                    <a:pt x="175048" y="0"/>
                    <a:pt x="175048" y="0"/>
                  </a:cubicBezTo>
                  <a:cubicBezTo>
                    <a:pt x="175048" y="0"/>
                    <a:pt x="175048" y="0"/>
                    <a:pt x="175048" y="0"/>
                  </a:cubicBezTo>
                  <a:cubicBezTo>
                    <a:pt x="79445" y="673"/>
                    <a:pt x="2020" y="77425"/>
                    <a:pt x="0" y="173028"/>
                  </a:cubicBezTo>
                  <a:lnTo>
                    <a:pt x="0" y="179088"/>
                  </a:lnTo>
                  <a:cubicBezTo>
                    <a:pt x="673" y="199959"/>
                    <a:pt x="4713" y="220157"/>
                    <a:pt x="12119" y="239681"/>
                  </a:cubicBezTo>
                  <a:cubicBezTo>
                    <a:pt x="19525" y="257859"/>
                    <a:pt x="29624" y="274691"/>
                    <a:pt x="42415" y="289502"/>
                  </a:cubicBezTo>
                  <a:cubicBezTo>
                    <a:pt x="58574" y="307007"/>
                    <a:pt x="76079" y="341344"/>
                    <a:pt x="83484" y="356155"/>
                  </a:cubicBezTo>
                  <a:cubicBezTo>
                    <a:pt x="85504" y="360868"/>
                    <a:pt x="90217" y="363561"/>
                    <a:pt x="95603" y="363561"/>
                  </a:cubicBezTo>
                  <a:lnTo>
                    <a:pt x="254493" y="363561"/>
                  </a:lnTo>
                  <a:cubicBezTo>
                    <a:pt x="259879" y="363561"/>
                    <a:pt x="264592" y="360868"/>
                    <a:pt x="266612" y="356155"/>
                  </a:cubicBezTo>
                  <a:cubicBezTo>
                    <a:pt x="274017" y="341344"/>
                    <a:pt x="291522" y="307007"/>
                    <a:pt x="307680" y="289502"/>
                  </a:cubicBezTo>
                  <a:cubicBezTo>
                    <a:pt x="320472" y="274691"/>
                    <a:pt x="331245" y="257859"/>
                    <a:pt x="337977" y="239681"/>
                  </a:cubicBezTo>
                  <a:cubicBezTo>
                    <a:pt x="345383" y="220157"/>
                    <a:pt x="349423" y="199959"/>
                    <a:pt x="350096" y="179088"/>
                  </a:cubicBezTo>
                  <a:lnTo>
                    <a:pt x="350096" y="173028"/>
                  </a:lnTo>
                  <a:cubicBezTo>
                    <a:pt x="348076" y="77425"/>
                    <a:pt x="270651" y="673"/>
                    <a:pt x="175048" y="0"/>
                  </a:cubicBezTo>
                  <a:close/>
                  <a:moveTo>
                    <a:pt x="309700" y="178414"/>
                  </a:moveTo>
                  <a:cubicBezTo>
                    <a:pt x="309027" y="194573"/>
                    <a:pt x="305661" y="210731"/>
                    <a:pt x="300275" y="225543"/>
                  </a:cubicBezTo>
                  <a:cubicBezTo>
                    <a:pt x="294889" y="239008"/>
                    <a:pt x="287483" y="251800"/>
                    <a:pt x="277384" y="262572"/>
                  </a:cubicBezTo>
                  <a:cubicBezTo>
                    <a:pt x="261899" y="281423"/>
                    <a:pt x="248433" y="301621"/>
                    <a:pt x="238335" y="323166"/>
                  </a:cubicBezTo>
                  <a:lnTo>
                    <a:pt x="175048" y="323166"/>
                  </a:lnTo>
                  <a:lnTo>
                    <a:pt x="112435" y="323166"/>
                  </a:lnTo>
                  <a:cubicBezTo>
                    <a:pt x="101662" y="301621"/>
                    <a:pt x="88197" y="281423"/>
                    <a:pt x="73386" y="262572"/>
                  </a:cubicBezTo>
                  <a:cubicBezTo>
                    <a:pt x="63960" y="251800"/>
                    <a:pt x="55881" y="239008"/>
                    <a:pt x="50495" y="225543"/>
                  </a:cubicBezTo>
                  <a:cubicBezTo>
                    <a:pt x="44435" y="210731"/>
                    <a:pt x="41742" y="194573"/>
                    <a:pt x="41069" y="178414"/>
                  </a:cubicBezTo>
                  <a:lnTo>
                    <a:pt x="41069" y="173028"/>
                  </a:lnTo>
                  <a:cubicBezTo>
                    <a:pt x="42415" y="99643"/>
                    <a:pt x="102336" y="40396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175721" y="39722"/>
                    <a:pt x="175721" y="39722"/>
                    <a:pt x="175721" y="39722"/>
                  </a:cubicBezTo>
                  <a:cubicBezTo>
                    <a:pt x="175721" y="39722"/>
                    <a:pt x="175721" y="39722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249107" y="40396"/>
                    <a:pt x="309027" y="98969"/>
                    <a:pt x="310374" y="173028"/>
                  </a:cubicBezTo>
                  <a:lnTo>
                    <a:pt x="310374" y="17841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1884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D2C8DD-91D8-4D57-BFD2-943B8F8CF8B6}"/>
              </a:ext>
            </a:extLst>
          </p:cNvPr>
          <p:cNvSpPr/>
          <p:nvPr/>
        </p:nvSpPr>
        <p:spPr>
          <a:xfrm>
            <a:off x="6812432" y="1897156"/>
            <a:ext cx="3403028" cy="851661"/>
          </a:xfrm>
          <a:prstGeom prst="rect">
            <a:avLst/>
          </a:prstGeom>
          <a:gradFill>
            <a:gsLst>
              <a:gs pos="0">
                <a:schemeClr val="accent6"/>
              </a:gs>
              <a:gs pos="59000">
                <a:schemeClr val="accent6"/>
              </a:gs>
              <a:gs pos="77000">
                <a:schemeClr val="accent6">
                  <a:lumMod val="75000"/>
                </a:schemeClr>
              </a:gs>
              <a:gs pos="91000">
                <a:schemeClr val="accent6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6231F5-A03B-4C28-98E6-70C5740EE708}"/>
              </a:ext>
            </a:extLst>
          </p:cNvPr>
          <p:cNvGrpSpPr/>
          <p:nvPr/>
        </p:nvGrpSpPr>
        <p:grpSpPr>
          <a:xfrm>
            <a:off x="6414599" y="1562100"/>
            <a:ext cx="4198693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389AD7-C9A3-4AD6-957A-07B8485622B7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523F2203-A2A8-4CC4-BD6D-C918F1784D2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109C929-E7C0-4C34-9229-57A9846FB5C1}"/>
              </a:ext>
            </a:extLst>
          </p:cNvPr>
          <p:cNvSpPr/>
          <p:nvPr/>
        </p:nvSpPr>
        <p:spPr>
          <a:xfrm>
            <a:off x="5993523" y="2995530"/>
            <a:ext cx="5105696" cy="855041"/>
          </a:xfrm>
          <a:prstGeom prst="rect">
            <a:avLst/>
          </a:prstGeom>
          <a:gradFill>
            <a:gsLst>
              <a:gs pos="0">
                <a:schemeClr val="accent2"/>
              </a:gs>
              <a:gs pos="59000">
                <a:schemeClr val="accent2"/>
              </a:gs>
              <a:gs pos="77000">
                <a:schemeClr val="accent2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E1170-0F7A-4E6B-9C67-5668BBF9E899}"/>
              </a:ext>
            </a:extLst>
          </p:cNvPr>
          <p:cNvSpPr/>
          <p:nvPr/>
        </p:nvSpPr>
        <p:spPr>
          <a:xfrm>
            <a:off x="4946868" y="4097281"/>
            <a:ext cx="7134155" cy="855041"/>
          </a:xfrm>
          <a:prstGeom prst="rect">
            <a:avLst/>
          </a:prstGeom>
          <a:gradFill>
            <a:gsLst>
              <a:gs pos="0">
                <a:schemeClr val="accent3"/>
              </a:gs>
              <a:gs pos="59000">
                <a:schemeClr val="accent3"/>
              </a:gs>
              <a:gs pos="77000">
                <a:schemeClr val="accent3">
                  <a:lumMod val="75000"/>
                </a:schemeClr>
              </a:gs>
              <a:gs pos="91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55B889-5C48-4AA7-8990-39DD80F9614E}"/>
              </a:ext>
            </a:extLst>
          </p:cNvPr>
          <p:cNvSpPr/>
          <p:nvPr/>
        </p:nvSpPr>
        <p:spPr>
          <a:xfrm>
            <a:off x="3942300" y="5199034"/>
            <a:ext cx="9143292" cy="11128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4C25743-DF4C-4847-9970-15836B0E0F2D}"/>
              </a:ext>
            </a:extLst>
          </p:cNvPr>
          <p:cNvGrpSpPr/>
          <p:nvPr/>
        </p:nvGrpSpPr>
        <p:grpSpPr>
          <a:xfrm>
            <a:off x="3567428" y="4863977"/>
            <a:ext cx="9893036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207049-D12C-4E2A-B677-7B16FD1C013D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0AFE573F-9AAC-47E9-B76B-BFED0A1EE2F3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5E5BE6-F80A-434B-836A-65680BF1B8D7}"/>
              </a:ext>
            </a:extLst>
          </p:cNvPr>
          <p:cNvGrpSpPr/>
          <p:nvPr/>
        </p:nvGrpSpPr>
        <p:grpSpPr>
          <a:xfrm>
            <a:off x="4635589" y="3762225"/>
            <a:ext cx="7756714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4C09792-69F5-40ED-BEF8-A7F6CAA137E0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180CE82D-480F-450F-8AC3-34D76F11D73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D2E70A6-B600-40BA-BD50-30DF253EC7D9}"/>
              </a:ext>
            </a:extLst>
          </p:cNvPr>
          <p:cNvGrpSpPr/>
          <p:nvPr/>
        </p:nvGrpSpPr>
        <p:grpSpPr>
          <a:xfrm>
            <a:off x="5554713" y="2660473"/>
            <a:ext cx="5918466" cy="423402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D3C6E22-0D0C-483E-83D8-AE90E2E4F011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C683C84-7AF9-473B-AA14-45FAD2D7B052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E0E0324-3B05-46D2-A395-4C1387A86D0D}"/>
              </a:ext>
            </a:extLst>
          </p:cNvPr>
          <p:cNvGrpSpPr/>
          <p:nvPr/>
        </p:nvGrpSpPr>
        <p:grpSpPr>
          <a:xfrm>
            <a:off x="770246" y="3765213"/>
            <a:ext cx="2763201" cy="1036387"/>
            <a:chOff x="332936" y="2598713"/>
            <a:chExt cx="2937088" cy="110160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0D3CB5-5B8E-4D34-ABDB-883C08DF1089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1009482-A71F-4ECB-B4D9-3FA6284C1B3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6809C8-A135-4597-B8FC-080B084A3340}"/>
              </a:ext>
            </a:extLst>
          </p:cNvPr>
          <p:cNvGrpSpPr/>
          <p:nvPr/>
        </p:nvGrpSpPr>
        <p:grpSpPr>
          <a:xfrm>
            <a:off x="136666" y="4952322"/>
            <a:ext cx="2763201" cy="1036387"/>
            <a:chOff x="332936" y="4623285"/>
            <a:chExt cx="2937088" cy="110160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603AA3-BD86-4E15-B81E-757624A4FB6A}"/>
                </a:ext>
              </a:extLst>
            </p:cNvPr>
            <p:cNvSpPr txBox="1"/>
            <p:nvPr/>
          </p:nvSpPr>
          <p:spPr>
            <a:xfrm>
              <a:off x="332936" y="4623285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BAE881-BAD3-4755-8F59-1091119E29CC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DAB35FC-7393-41B3-884C-62C81E58B496}"/>
              </a:ext>
            </a:extLst>
          </p:cNvPr>
          <p:cNvGrpSpPr/>
          <p:nvPr/>
        </p:nvGrpSpPr>
        <p:grpSpPr>
          <a:xfrm>
            <a:off x="2037407" y="1445882"/>
            <a:ext cx="2763201" cy="1036387"/>
            <a:chOff x="332936" y="2598713"/>
            <a:chExt cx="2937088" cy="110160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EF3E27-9C79-41B4-BD03-8BB119519B37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C7C4C4-C50D-49AC-8124-58772EDC725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8E104A5-86FF-42E2-81E4-46AB7D7F6789}"/>
              </a:ext>
            </a:extLst>
          </p:cNvPr>
          <p:cNvGrpSpPr/>
          <p:nvPr/>
        </p:nvGrpSpPr>
        <p:grpSpPr>
          <a:xfrm>
            <a:off x="1403826" y="2596712"/>
            <a:ext cx="2763201" cy="1036387"/>
            <a:chOff x="332936" y="2598713"/>
            <a:chExt cx="2937088" cy="110160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CAB19E8-E6BC-4D01-A0B5-7FCE6ED6C525}"/>
                </a:ext>
              </a:extLst>
            </p:cNvPr>
            <p:cNvSpPr txBox="1"/>
            <p:nvPr/>
          </p:nvSpPr>
          <p:spPr>
            <a:xfrm>
              <a:off x="332936" y="2598713"/>
              <a:ext cx="2937088" cy="49071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B72A0FF-7B7D-4B1C-9981-FE40B950E84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6133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3" name="Graphic 93" descr="Rocket">
            <a:extLst>
              <a:ext uri="{FF2B5EF4-FFF2-40B4-BE49-F238E27FC236}">
                <a16:creationId xmlns:a16="http://schemas.microsoft.com/office/drawing/2014/main" id="{6AC6DFB4-6149-4192-BD3B-31C072E2EF5D}"/>
              </a:ext>
            </a:extLst>
          </p:cNvPr>
          <p:cNvGrpSpPr/>
          <p:nvPr/>
        </p:nvGrpSpPr>
        <p:grpSpPr>
          <a:xfrm>
            <a:off x="4267681" y="2711871"/>
            <a:ext cx="608065" cy="608065"/>
            <a:chOff x="5565478" y="3251945"/>
            <a:chExt cx="646331" cy="646331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410FE7F-8B30-499D-9D1F-CE2E6D7D846E}"/>
                </a:ext>
              </a:extLst>
            </p:cNvPr>
            <p:cNvSpPr/>
            <p:nvPr/>
          </p:nvSpPr>
          <p:spPr>
            <a:xfrm>
              <a:off x="6036088" y="3304935"/>
              <a:ext cx="121187" cy="114454"/>
            </a:xfrm>
            <a:custGeom>
              <a:avLst/>
              <a:gdLst>
                <a:gd name="connsiteX0" fmla="*/ 120514 w 121187"/>
                <a:gd name="connsiteY0" fmla="*/ 3564 h 114454"/>
                <a:gd name="connsiteX1" fmla="*/ 0 w 121187"/>
                <a:gd name="connsiteY1" fmla="*/ 18376 h 114454"/>
                <a:gd name="connsiteX2" fmla="*/ 55207 w 121187"/>
                <a:gd name="connsiteY2" fmla="*/ 62138 h 114454"/>
                <a:gd name="connsiteX3" fmla="*/ 99643 w 121187"/>
                <a:gd name="connsiteY3" fmla="*/ 118692 h 114454"/>
                <a:gd name="connsiteX4" fmla="*/ 120514 w 121187"/>
                <a:gd name="connsiteY4" fmla="*/ 356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0514" y="3564"/>
                  </a:moveTo>
                  <a:cubicBezTo>
                    <a:pt x="111088" y="-5862"/>
                    <a:pt x="50495" y="4911"/>
                    <a:pt x="0" y="18376"/>
                  </a:cubicBezTo>
                  <a:cubicBezTo>
                    <a:pt x="18178" y="29148"/>
                    <a:pt x="37029" y="43960"/>
                    <a:pt x="55207" y="62138"/>
                  </a:cubicBezTo>
                  <a:cubicBezTo>
                    <a:pt x="74059" y="80989"/>
                    <a:pt x="88870" y="99840"/>
                    <a:pt x="99643" y="118692"/>
                  </a:cubicBezTo>
                  <a:cubicBezTo>
                    <a:pt x="113108" y="66851"/>
                    <a:pt x="130613" y="12990"/>
                    <a:pt x="120514" y="356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66E0929-B0FB-4090-90DD-450D57716E23}"/>
                </a:ext>
              </a:extLst>
            </p:cNvPr>
            <p:cNvSpPr/>
            <p:nvPr/>
          </p:nvSpPr>
          <p:spPr>
            <a:xfrm>
              <a:off x="5617365" y="3490027"/>
              <a:ext cx="161583" cy="154850"/>
            </a:xfrm>
            <a:custGeom>
              <a:avLst/>
              <a:gdLst>
                <a:gd name="connsiteX0" fmla="*/ 164230 w 161582"/>
                <a:gd name="connsiteY0" fmla="*/ 10352 h 154850"/>
                <a:gd name="connsiteX1" fmla="*/ 141339 w 161582"/>
                <a:gd name="connsiteY1" fmla="*/ 1599 h 154850"/>
                <a:gd name="connsiteX2" fmla="*/ 114409 w 161582"/>
                <a:gd name="connsiteY2" fmla="*/ 6985 h 154850"/>
                <a:gd name="connsiteX3" fmla="*/ 7360 w 161582"/>
                <a:gd name="connsiteY3" fmla="*/ 114034 h 154850"/>
                <a:gd name="connsiteX4" fmla="*/ 30251 w 161582"/>
                <a:gd name="connsiteY4" fmla="*/ 156449 h 154850"/>
                <a:gd name="connsiteX5" fmla="*/ 119795 w 161582"/>
                <a:gd name="connsiteY5" fmla="*/ 136251 h 154850"/>
                <a:gd name="connsiteX6" fmla="*/ 164230 w 161582"/>
                <a:gd name="connsiteY6" fmla="*/ 10352 h 15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582" h="154850">
                  <a:moveTo>
                    <a:pt x="164230" y="10352"/>
                  </a:moveTo>
                  <a:lnTo>
                    <a:pt x="141339" y="1599"/>
                  </a:lnTo>
                  <a:cubicBezTo>
                    <a:pt x="131914" y="-1767"/>
                    <a:pt x="121815" y="253"/>
                    <a:pt x="114409" y="6985"/>
                  </a:cubicBezTo>
                  <a:lnTo>
                    <a:pt x="7360" y="114034"/>
                  </a:lnTo>
                  <a:cubicBezTo>
                    <a:pt x="-10144" y="131539"/>
                    <a:pt x="6014" y="161835"/>
                    <a:pt x="30251" y="156449"/>
                  </a:cubicBezTo>
                  <a:lnTo>
                    <a:pt x="119795" y="136251"/>
                  </a:lnTo>
                  <a:cubicBezTo>
                    <a:pt x="127201" y="102588"/>
                    <a:pt x="139320" y="57480"/>
                    <a:pt x="164230" y="1035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073B8E-4C4B-4E46-95BF-9E29578F200D}"/>
                </a:ext>
              </a:extLst>
            </p:cNvPr>
            <p:cNvSpPr/>
            <p:nvPr/>
          </p:nvSpPr>
          <p:spPr>
            <a:xfrm>
              <a:off x="5815287" y="3676100"/>
              <a:ext cx="154850" cy="168315"/>
            </a:xfrm>
            <a:custGeom>
              <a:avLst/>
              <a:gdLst>
                <a:gd name="connsiteX0" fmla="*/ 144722 w 154850"/>
                <a:gd name="connsiteY0" fmla="*/ 0 h 168315"/>
                <a:gd name="connsiteX1" fmla="*/ 21516 w 154850"/>
                <a:gd name="connsiteY1" fmla="*/ 43089 h 168315"/>
                <a:gd name="connsiteX2" fmla="*/ 644 w 154850"/>
                <a:gd name="connsiteY2" fmla="*/ 138692 h 168315"/>
                <a:gd name="connsiteX3" fmla="*/ 43060 w 154850"/>
                <a:gd name="connsiteY3" fmla="*/ 161583 h 168315"/>
                <a:gd name="connsiteX4" fmla="*/ 150108 w 154850"/>
                <a:gd name="connsiteY4" fmla="*/ 54534 h 168315"/>
                <a:gd name="connsiteX5" fmla="*/ 155495 w 154850"/>
                <a:gd name="connsiteY5" fmla="*/ 27604 h 168315"/>
                <a:gd name="connsiteX6" fmla="*/ 144722 w 154850"/>
                <a:gd name="connsiteY6" fmla="*/ 0 h 1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850" h="168315">
                  <a:moveTo>
                    <a:pt x="144722" y="0"/>
                  </a:moveTo>
                  <a:cubicBezTo>
                    <a:pt x="99614" y="23564"/>
                    <a:pt x="56525" y="36356"/>
                    <a:pt x="21516" y="43089"/>
                  </a:cubicBezTo>
                  <a:lnTo>
                    <a:pt x="644" y="138692"/>
                  </a:lnTo>
                  <a:cubicBezTo>
                    <a:pt x="-4742" y="162929"/>
                    <a:pt x="24882" y="179761"/>
                    <a:pt x="43060" y="161583"/>
                  </a:cubicBezTo>
                  <a:lnTo>
                    <a:pt x="150108" y="54534"/>
                  </a:lnTo>
                  <a:cubicBezTo>
                    <a:pt x="156841" y="47802"/>
                    <a:pt x="159534" y="37029"/>
                    <a:pt x="155495" y="27604"/>
                  </a:cubicBezTo>
                  <a:lnTo>
                    <a:pt x="144722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71CA91A-EB5B-44DD-96AD-D59B3C43F803}"/>
                </a:ext>
              </a:extLst>
            </p:cNvPr>
            <p:cNvSpPr/>
            <p:nvPr/>
          </p:nvSpPr>
          <p:spPr>
            <a:xfrm>
              <a:off x="5760724" y="3335429"/>
              <a:ext cx="356829" cy="356829"/>
            </a:xfrm>
            <a:custGeom>
              <a:avLst/>
              <a:gdLst>
                <a:gd name="connsiteX0" fmla="*/ 239008 w 356828"/>
                <a:gd name="connsiteY0" fmla="*/ 0 h 356828"/>
                <a:gd name="connsiteX1" fmla="*/ 110415 w 356828"/>
                <a:gd name="connsiteY1" fmla="*/ 87524 h 356828"/>
                <a:gd name="connsiteX2" fmla="*/ 0 w 356828"/>
                <a:gd name="connsiteY2" fmla="*/ 319799 h 356828"/>
                <a:gd name="connsiteX3" fmla="*/ 41742 w 356828"/>
                <a:gd name="connsiteY3" fmla="*/ 361541 h 356828"/>
                <a:gd name="connsiteX4" fmla="*/ 274691 w 356828"/>
                <a:gd name="connsiteY4" fmla="*/ 251800 h 356828"/>
                <a:gd name="connsiteX5" fmla="*/ 362215 w 356828"/>
                <a:gd name="connsiteY5" fmla="*/ 123880 h 356828"/>
                <a:gd name="connsiteX6" fmla="*/ 311047 w 356828"/>
                <a:gd name="connsiteY6" fmla="*/ 49821 h 356828"/>
                <a:gd name="connsiteX7" fmla="*/ 239008 w 356828"/>
                <a:gd name="connsiteY7" fmla="*/ 0 h 356828"/>
                <a:gd name="connsiteX8" fmla="*/ 273344 w 356828"/>
                <a:gd name="connsiteY8" fmla="*/ 145424 h 356828"/>
                <a:gd name="connsiteX9" fmla="*/ 216117 w 356828"/>
                <a:gd name="connsiteY9" fmla="*/ 145424 h 356828"/>
                <a:gd name="connsiteX10" fmla="*/ 216117 w 356828"/>
                <a:gd name="connsiteY10" fmla="*/ 88197 h 356828"/>
                <a:gd name="connsiteX11" fmla="*/ 273344 w 356828"/>
                <a:gd name="connsiteY11" fmla="*/ 88197 h 356828"/>
                <a:gd name="connsiteX12" fmla="*/ 273344 w 356828"/>
                <a:gd name="connsiteY12" fmla="*/ 145424 h 3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828" h="356828">
                  <a:moveTo>
                    <a:pt x="239008" y="0"/>
                  </a:moveTo>
                  <a:cubicBezTo>
                    <a:pt x="199285" y="16158"/>
                    <a:pt x="154177" y="43762"/>
                    <a:pt x="110415" y="87524"/>
                  </a:cubicBezTo>
                  <a:cubicBezTo>
                    <a:pt x="30297" y="167642"/>
                    <a:pt x="6733" y="264592"/>
                    <a:pt x="0" y="319799"/>
                  </a:cubicBezTo>
                  <a:lnTo>
                    <a:pt x="41742" y="361541"/>
                  </a:lnTo>
                  <a:cubicBezTo>
                    <a:pt x="96950" y="354809"/>
                    <a:pt x="194573" y="331918"/>
                    <a:pt x="274691" y="251800"/>
                  </a:cubicBezTo>
                  <a:cubicBezTo>
                    <a:pt x="318453" y="208038"/>
                    <a:pt x="346056" y="163603"/>
                    <a:pt x="362215" y="123880"/>
                  </a:cubicBezTo>
                  <a:cubicBezTo>
                    <a:pt x="353462" y="101662"/>
                    <a:pt x="335957" y="75405"/>
                    <a:pt x="311047" y="49821"/>
                  </a:cubicBezTo>
                  <a:cubicBezTo>
                    <a:pt x="286809" y="26257"/>
                    <a:pt x="261225" y="8752"/>
                    <a:pt x="239008" y="0"/>
                  </a:cubicBezTo>
                  <a:close/>
                  <a:moveTo>
                    <a:pt x="273344" y="145424"/>
                  </a:moveTo>
                  <a:cubicBezTo>
                    <a:pt x="257859" y="160909"/>
                    <a:pt x="232275" y="160909"/>
                    <a:pt x="216117" y="145424"/>
                  </a:cubicBezTo>
                  <a:cubicBezTo>
                    <a:pt x="200632" y="129939"/>
                    <a:pt x="200632" y="104356"/>
                    <a:pt x="216117" y="88197"/>
                  </a:cubicBezTo>
                  <a:cubicBezTo>
                    <a:pt x="231602" y="72712"/>
                    <a:pt x="257186" y="72712"/>
                    <a:pt x="273344" y="88197"/>
                  </a:cubicBezTo>
                  <a:cubicBezTo>
                    <a:pt x="288829" y="104356"/>
                    <a:pt x="288829" y="129939"/>
                    <a:pt x="273344" y="14542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0AED86-A610-48A3-837D-73938707738E}"/>
                </a:ext>
              </a:extLst>
            </p:cNvPr>
            <p:cNvSpPr/>
            <p:nvPr/>
          </p:nvSpPr>
          <p:spPr>
            <a:xfrm>
              <a:off x="5681426" y="3680378"/>
              <a:ext cx="94257" cy="94257"/>
            </a:xfrm>
            <a:custGeom>
              <a:avLst/>
              <a:gdLst>
                <a:gd name="connsiteX0" fmla="*/ 78625 w 94256"/>
                <a:gd name="connsiteY0" fmla="*/ 17266 h 94256"/>
                <a:gd name="connsiteX1" fmla="*/ 46982 w 94256"/>
                <a:gd name="connsiteY1" fmla="*/ 10534 h 94256"/>
                <a:gd name="connsiteX2" fmla="*/ 1873 w 94256"/>
                <a:gd name="connsiteY2" fmla="*/ 94018 h 94256"/>
                <a:gd name="connsiteX3" fmla="*/ 85358 w 94256"/>
                <a:gd name="connsiteY3" fmla="*/ 48910 h 94256"/>
                <a:gd name="connsiteX4" fmla="*/ 78625 w 94256"/>
                <a:gd name="connsiteY4" fmla="*/ 17266 h 9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56" h="94256">
                  <a:moveTo>
                    <a:pt x="78625" y="17266"/>
                  </a:moveTo>
                  <a:cubicBezTo>
                    <a:pt x="67853" y="6494"/>
                    <a:pt x="69199" y="-11684"/>
                    <a:pt x="46982" y="10534"/>
                  </a:cubicBezTo>
                  <a:cubicBezTo>
                    <a:pt x="24764" y="32752"/>
                    <a:pt x="-8226" y="83246"/>
                    <a:pt x="1873" y="94018"/>
                  </a:cubicBezTo>
                  <a:cubicBezTo>
                    <a:pt x="12645" y="104790"/>
                    <a:pt x="63140" y="71127"/>
                    <a:pt x="85358" y="48910"/>
                  </a:cubicBezTo>
                  <a:cubicBezTo>
                    <a:pt x="107575" y="26019"/>
                    <a:pt x="89397" y="27365"/>
                    <a:pt x="78625" y="1726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5D1FADFA-A455-4191-8082-870ED2E42F16}"/>
              </a:ext>
            </a:extLst>
          </p:cNvPr>
          <p:cNvGrpSpPr/>
          <p:nvPr/>
        </p:nvGrpSpPr>
        <p:grpSpPr>
          <a:xfrm>
            <a:off x="5063633" y="1723008"/>
            <a:ext cx="532058" cy="329369"/>
            <a:chOff x="6535094" y="2227631"/>
            <a:chExt cx="565540" cy="350096"/>
          </a:xfrm>
          <a:solidFill>
            <a:schemeClr val="accent6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F79ECB-6292-4183-9574-3FC08B6D61D8}"/>
                </a:ext>
              </a:extLst>
            </p:cNvPr>
            <p:cNvSpPr/>
            <p:nvPr/>
          </p:nvSpPr>
          <p:spPr>
            <a:xfrm>
              <a:off x="6595687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C9C093-3A90-4503-84C0-6DB30F8050C1}"/>
                </a:ext>
              </a:extLst>
            </p:cNvPr>
            <p:cNvSpPr/>
            <p:nvPr/>
          </p:nvSpPr>
          <p:spPr>
            <a:xfrm>
              <a:off x="6918853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13CC966-C1E7-4707-A4C9-03A7141356C8}"/>
                </a:ext>
              </a:extLst>
            </p:cNvPr>
            <p:cNvSpPr/>
            <p:nvPr/>
          </p:nvSpPr>
          <p:spPr>
            <a:xfrm>
              <a:off x="6696676" y="2459233"/>
              <a:ext cx="242374" cy="114454"/>
            </a:xfrm>
            <a:custGeom>
              <a:avLst/>
              <a:gdLst>
                <a:gd name="connsiteX0" fmla="*/ 242374 w 242374"/>
                <a:gd name="connsiteY0" fmla="*/ 121187 h 114454"/>
                <a:gd name="connsiteX1" fmla="*/ 242374 w 242374"/>
                <a:gd name="connsiteY1" fmla="*/ 60594 h 114454"/>
                <a:gd name="connsiteX2" fmla="*/ 230255 w 242374"/>
                <a:gd name="connsiteY2" fmla="*/ 36356 h 114454"/>
                <a:gd name="connsiteX3" fmla="*/ 171008 w 242374"/>
                <a:gd name="connsiteY3" fmla="*/ 8079 h 114454"/>
                <a:gd name="connsiteX4" fmla="*/ 121187 w 242374"/>
                <a:gd name="connsiteY4" fmla="*/ 0 h 114454"/>
                <a:gd name="connsiteX5" fmla="*/ 71366 w 242374"/>
                <a:gd name="connsiteY5" fmla="*/ 8079 h 114454"/>
                <a:gd name="connsiteX6" fmla="*/ 12119 w 242374"/>
                <a:gd name="connsiteY6" fmla="*/ 36356 h 114454"/>
                <a:gd name="connsiteX7" fmla="*/ 0 w 242374"/>
                <a:gd name="connsiteY7" fmla="*/ 60594 h 114454"/>
                <a:gd name="connsiteX8" fmla="*/ 0 w 242374"/>
                <a:gd name="connsiteY8" fmla="*/ 121187 h 114454"/>
                <a:gd name="connsiteX9" fmla="*/ 242374 w 242374"/>
                <a:gd name="connsiteY9" fmla="*/ 121187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374" h="114454">
                  <a:moveTo>
                    <a:pt x="242374" y="121187"/>
                  </a:moveTo>
                  <a:lnTo>
                    <a:pt x="242374" y="60594"/>
                  </a:lnTo>
                  <a:cubicBezTo>
                    <a:pt x="242374" y="51168"/>
                    <a:pt x="238335" y="41742"/>
                    <a:pt x="230255" y="36356"/>
                  </a:cubicBezTo>
                  <a:cubicBezTo>
                    <a:pt x="214097" y="22891"/>
                    <a:pt x="192553" y="13465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3465"/>
                    <a:pt x="29624" y="24237"/>
                    <a:pt x="12119" y="36356"/>
                  </a:cubicBezTo>
                  <a:cubicBezTo>
                    <a:pt x="4040" y="43089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242374" y="12118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F5BD7C-7E82-4028-9D31-2270CD9D1F6D}"/>
                </a:ext>
              </a:extLst>
            </p:cNvPr>
            <p:cNvSpPr/>
            <p:nvPr/>
          </p:nvSpPr>
          <p:spPr>
            <a:xfrm>
              <a:off x="6757270" y="2321888"/>
              <a:ext cx="121187" cy="121187"/>
            </a:xfrm>
            <a:custGeom>
              <a:avLst/>
              <a:gdLst>
                <a:gd name="connsiteX0" fmla="*/ 121187 w 121187"/>
                <a:gd name="connsiteY0" fmla="*/ 60594 h 121187"/>
                <a:gd name="connsiteX1" fmla="*/ 60594 w 121187"/>
                <a:gd name="connsiteY1" fmla="*/ 121187 h 121187"/>
                <a:gd name="connsiteX2" fmla="*/ 0 w 121187"/>
                <a:gd name="connsiteY2" fmla="*/ 60594 h 121187"/>
                <a:gd name="connsiteX3" fmla="*/ 60594 w 121187"/>
                <a:gd name="connsiteY3" fmla="*/ 0 h 121187"/>
                <a:gd name="connsiteX4" fmla="*/ 121187 w 121187"/>
                <a:gd name="connsiteY4" fmla="*/ 60594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21187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639A83F-092C-4D3A-A92A-889BA48EF031}"/>
                </a:ext>
              </a:extLst>
            </p:cNvPr>
            <p:cNvSpPr/>
            <p:nvPr/>
          </p:nvSpPr>
          <p:spPr>
            <a:xfrm>
              <a:off x="6881150" y="2364976"/>
              <a:ext cx="215444" cy="121187"/>
            </a:xfrm>
            <a:custGeom>
              <a:avLst/>
              <a:gdLst>
                <a:gd name="connsiteX0" fmla="*/ 207365 w 215443"/>
                <a:gd name="connsiteY0" fmla="*/ 36356 h 121187"/>
                <a:gd name="connsiteX1" fmla="*/ 148118 w 215443"/>
                <a:gd name="connsiteY1" fmla="*/ 8079 h 121187"/>
                <a:gd name="connsiteX2" fmla="*/ 98296 w 215443"/>
                <a:gd name="connsiteY2" fmla="*/ 0 h 121187"/>
                <a:gd name="connsiteX3" fmla="*/ 48475 w 215443"/>
                <a:gd name="connsiteY3" fmla="*/ 8079 h 121187"/>
                <a:gd name="connsiteX4" fmla="*/ 24237 w 215443"/>
                <a:gd name="connsiteY4" fmla="*/ 17505 h 121187"/>
                <a:gd name="connsiteX5" fmla="*/ 24237 w 215443"/>
                <a:gd name="connsiteY5" fmla="*/ 18851 h 121187"/>
                <a:gd name="connsiteX6" fmla="*/ 0 w 215443"/>
                <a:gd name="connsiteY6" fmla="*/ 78098 h 121187"/>
                <a:gd name="connsiteX7" fmla="*/ 61940 w 215443"/>
                <a:gd name="connsiteY7" fmla="*/ 109068 h 121187"/>
                <a:gd name="connsiteX8" fmla="*/ 72712 w 215443"/>
                <a:gd name="connsiteY8" fmla="*/ 121187 h 121187"/>
                <a:gd name="connsiteX9" fmla="*/ 219483 w 215443"/>
                <a:gd name="connsiteY9" fmla="*/ 121187 h 121187"/>
                <a:gd name="connsiteX10" fmla="*/ 219483 w 215443"/>
                <a:gd name="connsiteY10" fmla="*/ 60594 h 121187"/>
                <a:gd name="connsiteX11" fmla="*/ 207365 w 215443"/>
                <a:gd name="connsiteY11" fmla="*/ 36356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443" h="121187">
                  <a:moveTo>
                    <a:pt x="207365" y="36356"/>
                  </a:moveTo>
                  <a:cubicBezTo>
                    <a:pt x="191206" y="22891"/>
                    <a:pt x="169662" y="13465"/>
                    <a:pt x="148118" y="8079"/>
                  </a:cubicBezTo>
                  <a:cubicBezTo>
                    <a:pt x="133306" y="4040"/>
                    <a:pt x="115801" y="0"/>
                    <a:pt x="98296" y="0"/>
                  </a:cubicBezTo>
                  <a:cubicBezTo>
                    <a:pt x="82138" y="0"/>
                    <a:pt x="64633" y="2693"/>
                    <a:pt x="48475" y="8079"/>
                  </a:cubicBezTo>
                  <a:cubicBezTo>
                    <a:pt x="40396" y="10772"/>
                    <a:pt x="32317" y="13465"/>
                    <a:pt x="24237" y="17505"/>
                  </a:cubicBezTo>
                  <a:lnTo>
                    <a:pt x="24237" y="18851"/>
                  </a:lnTo>
                  <a:cubicBezTo>
                    <a:pt x="24237" y="41742"/>
                    <a:pt x="14812" y="63287"/>
                    <a:pt x="0" y="78098"/>
                  </a:cubicBezTo>
                  <a:cubicBezTo>
                    <a:pt x="25584" y="86177"/>
                    <a:pt x="45782" y="96950"/>
                    <a:pt x="61940" y="109068"/>
                  </a:cubicBezTo>
                  <a:cubicBezTo>
                    <a:pt x="65980" y="113108"/>
                    <a:pt x="70019" y="115801"/>
                    <a:pt x="72712" y="121187"/>
                  </a:cubicBezTo>
                  <a:lnTo>
                    <a:pt x="219483" y="121187"/>
                  </a:lnTo>
                  <a:lnTo>
                    <a:pt x="219483" y="60594"/>
                  </a:lnTo>
                  <a:cubicBezTo>
                    <a:pt x="219483" y="51168"/>
                    <a:pt x="215444" y="41742"/>
                    <a:pt x="207365" y="3635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8640CB-3377-4079-BB53-66BFF2D7A36C}"/>
                </a:ext>
              </a:extLst>
            </p:cNvPr>
            <p:cNvSpPr/>
            <p:nvPr/>
          </p:nvSpPr>
          <p:spPr>
            <a:xfrm>
              <a:off x="6535094" y="2364976"/>
              <a:ext cx="215444" cy="121187"/>
            </a:xfrm>
            <a:custGeom>
              <a:avLst/>
              <a:gdLst>
                <a:gd name="connsiteX0" fmla="*/ 157543 w 215443"/>
                <a:gd name="connsiteY0" fmla="*/ 109068 h 121187"/>
                <a:gd name="connsiteX1" fmla="*/ 157543 w 215443"/>
                <a:gd name="connsiteY1" fmla="*/ 109068 h 121187"/>
                <a:gd name="connsiteX2" fmla="*/ 219483 w 215443"/>
                <a:gd name="connsiteY2" fmla="*/ 78098 h 121187"/>
                <a:gd name="connsiteX3" fmla="*/ 195246 w 215443"/>
                <a:gd name="connsiteY3" fmla="*/ 18851 h 121187"/>
                <a:gd name="connsiteX4" fmla="*/ 195246 w 215443"/>
                <a:gd name="connsiteY4" fmla="*/ 16158 h 121187"/>
                <a:gd name="connsiteX5" fmla="*/ 171008 w 215443"/>
                <a:gd name="connsiteY5" fmla="*/ 8079 h 121187"/>
                <a:gd name="connsiteX6" fmla="*/ 121187 w 215443"/>
                <a:gd name="connsiteY6" fmla="*/ 0 h 121187"/>
                <a:gd name="connsiteX7" fmla="*/ 71366 w 215443"/>
                <a:gd name="connsiteY7" fmla="*/ 8079 h 121187"/>
                <a:gd name="connsiteX8" fmla="*/ 12119 w 215443"/>
                <a:gd name="connsiteY8" fmla="*/ 36356 h 121187"/>
                <a:gd name="connsiteX9" fmla="*/ 0 w 215443"/>
                <a:gd name="connsiteY9" fmla="*/ 60594 h 121187"/>
                <a:gd name="connsiteX10" fmla="*/ 0 w 215443"/>
                <a:gd name="connsiteY10" fmla="*/ 121187 h 121187"/>
                <a:gd name="connsiteX11" fmla="*/ 145424 w 215443"/>
                <a:gd name="connsiteY11" fmla="*/ 121187 h 121187"/>
                <a:gd name="connsiteX12" fmla="*/ 157543 w 215443"/>
                <a:gd name="connsiteY12" fmla="*/ 109068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443" h="121187">
                  <a:moveTo>
                    <a:pt x="157543" y="109068"/>
                  </a:moveTo>
                  <a:lnTo>
                    <a:pt x="157543" y="109068"/>
                  </a:lnTo>
                  <a:cubicBezTo>
                    <a:pt x="176395" y="95603"/>
                    <a:pt x="197939" y="84831"/>
                    <a:pt x="219483" y="78098"/>
                  </a:cubicBezTo>
                  <a:cubicBezTo>
                    <a:pt x="204672" y="61940"/>
                    <a:pt x="195246" y="41742"/>
                    <a:pt x="195246" y="18851"/>
                  </a:cubicBezTo>
                  <a:cubicBezTo>
                    <a:pt x="195246" y="17505"/>
                    <a:pt x="195246" y="17505"/>
                    <a:pt x="195246" y="16158"/>
                  </a:cubicBezTo>
                  <a:cubicBezTo>
                    <a:pt x="187167" y="13465"/>
                    <a:pt x="179088" y="9426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4812"/>
                    <a:pt x="29624" y="24237"/>
                    <a:pt x="12119" y="36356"/>
                  </a:cubicBezTo>
                  <a:cubicBezTo>
                    <a:pt x="4040" y="41742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145424" y="121187"/>
                  </a:lnTo>
                  <a:cubicBezTo>
                    <a:pt x="149464" y="115801"/>
                    <a:pt x="152157" y="113108"/>
                    <a:pt x="157543" y="10906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16" name="Graphic 91" descr="Puzzle">
            <a:extLst>
              <a:ext uri="{FF2B5EF4-FFF2-40B4-BE49-F238E27FC236}">
                <a16:creationId xmlns:a16="http://schemas.microsoft.com/office/drawing/2014/main" id="{BF50FDAA-8302-407C-8F3F-1D055C51614C}"/>
              </a:ext>
            </a:extLst>
          </p:cNvPr>
          <p:cNvSpPr/>
          <p:nvPr/>
        </p:nvSpPr>
        <p:spPr>
          <a:xfrm>
            <a:off x="3675518" y="3911956"/>
            <a:ext cx="506722" cy="506722"/>
          </a:xfrm>
          <a:custGeom>
            <a:avLst/>
            <a:gdLst>
              <a:gd name="connsiteX0" fmla="*/ 348076 w 538609"/>
              <a:gd name="connsiteY0" fmla="*/ 408670 h 538609"/>
              <a:gd name="connsiteX1" fmla="*/ 319126 w 538609"/>
              <a:gd name="connsiteY1" fmla="*/ 319799 h 538609"/>
              <a:gd name="connsiteX2" fmla="*/ 323839 w 538609"/>
              <a:gd name="connsiteY2" fmla="*/ 315086 h 538609"/>
              <a:gd name="connsiteX3" fmla="*/ 414056 w 538609"/>
              <a:gd name="connsiteY3" fmla="*/ 342690 h 538609"/>
              <a:gd name="connsiteX4" fmla="*/ 461857 w 538609"/>
              <a:gd name="connsiteY4" fmla="*/ 381066 h 538609"/>
              <a:gd name="connsiteX5" fmla="*/ 538609 w 538609"/>
              <a:gd name="connsiteY5" fmla="*/ 304314 h 538609"/>
              <a:gd name="connsiteX6" fmla="*/ 424155 w 538609"/>
              <a:gd name="connsiteY6" fmla="*/ 189860 h 538609"/>
              <a:gd name="connsiteX7" fmla="*/ 462531 w 538609"/>
              <a:gd name="connsiteY7" fmla="*/ 142058 h 538609"/>
              <a:gd name="connsiteX8" fmla="*/ 490134 w 538609"/>
              <a:gd name="connsiteY8" fmla="*/ 51841 h 538609"/>
              <a:gd name="connsiteX9" fmla="*/ 485422 w 538609"/>
              <a:gd name="connsiteY9" fmla="*/ 47128 h 538609"/>
              <a:gd name="connsiteX10" fmla="*/ 396551 w 538609"/>
              <a:gd name="connsiteY10" fmla="*/ 76079 h 538609"/>
              <a:gd name="connsiteX11" fmla="*/ 348749 w 538609"/>
              <a:gd name="connsiteY11" fmla="*/ 114454 h 538609"/>
              <a:gd name="connsiteX12" fmla="*/ 234295 w 538609"/>
              <a:gd name="connsiteY12" fmla="*/ 0 h 538609"/>
              <a:gd name="connsiteX13" fmla="*/ 156870 w 538609"/>
              <a:gd name="connsiteY13" fmla="*/ 76752 h 538609"/>
              <a:gd name="connsiteX14" fmla="*/ 195246 w 538609"/>
              <a:gd name="connsiteY14" fmla="*/ 124553 h 538609"/>
              <a:gd name="connsiteX15" fmla="*/ 224196 w 538609"/>
              <a:gd name="connsiteY15" fmla="*/ 213424 h 538609"/>
              <a:gd name="connsiteX16" fmla="*/ 219483 w 538609"/>
              <a:gd name="connsiteY16" fmla="*/ 218137 h 538609"/>
              <a:gd name="connsiteX17" fmla="*/ 129266 w 538609"/>
              <a:gd name="connsiteY17" fmla="*/ 190533 h 538609"/>
              <a:gd name="connsiteX18" fmla="*/ 81465 w 538609"/>
              <a:gd name="connsiteY18" fmla="*/ 152157 h 538609"/>
              <a:gd name="connsiteX19" fmla="*/ 0 w 538609"/>
              <a:gd name="connsiteY19" fmla="*/ 234295 h 538609"/>
              <a:gd name="connsiteX20" fmla="*/ 114454 w 538609"/>
              <a:gd name="connsiteY20" fmla="*/ 348749 h 538609"/>
              <a:gd name="connsiteX21" fmla="*/ 76079 w 538609"/>
              <a:gd name="connsiteY21" fmla="*/ 396551 h 538609"/>
              <a:gd name="connsiteX22" fmla="*/ 48475 w 538609"/>
              <a:gd name="connsiteY22" fmla="*/ 486768 h 538609"/>
              <a:gd name="connsiteX23" fmla="*/ 53188 w 538609"/>
              <a:gd name="connsiteY23" fmla="*/ 491481 h 538609"/>
              <a:gd name="connsiteX24" fmla="*/ 142058 w 538609"/>
              <a:gd name="connsiteY24" fmla="*/ 462531 h 538609"/>
              <a:gd name="connsiteX25" fmla="*/ 189860 w 538609"/>
              <a:gd name="connsiteY25" fmla="*/ 424155 h 538609"/>
              <a:gd name="connsiteX26" fmla="*/ 304314 w 538609"/>
              <a:gd name="connsiteY26" fmla="*/ 538609 h 538609"/>
              <a:gd name="connsiteX27" fmla="*/ 386452 w 538609"/>
              <a:gd name="connsiteY27" fmla="*/ 456471 h 538609"/>
              <a:gd name="connsiteX28" fmla="*/ 348076 w 538609"/>
              <a:gd name="connsiteY28" fmla="*/ 408670 h 53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8609" h="538609">
                <a:moveTo>
                  <a:pt x="348076" y="408670"/>
                </a:moveTo>
                <a:cubicBezTo>
                  <a:pt x="303641" y="410016"/>
                  <a:pt x="287483" y="352789"/>
                  <a:pt x="319126" y="319799"/>
                </a:cubicBezTo>
                <a:lnTo>
                  <a:pt x="323839" y="315086"/>
                </a:lnTo>
                <a:cubicBezTo>
                  <a:pt x="356829" y="283443"/>
                  <a:pt x="415402" y="298255"/>
                  <a:pt x="414056" y="342690"/>
                </a:cubicBezTo>
                <a:cubicBezTo>
                  <a:pt x="413383" y="368274"/>
                  <a:pt x="443679" y="399244"/>
                  <a:pt x="461857" y="381066"/>
                </a:cubicBezTo>
                <a:lnTo>
                  <a:pt x="538609" y="304314"/>
                </a:lnTo>
                <a:lnTo>
                  <a:pt x="424155" y="189860"/>
                </a:lnTo>
                <a:cubicBezTo>
                  <a:pt x="405977" y="171682"/>
                  <a:pt x="436947" y="141385"/>
                  <a:pt x="462531" y="142058"/>
                </a:cubicBezTo>
                <a:cubicBezTo>
                  <a:pt x="506966" y="143405"/>
                  <a:pt x="521778" y="84831"/>
                  <a:pt x="490134" y="51841"/>
                </a:cubicBezTo>
                <a:lnTo>
                  <a:pt x="485422" y="47128"/>
                </a:lnTo>
                <a:cubicBezTo>
                  <a:pt x="452432" y="15485"/>
                  <a:pt x="395204" y="31643"/>
                  <a:pt x="396551" y="76079"/>
                </a:cubicBezTo>
                <a:cubicBezTo>
                  <a:pt x="397224" y="101662"/>
                  <a:pt x="366928" y="132633"/>
                  <a:pt x="348749" y="114454"/>
                </a:cubicBezTo>
                <a:lnTo>
                  <a:pt x="234295" y="0"/>
                </a:lnTo>
                <a:lnTo>
                  <a:pt x="156870" y="76752"/>
                </a:lnTo>
                <a:cubicBezTo>
                  <a:pt x="138692" y="94930"/>
                  <a:pt x="169662" y="125227"/>
                  <a:pt x="195246" y="124553"/>
                </a:cubicBezTo>
                <a:cubicBezTo>
                  <a:pt x="239681" y="123207"/>
                  <a:pt x="255839" y="180434"/>
                  <a:pt x="224196" y="213424"/>
                </a:cubicBezTo>
                <a:lnTo>
                  <a:pt x="219483" y="218137"/>
                </a:lnTo>
                <a:cubicBezTo>
                  <a:pt x="186493" y="249780"/>
                  <a:pt x="127920" y="234968"/>
                  <a:pt x="129266" y="190533"/>
                </a:cubicBezTo>
                <a:cubicBezTo>
                  <a:pt x="129939" y="164949"/>
                  <a:pt x="99643" y="133979"/>
                  <a:pt x="81465" y="152157"/>
                </a:cubicBezTo>
                <a:lnTo>
                  <a:pt x="0" y="234295"/>
                </a:lnTo>
                <a:lnTo>
                  <a:pt x="114454" y="348749"/>
                </a:lnTo>
                <a:cubicBezTo>
                  <a:pt x="132633" y="366928"/>
                  <a:pt x="101662" y="397224"/>
                  <a:pt x="76079" y="396551"/>
                </a:cubicBezTo>
                <a:cubicBezTo>
                  <a:pt x="31643" y="395204"/>
                  <a:pt x="16832" y="453778"/>
                  <a:pt x="48475" y="486768"/>
                </a:cubicBezTo>
                <a:lnTo>
                  <a:pt x="53188" y="491481"/>
                </a:lnTo>
                <a:cubicBezTo>
                  <a:pt x="86177" y="523124"/>
                  <a:pt x="143405" y="506966"/>
                  <a:pt x="142058" y="462531"/>
                </a:cubicBezTo>
                <a:cubicBezTo>
                  <a:pt x="141385" y="436947"/>
                  <a:pt x="171682" y="405977"/>
                  <a:pt x="189860" y="424155"/>
                </a:cubicBezTo>
                <a:lnTo>
                  <a:pt x="304314" y="538609"/>
                </a:lnTo>
                <a:lnTo>
                  <a:pt x="386452" y="456471"/>
                </a:lnTo>
                <a:cubicBezTo>
                  <a:pt x="404630" y="438293"/>
                  <a:pt x="374333" y="407996"/>
                  <a:pt x="348076" y="40867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17" name="Graphic 92" descr="Lightbulb">
            <a:extLst>
              <a:ext uri="{FF2B5EF4-FFF2-40B4-BE49-F238E27FC236}">
                <a16:creationId xmlns:a16="http://schemas.microsoft.com/office/drawing/2014/main" id="{A0EB9921-B1E5-4CB6-B5F6-A8E7FA215170}"/>
              </a:ext>
            </a:extLst>
          </p:cNvPr>
          <p:cNvGrpSpPr/>
          <p:nvPr/>
        </p:nvGrpSpPr>
        <p:grpSpPr>
          <a:xfrm>
            <a:off x="2929615" y="5248124"/>
            <a:ext cx="608065" cy="608065"/>
            <a:chOff x="3483896" y="5541880"/>
            <a:chExt cx="646331" cy="646331"/>
          </a:xfrm>
          <a:solidFill>
            <a:schemeClr val="bg2">
              <a:lumMod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52849D1-ED1C-4E96-85B0-536F73453EEF}"/>
                </a:ext>
              </a:extLst>
            </p:cNvPr>
            <p:cNvSpPr/>
            <p:nvPr/>
          </p:nvSpPr>
          <p:spPr>
            <a:xfrm>
              <a:off x="3719538" y="5972767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F803ED-A0AF-43E6-93B5-513FBC341C53}"/>
                </a:ext>
              </a:extLst>
            </p:cNvPr>
            <p:cNvSpPr/>
            <p:nvPr/>
          </p:nvSpPr>
          <p:spPr>
            <a:xfrm>
              <a:off x="3719538" y="6040093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C7D289A-D59D-49FE-92F6-04B7D532C6E2}"/>
                </a:ext>
              </a:extLst>
            </p:cNvPr>
            <p:cNvSpPr/>
            <p:nvPr/>
          </p:nvSpPr>
          <p:spPr>
            <a:xfrm>
              <a:off x="3763300" y="6107420"/>
              <a:ext cx="87524" cy="40396"/>
            </a:xfrm>
            <a:custGeom>
              <a:avLst/>
              <a:gdLst>
                <a:gd name="connsiteX0" fmla="*/ 0 w 87523"/>
                <a:gd name="connsiteY0" fmla="*/ 0 h 40395"/>
                <a:gd name="connsiteX1" fmla="*/ 43762 w 87523"/>
                <a:gd name="connsiteY1" fmla="*/ 40396 h 40395"/>
                <a:gd name="connsiteX2" fmla="*/ 87524 w 87523"/>
                <a:gd name="connsiteY2" fmla="*/ 0 h 40395"/>
                <a:gd name="connsiteX3" fmla="*/ 0 w 87523"/>
                <a:gd name="connsiteY3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23" h="40395">
                  <a:moveTo>
                    <a:pt x="0" y="0"/>
                  </a:moveTo>
                  <a:cubicBezTo>
                    <a:pt x="2020" y="22891"/>
                    <a:pt x="20871" y="40396"/>
                    <a:pt x="43762" y="40396"/>
                  </a:cubicBezTo>
                  <a:cubicBezTo>
                    <a:pt x="66653" y="40396"/>
                    <a:pt x="85504" y="22891"/>
                    <a:pt x="875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1414A5-E6AE-438A-922A-5298CCE56D72}"/>
                </a:ext>
              </a:extLst>
            </p:cNvPr>
            <p:cNvSpPr/>
            <p:nvPr/>
          </p:nvSpPr>
          <p:spPr>
            <a:xfrm>
              <a:off x="3632014" y="5582276"/>
              <a:ext cx="350096" cy="363561"/>
            </a:xfrm>
            <a:custGeom>
              <a:avLst/>
              <a:gdLst>
                <a:gd name="connsiteX0" fmla="*/ 175048 w 350095"/>
                <a:gd name="connsiteY0" fmla="*/ 0 h 363561"/>
                <a:gd name="connsiteX1" fmla="*/ 175048 w 350095"/>
                <a:gd name="connsiteY1" fmla="*/ 0 h 363561"/>
                <a:gd name="connsiteX2" fmla="*/ 175048 w 350095"/>
                <a:gd name="connsiteY2" fmla="*/ 0 h 363561"/>
                <a:gd name="connsiteX3" fmla="*/ 0 w 350095"/>
                <a:gd name="connsiteY3" fmla="*/ 173028 h 363561"/>
                <a:gd name="connsiteX4" fmla="*/ 0 w 350095"/>
                <a:gd name="connsiteY4" fmla="*/ 179088 h 363561"/>
                <a:gd name="connsiteX5" fmla="*/ 12119 w 350095"/>
                <a:gd name="connsiteY5" fmla="*/ 239681 h 363561"/>
                <a:gd name="connsiteX6" fmla="*/ 42415 w 350095"/>
                <a:gd name="connsiteY6" fmla="*/ 289502 h 363561"/>
                <a:gd name="connsiteX7" fmla="*/ 83484 w 350095"/>
                <a:gd name="connsiteY7" fmla="*/ 356155 h 363561"/>
                <a:gd name="connsiteX8" fmla="*/ 95603 w 350095"/>
                <a:gd name="connsiteY8" fmla="*/ 363561 h 363561"/>
                <a:gd name="connsiteX9" fmla="*/ 254493 w 350095"/>
                <a:gd name="connsiteY9" fmla="*/ 363561 h 363561"/>
                <a:gd name="connsiteX10" fmla="*/ 266612 w 350095"/>
                <a:gd name="connsiteY10" fmla="*/ 356155 h 363561"/>
                <a:gd name="connsiteX11" fmla="*/ 307680 w 350095"/>
                <a:gd name="connsiteY11" fmla="*/ 289502 h 363561"/>
                <a:gd name="connsiteX12" fmla="*/ 337977 w 350095"/>
                <a:gd name="connsiteY12" fmla="*/ 239681 h 363561"/>
                <a:gd name="connsiteX13" fmla="*/ 350096 w 350095"/>
                <a:gd name="connsiteY13" fmla="*/ 179088 h 363561"/>
                <a:gd name="connsiteX14" fmla="*/ 350096 w 350095"/>
                <a:gd name="connsiteY14" fmla="*/ 173028 h 363561"/>
                <a:gd name="connsiteX15" fmla="*/ 175048 w 350095"/>
                <a:gd name="connsiteY15" fmla="*/ 0 h 363561"/>
                <a:gd name="connsiteX16" fmla="*/ 309700 w 350095"/>
                <a:gd name="connsiteY16" fmla="*/ 178414 h 363561"/>
                <a:gd name="connsiteX17" fmla="*/ 300275 w 350095"/>
                <a:gd name="connsiteY17" fmla="*/ 225543 h 363561"/>
                <a:gd name="connsiteX18" fmla="*/ 277384 w 350095"/>
                <a:gd name="connsiteY18" fmla="*/ 262572 h 363561"/>
                <a:gd name="connsiteX19" fmla="*/ 238335 w 350095"/>
                <a:gd name="connsiteY19" fmla="*/ 323166 h 363561"/>
                <a:gd name="connsiteX20" fmla="*/ 175048 w 350095"/>
                <a:gd name="connsiteY20" fmla="*/ 323166 h 363561"/>
                <a:gd name="connsiteX21" fmla="*/ 112435 w 350095"/>
                <a:gd name="connsiteY21" fmla="*/ 323166 h 363561"/>
                <a:gd name="connsiteX22" fmla="*/ 73386 w 350095"/>
                <a:gd name="connsiteY22" fmla="*/ 262572 h 363561"/>
                <a:gd name="connsiteX23" fmla="*/ 50495 w 350095"/>
                <a:gd name="connsiteY23" fmla="*/ 225543 h 363561"/>
                <a:gd name="connsiteX24" fmla="*/ 41069 w 350095"/>
                <a:gd name="connsiteY24" fmla="*/ 178414 h 363561"/>
                <a:gd name="connsiteX25" fmla="*/ 41069 w 350095"/>
                <a:gd name="connsiteY25" fmla="*/ 173028 h 363561"/>
                <a:gd name="connsiteX26" fmla="*/ 175721 w 350095"/>
                <a:gd name="connsiteY26" fmla="*/ 39722 h 363561"/>
                <a:gd name="connsiteX27" fmla="*/ 175721 w 350095"/>
                <a:gd name="connsiteY27" fmla="*/ 39722 h 363561"/>
                <a:gd name="connsiteX28" fmla="*/ 175721 w 350095"/>
                <a:gd name="connsiteY28" fmla="*/ 39722 h 363561"/>
                <a:gd name="connsiteX29" fmla="*/ 175721 w 350095"/>
                <a:gd name="connsiteY29" fmla="*/ 39722 h 363561"/>
                <a:gd name="connsiteX30" fmla="*/ 175721 w 350095"/>
                <a:gd name="connsiteY30" fmla="*/ 39722 h 363561"/>
                <a:gd name="connsiteX31" fmla="*/ 175721 w 350095"/>
                <a:gd name="connsiteY31" fmla="*/ 39722 h 363561"/>
                <a:gd name="connsiteX32" fmla="*/ 175721 w 350095"/>
                <a:gd name="connsiteY32" fmla="*/ 39722 h 363561"/>
                <a:gd name="connsiteX33" fmla="*/ 310374 w 350095"/>
                <a:gd name="connsiteY33" fmla="*/ 173028 h 363561"/>
                <a:gd name="connsiteX34" fmla="*/ 310374 w 350095"/>
                <a:gd name="connsiteY34" fmla="*/ 178414 h 36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0095" h="363561">
                  <a:moveTo>
                    <a:pt x="175048" y="0"/>
                  </a:moveTo>
                  <a:cubicBezTo>
                    <a:pt x="175048" y="0"/>
                    <a:pt x="175048" y="0"/>
                    <a:pt x="175048" y="0"/>
                  </a:cubicBezTo>
                  <a:cubicBezTo>
                    <a:pt x="175048" y="0"/>
                    <a:pt x="175048" y="0"/>
                    <a:pt x="175048" y="0"/>
                  </a:cubicBezTo>
                  <a:cubicBezTo>
                    <a:pt x="79445" y="673"/>
                    <a:pt x="2020" y="77425"/>
                    <a:pt x="0" y="173028"/>
                  </a:cubicBezTo>
                  <a:lnTo>
                    <a:pt x="0" y="179088"/>
                  </a:lnTo>
                  <a:cubicBezTo>
                    <a:pt x="673" y="199959"/>
                    <a:pt x="4713" y="220157"/>
                    <a:pt x="12119" y="239681"/>
                  </a:cubicBezTo>
                  <a:cubicBezTo>
                    <a:pt x="19525" y="257859"/>
                    <a:pt x="29624" y="274691"/>
                    <a:pt x="42415" y="289502"/>
                  </a:cubicBezTo>
                  <a:cubicBezTo>
                    <a:pt x="58574" y="307007"/>
                    <a:pt x="76079" y="341344"/>
                    <a:pt x="83484" y="356155"/>
                  </a:cubicBezTo>
                  <a:cubicBezTo>
                    <a:pt x="85504" y="360868"/>
                    <a:pt x="90217" y="363561"/>
                    <a:pt x="95603" y="363561"/>
                  </a:cubicBezTo>
                  <a:lnTo>
                    <a:pt x="254493" y="363561"/>
                  </a:lnTo>
                  <a:cubicBezTo>
                    <a:pt x="259879" y="363561"/>
                    <a:pt x="264592" y="360868"/>
                    <a:pt x="266612" y="356155"/>
                  </a:cubicBezTo>
                  <a:cubicBezTo>
                    <a:pt x="274017" y="341344"/>
                    <a:pt x="291522" y="307007"/>
                    <a:pt x="307680" y="289502"/>
                  </a:cubicBezTo>
                  <a:cubicBezTo>
                    <a:pt x="320472" y="274691"/>
                    <a:pt x="331245" y="257859"/>
                    <a:pt x="337977" y="239681"/>
                  </a:cubicBezTo>
                  <a:cubicBezTo>
                    <a:pt x="345383" y="220157"/>
                    <a:pt x="349423" y="199959"/>
                    <a:pt x="350096" y="179088"/>
                  </a:cubicBezTo>
                  <a:lnTo>
                    <a:pt x="350096" y="173028"/>
                  </a:lnTo>
                  <a:cubicBezTo>
                    <a:pt x="348076" y="77425"/>
                    <a:pt x="270651" y="673"/>
                    <a:pt x="175048" y="0"/>
                  </a:cubicBezTo>
                  <a:close/>
                  <a:moveTo>
                    <a:pt x="309700" y="178414"/>
                  </a:moveTo>
                  <a:cubicBezTo>
                    <a:pt x="309027" y="194573"/>
                    <a:pt x="305661" y="210731"/>
                    <a:pt x="300275" y="225543"/>
                  </a:cubicBezTo>
                  <a:cubicBezTo>
                    <a:pt x="294889" y="239008"/>
                    <a:pt x="287483" y="251800"/>
                    <a:pt x="277384" y="262572"/>
                  </a:cubicBezTo>
                  <a:cubicBezTo>
                    <a:pt x="261899" y="281423"/>
                    <a:pt x="248433" y="301621"/>
                    <a:pt x="238335" y="323166"/>
                  </a:cubicBezTo>
                  <a:lnTo>
                    <a:pt x="175048" y="323166"/>
                  </a:lnTo>
                  <a:lnTo>
                    <a:pt x="112435" y="323166"/>
                  </a:lnTo>
                  <a:cubicBezTo>
                    <a:pt x="101662" y="301621"/>
                    <a:pt x="88197" y="281423"/>
                    <a:pt x="73386" y="262572"/>
                  </a:cubicBezTo>
                  <a:cubicBezTo>
                    <a:pt x="63960" y="251800"/>
                    <a:pt x="55881" y="239008"/>
                    <a:pt x="50495" y="225543"/>
                  </a:cubicBezTo>
                  <a:cubicBezTo>
                    <a:pt x="44435" y="210731"/>
                    <a:pt x="41742" y="194573"/>
                    <a:pt x="41069" y="178414"/>
                  </a:cubicBezTo>
                  <a:lnTo>
                    <a:pt x="41069" y="173028"/>
                  </a:lnTo>
                  <a:cubicBezTo>
                    <a:pt x="42415" y="99643"/>
                    <a:pt x="102336" y="40396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175721" y="39722"/>
                    <a:pt x="175721" y="39722"/>
                    <a:pt x="175721" y="39722"/>
                  </a:cubicBezTo>
                  <a:cubicBezTo>
                    <a:pt x="175721" y="39722"/>
                    <a:pt x="175721" y="39722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249107" y="40396"/>
                    <a:pt x="309027" y="98969"/>
                    <a:pt x="310374" y="173028"/>
                  </a:cubicBezTo>
                  <a:lnTo>
                    <a:pt x="310374" y="17841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773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327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Stairs Diagram – Slide Template</vt:lpstr>
      <vt:lpstr>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Stairs Diagram</dc:title>
  <dc:creator>PresentationGO.com</dc:creator>
  <dc:description>© Copyright PresentationGO.com</dc:description>
  <dcterms:created xsi:type="dcterms:W3CDTF">2014-11-26T05:14:11Z</dcterms:created>
  <dcterms:modified xsi:type="dcterms:W3CDTF">2019-09-16T19:22:58Z</dcterms:modified>
  <cp:category>Charts &amp; Diagrams</cp:category>
</cp:coreProperties>
</file>