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7E9D"/>
    <a:srgbClr val="184667"/>
    <a:srgbClr val="FDAF71"/>
    <a:srgbClr val="FDFDFC"/>
    <a:srgbClr val="1A191E"/>
    <a:srgbClr val="000000"/>
    <a:srgbClr val="2B323B"/>
    <a:srgbClr val="EB1E42"/>
    <a:srgbClr val="FFDB55"/>
    <a:srgbClr val="05AC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92" d="100"/>
          <a:sy n="92" d="100"/>
        </p:scale>
        <p:origin x="144" y="13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406814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Stairway To Success – Slide Template</a:t>
            </a:r>
          </a:p>
        </p:txBody>
      </p:sp>
      <p:grpSp>
        <p:nvGrpSpPr>
          <p:cNvPr id="32" name="Group 31">
            <a:extLst>
              <a:ext uri="{FF2B5EF4-FFF2-40B4-BE49-F238E27FC236}">
                <a16:creationId xmlns:a16="http://schemas.microsoft.com/office/drawing/2014/main" id="{2DEF9E53-74F3-F6D1-BAF2-12AB514C955C}"/>
              </a:ext>
            </a:extLst>
          </p:cNvPr>
          <p:cNvGrpSpPr/>
          <p:nvPr/>
        </p:nvGrpSpPr>
        <p:grpSpPr>
          <a:xfrm>
            <a:off x="2527607" y="5249913"/>
            <a:ext cx="1173458" cy="1173458"/>
            <a:chOff x="1930977" y="4938628"/>
            <a:chExt cx="1173458" cy="1173458"/>
          </a:xfrm>
        </p:grpSpPr>
        <p:sp>
          <p:nvSpPr>
            <p:cNvPr id="3" name="Square">
              <a:extLst>
                <a:ext uri="{FF2B5EF4-FFF2-40B4-BE49-F238E27FC236}">
                  <a16:creationId xmlns:a16="http://schemas.microsoft.com/office/drawing/2014/main" id="{0701AE8F-2FD0-AABD-A154-1A0B08406C03}"/>
                </a:ext>
              </a:extLst>
            </p:cNvPr>
            <p:cNvSpPr/>
            <p:nvPr/>
          </p:nvSpPr>
          <p:spPr>
            <a:xfrm>
              <a:off x="1930977" y="4938628"/>
              <a:ext cx="1173458" cy="1173458"/>
            </a:xfrm>
            <a:prstGeom prst="rect">
              <a:avLst/>
            </a:pr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C51C7FBF-B6C5-C52A-6F18-54ECDFE76B21}"/>
                </a:ext>
              </a:extLst>
            </p:cNvPr>
            <p:cNvSpPr/>
            <p:nvPr/>
          </p:nvSpPr>
          <p:spPr>
            <a:xfrm>
              <a:off x="2158942" y="5067558"/>
              <a:ext cx="717529" cy="915598"/>
            </a:xfrm>
            <a:custGeom>
              <a:avLst/>
              <a:gdLst/>
              <a:ahLst/>
              <a:cxnLst>
                <a:cxn ang="0">
                  <a:pos x="wd2" y="hd2"/>
                </a:cxn>
                <a:cxn ang="5400000">
                  <a:pos x="wd2" y="hd2"/>
                </a:cxn>
                <a:cxn ang="10800000">
                  <a:pos x="wd2" y="hd2"/>
                </a:cxn>
                <a:cxn ang="16200000">
                  <a:pos x="wd2" y="hd2"/>
                </a:cxn>
              </a:cxnLst>
              <a:rect l="0" t="0" r="r" b="b"/>
              <a:pathLst>
                <a:path w="21600" h="21600" extrusionOk="0">
                  <a:moveTo>
                    <a:pt x="0" y="14591"/>
                  </a:moveTo>
                  <a:lnTo>
                    <a:pt x="5231" y="14194"/>
                  </a:lnTo>
                  <a:cubicBezTo>
                    <a:pt x="5569" y="15561"/>
                    <a:pt x="6188" y="16575"/>
                    <a:pt x="7144" y="17236"/>
                  </a:cubicBezTo>
                  <a:cubicBezTo>
                    <a:pt x="8100" y="17897"/>
                    <a:pt x="9394" y="18206"/>
                    <a:pt x="11025" y="18206"/>
                  </a:cubicBezTo>
                  <a:cubicBezTo>
                    <a:pt x="12769" y="18206"/>
                    <a:pt x="14062" y="17897"/>
                    <a:pt x="14963" y="17324"/>
                  </a:cubicBezTo>
                  <a:cubicBezTo>
                    <a:pt x="15863" y="16751"/>
                    <a:pt x="16256" y="16090"/>
                    <a:pt x="16256" y="15296"/>
                  </a:cubicBezTo>
                  <a:cubicBezTo>
                    <a:pt x="16256" y="14811"/>
                    <a:pt x="16088" y="14371"/>
                    <a:pt x="15694" y="14018"/>
                  </a:cubicBezTo>
                  <a:cubicBezTo>
                    <a:pt x="15300" y="13665"/>
                    <a:pt x="14681" y="13357"/>
                    <a:pt x="13781" y="13092"/>
                  </a:cubicBezTo>
                  <a:cubicBezTo>
                    <a:pt x="13163" y="12916"/>
                    <a:pt x="11700" y="12607"/>
                    <a:pt x="9450" y="12167"/>
                  </a:cubicBezTo>
                  <a:cubicBezTo>
                    <a:pt x="6581" y="11593"/>
                    <a:pt x="4556" y="10932"/>
                    <a:pt x="3375" y="10095"/>
                  </a:cubicBezTo>
                  <a:cubicBezTo>
                    <a:pt x="1744" y="8949"/>
                    <a:pt x="900" y="7538"/>
                    <a:pt x="900" y="5863"/>
                  </a:cubicBezTo>
                  <a:cubicBezTo>
                    <a:pt x="900" y="4805"/>
                    <a:pt x="1294" y="3791"/>
                    <a:pt x="2081" y="2865"/>
                  </a:cubicBezTo>
                  <a:cubicBezTo>
                    <a:pt x="2869" y="1940"/>
                    <a:pt x="3938" y="1234"/>
                    <a:pt x="5400" y="749"/>
                  </a:cubicBezTo>
                  <a:cubicBezTo>
                    <a:pt x="6863" y="264"/>
                    <a:pt x="8606" y="0"/>
                    <a:pt x="10631" y="0"/>
                  </a:cubicBezTo>
                  <a:cubicBezTo>
                    <a:pt x="14006" y="0"/>
                    <a:pt x="16481" y="573"/>
                    <a:pt x="18225" y="1719"/>
                  </a:cubicBezTo>
                  <a:cubicBezTo>
                    <a:pt x="19913" y="2865"/>
                    <a:pt x="20813" y="4408"/>
                    <a:pt x="20869" y="6348"/>
                  </a:cubicBezTo>
                  <a:lnTo>
                    <a:pt x="15469" y="6524"/>
                  </a:lnTo>
                  <a:cubicBezTo>
                    <a:pt x="15244" y="5466"/>
                    <a:pt x="14738" y="4673"/>
                    <a:pt x="14006" y="4188"/>
                  </a:cubicBezTo>
                  <a:cubicBezTo>
                    <a:pt x="13275" y="3703"/>
                    <a:pt x="12094" y="3482"/>
                    <a:pt x="10575" y="3482"/>
                  </a:cubicBezTo>
                  <a:cubicBezTo>
                    <a:pt x="9000" y="3482"/>
                    <a:pt x="7762" y="3747"/>
                    <a:pt x="6919" y="4232"/>
                  </a:cubicBezTo>
                  <a:cubicBezTo>
                    <a:pt x="6356" y="4540"/>
                    <a:pt x="6075" y="4981"/>
                    <a:pt x="6075" y="5510"/>
                  </a:cubicBezTo>
                  <a:cubicBezTo>
                    <a:pt x="6075" y="5995"/>
                    <a:pt x="6356" y="6436"/>
                    <a:pt x="6862" y="6789"/>
                  </a:cubicBezTo>
                  <a:cubicBezTo>
                    <a:pt x="7537" y="7229"/>
                    <a:pt x="9169" y="7714"/>
                    <a:pt x="11812" y="8199"/>
                  </a:cubicBezTo>
                  <a:cubicBezTo>
                    <a:pt x="14456" y="8684"/>
                    <a:pt x="16369" y="9169"/>
                    <a:pt x="17606" y="9698"/>
                  </a:cubicBezTo>
                  <a:cubicBezTo>
                    <a:pt x="18844" y="10227"/>
                    <a:pt x="19856" y="10932"/>
                    <a:pt x="20531" y="11814"/>
                  </a:cubicBezTo>
                  <a:cubicBezTo>
                    <a:pt x="21263" y="12696"/>
                    <a:pt x="21600" y="13842"/>
                    <a:pt x="21600" y="15164"/>
                  </a:cubicBezTo>
                  <a:cubicBezTo>
                    <a:pt x="21600" y="16354"/>
                    <a:pt x="21150" y="17500"/>
                    <a:pt x="20306" y="18514"/>
                  </a:cubicBezTo>
                  <a:cubicBezTo>
                    <a:pt x="19462" y="19572"/>
                    <a:pt x="18281" y="20322"/>
                    <a:pt x="16706" y="20851"/>
                  </a:cubicBezTo>
                  <a:cubicBezTo>
                    <a:pt x="15131" y="21380"/>
                    <a:pt x="13219" y="21600"/>
                    <a:pt x="10912" y="21600"/>
                  </a:cubicBezTo>
                  <a:cubicBezTo>
                    <a:pt x="7537" y="21600"/>
                    <a:pt x="4950" y="20983"/>
                    <a:pt x="3150" y="19749"/>
                  </a:cubicBezTo>
                  <a:cubicBezTo>
                    <a:pt x="1406" y="18735"/>
                    <a:pt x="338" y="16927"/>
                    <a:pt x="0" y="14591"/>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grpSp>
      <p:grpSp>
        <p:nvGrpSpPr>
          <p:cNvPr id="33" name="Group 32">
            <a:extLst>
              <a:ext uri="{FF2B5EF4-FFF2-40B4-BE49-F238E27FC236}">
                <a16:creationId xmlns:a16="http://schemas.microsoft.com/office/drawing/2014/main" id="{10892304-4B3C-F4E4-D2ED-060CD7AAC5C8}"/>
              </a:ext>
            </a:extLst>
          </p:cNvPr>
          <p:cNvGrpSpPr/>
          <p:nvPr/>
        </p:nvGrpSpPr>
        <p:grpSpPr>
          <a:xfrm>
            <a:off x="3720371" y="4855257"/>
            <a:ext cx="1173458" cy="1173458"/>
            <a:chOff x="3123741" y="4602287"/>
            <a:chExt cx="1173458" cy="1173458"/>
          </a:xfrm>
        </p:grpSpPr>
        <p:sp>
          <p:nvSpPr>
            <p:cNvPr id="4" name="Square">
              <a:extLst>
                <a:ext uri="{FF2B5EF4-FFF2-40B4-BE49-F238E27FC236}">
                  <a16:creationId xmlns:a16="http://schemas.microsoft.com/office/drawing/2014/main" id="{1451BEA7-8845-77FC-A0A7-CEDED25B1513}"/>
                </a:ext>
              </a:extLst>
            </p:cNvPr>
            <p:cNvSpPr/>
            <p:nvPr/>
          </p:nvSpPr>
          <p:spPr>
            <a:xfrm>
              <a:off x="3123741" y="4602287"/>
              <a:ext cx="1173458" cy="1173458"/>
            </a:xfrm>
            <a:prstGeom prst="rect">
              <a:avLst/>
            </a:pr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F74A8969-D935-7E07-36B9-D271365FAA23}"/>
                </a:ext>
              </a:extLst>
            </p:cNvPr>
            <p:cNvSpPr/>
            <p:nvPr/>
          </p:nvSpPr>
          <p:spPr>
            <a:xfrm>
              <a:off x="3356377" y="4737759"/>
              <a:ext cx="708186" cy="902515"/>
            </a:xfrm>
            <a:custGeom>
              <a:avLst/>
              <a:gdLst/>
              <a:ahLst/>
              <a:cxnLst>
                <a:cxn ang="0">
                  <a:pos x="wd2" y="hd2"/>
                </a:cxn>
                <a:cxn ang="5400000">
                  <a:pos x="wd2" y="hd2"/>
                </a:cxn>
                <a:cxn ang="10800000">
                  <a:pos x="wd2" y="hd2"/>
                </a:cxn>
                <a:cxn ang="16200000">
                  <a:pos x="wd2" y="hd2"/>
                </a:cxn>
              </a:cxnLst>
              <a:rect l="0" t="0" r="r" b="b"/>
              <a:pathLst>
                <a:path w="21600" h="21600" extrusionOk="0">
                  <a:moveTo>
                    <a:pt x="0" y="45"/>
                  </a:moveTo>
                  <a:lnTo>
                    <a:pt x="5471" y="45"/>
                  </a:lnTo>
                  <a:lnTo>
                    <a:pt x="5471" y="11538"/>
                  </a:lnTo>
                  <a:cubicBezTo>
                    <a:pt x="5471" y="13371"/>
                    <a:pt x="5528" y="14534"/>
                    <a:pt x="5699" y="15071"/>
                  </a:cubicBezTo>
                  <a:cubicBezTo>
                    <a:pt x="5927" y="15920"/>
                    <a:pt x="6497" y="16636"/>
                    <a:pt x="7352" y="17173"/>
                  </a:cubicBezTo>
                  <a:cubicBezTo>
                    <a:pt x="8207" y="17709"/>
                    <a:pt x="9461" y="17978"/>
                    <a:pt x="10942" y="17978"/>
                  </a:cubicBezTo>
                  <a:cubicBezTo>
                    <a:pt x="12481" y="17978"/>
                    <a:pt x="13678" y="17709"/>
                    <a:pt x="14476" y="17217"/>
                  </a:cubicBezTo>
                  <a:cubicBezTo>
                    <a:pt x="15274" y="16725"/>
                    <a:pt x="15730" y="16099"/>
                    <a:pt x="15901" y="15384"/>
                  </a:cubicBezTo>
                  <a:cubicBezTo>
                    <a:pt x="16072" y="14668"/>
                    <a:pt x="16129" y="13461"/>
                    <a:pt x="16129" y="11762"/>
                  </a:cubicBezTo>
                  <a:lnTo>
                    <a:pt x="16129" y="0"/>
                  </a:lnTo>
                  <a:lnTo>
                    <a:pt x="21600" y="0"/>
                  </a:lnTo>
                  <a:lnTo>
                    <a:pt x="21600" y="11135"/>
                  </a:lnTo>
                  <a:cubicBezTo>
                    <a:pt x="21600" y="13684"/>
                    <a:pt x="21429" y="15473"/>
                    <a:pt x="21144" y="16547"/>
                  </a:cubicBezTo>
                  <a:cubicBezTo>
                    <a:pt x="20859" y="17620"/>
                    <a:pt x="20289" y="18470"/>
                    <a:pt x="19491" y="19230"/>
                  </a:cubicBezTo>
                  <a:cubicBezTo>
                    <a:pt x="18693" y="19945"/>
                    <a:pt x="17611" y="20527"/>
                    <a:pt x="16300" y="20974"/>
                  </a:cubicBezTo>
                  <a:cubicBezTo>
                    <a:pt x="14989" y="21421"/>
                    <a:pt x="13222" y="21600"/>
                    <a:pt x="11113" y="21600"/>
                  </a:cubicBezTo>
                  <a:cubicBezTo>
                    <a:pt x="8549" y="21600"/>
                    <a:pt x="6554" y="21376"/>
                    <a:pt x="5243" y="20884"/>
                  </a:cubicBezTo>
                  <a:cubicBezTo>
                    <a:pt x="3932" y="20437"/>
                    <a:pt x="2850" y="19811"/>
                    <a:pt x="2052" y="19051"/>
                  </a:cubicBezTo>
                  <a:cubicBezTo>
                    <a:pt x="1254" y="18291"/>
                    <a:pt x="741" y="17530"/>
                    <a:pt x="513" y="16681"/>
                  </a:cubicBezTo>
                  <a:cubicBezTo>
                    <a:pt x="171" y="15473"/>
                    <a:pt x="0" y="13685"/>
                    <a:pt x="0" y="11314"/>
                  </a:cubicBezTo>
                  <a:lnTo>
                    <a:pt x="0" y="45"/>
                  </a:ln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grpSp>
      <p:grpSp>
        <p:nvGrpSpPr>
          <p:cNvPr id="34" name="Group 33">
            <a:extLst>
              <a:ext uri="{FF2B5EF4-FFF2-40B4-BE49-F238E27FC236}">
                <a16:creationId xmlns:a16="http://schemas.microsoft.com/office/drawing/2014/main" id="{2E9A3D14-8E31-F7D6-71EE-558CAB4E02F6}"/>
              </a:ext>
            </a:extLst>
          </p:cNvPr>
          <p:cNvGrpSpPr/>
          <p:nvPr/>
        </p:nvGrpSpPr>
        <p:grpSpPr>
          <a:xfrm>
            <a:off x="4913135" y="4460600"/>
            <a:ext cx="1173458" cy="1173458"/>
            <a:chOff x="4316505" y="4284632"/>
            <a:chExt cx="1173458" cy="1173458"/>
          </a:xfrm>
        </p:grpSpPr>
        <p:sp>
          <p:nvSpPr>
            <p:cNvPr id="5" name="Square">
              <a:extLst>
                <a:ext uri="{FF2B5EF4-FFF2-40B4-BE49-F238E27FC236}">
                  <a16:creationId xmlns:a16="http://schemas.microsoft.com/office/drawing/2014/main" id="{B0FC7C39-E945-3484-2E5A-018EDC6B40CD}"/>
                </a:ext>
              </a:extLst>
            </p:cNvPr>
            <p:cNvSpPr/>
            <p:nvPr/>
          </p:nvSpPr>
          <p:spPr>
            <a:xfrm>
              <a:off x="4316505" y="4284632"/>
              <a:ext cx="1173458" cy="1173458"/>
            </a:xfrm>
            <a:prstGeom prst="rect">
              <a:avLst/>
            </a:pr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232C5BEB-2E41-ADA9-0099-09EA4C18B2D1}"/>
                </a:ext>
              </a:extLst>
            </p:cNvPr>
            <p:cNvSpPr/>
            <p:nvPr/>
          </p:nvSpPr>
          <p:spPr>
            <a:xfrm>
              <a:off x="4517376" y="4411694"/>
              <a:ext cx="771716" cy="919335"/>
            </a:xfrm>
            <a:custGeom>
              <a:avLst/>
              <a:gdLst/>
              <a:ahLst/>
              <a:cxnLst>
                <a:cxn ang="0">
                  <a:pos x="wd2" y="hd2"/>
                </a:cxn>
                <a:cxn ang="5400000">
                  <a:pos x="wd2" y="hd2"/>
                </a:cxn>
                <a:cxn ang="10800000">
                  <a:pos x="wd2" y="hd2"/>
                </a:cxn>
                <a:cxn ang="16200000">
                  <a:pos x="wd2" y="hd2"/>
                </a:cxn>
              </a:cxnLst>
              <a:rect l="0" t="0" r="r" b="b"/>
              <a:pathLst>
                <a:path w="21600" h="21600" extrusionOk="0">
                  <a:moveTo>
                    <a:pt x="16736" y="13610"/>
                  </a:moveTo>
                  <a:lnTo>
                    <a:pt x="21600" y="14883"/>
                  </a:lnTo>
                  <a:cubicBezTo>
                    <a:pt x="20868" y="17166"/>
                    <a:pt x="19613" y="18834"/>
                    <a:pt x="17887" y="19932"/>
                  </a:cubicBezTo>
                  <a:cubicBezTo>
                    <a:pt x="16161" y="21029"/>
                    <a:pt x="13964" y="21600"/>
                    <a:pt x="11297" y="21600"/>
                  </a:cubicBezTo>
                  <a:cubicBezTo>
                    <a:pt x="8002" y="21600"/>
                    <a:pt x="5282" y="20634"/>
                    <a:pt x="3190" y="18746"/>
                  </a:cubicBezTo>
                  <a:cubicBezTo>
                    <a:pt x="1046" y="16859"/>
                    <a:pt x="0" y="14268"/>
                    <a:pt x="0" y="10976"/>
                  </a:cubicBezTo>
                  <a:cubicBezTo>
                    <a:pt x="0" y="7507"/>
                    <a:pt x="1046" y="4829"/>
                    <a:pt x="3190" y="2898"/>
                  </a:cubicBezTo>
                  <a:cubicBezTo>
                    <a:pt x="5335" y="966"/>
                    <a:pt x="8107" y="0"/>
                    <a:pt x="11611" y="0"/>
                  </a:cubicBezTo>
                  <a:cubicBezTo>
                    <a:pt x="14644" y="0"/>
                    <a:pt x="17102" y="746"/>
                    <a:pt x="19037" y="2239"/>
                  </a:cubicBezTo>
                  <a:cubicBezTo>
                    <a:pt x="20188" y="3117"/>
                    <a:pt x="21025" y="4390"/>
                    <a:pt x="21600" y="6059"/>
                  </a:cubicBezTo>
                  <a:lnTo>
                    <a:pt x="16631" y="7068"/>
                  </a:lnTo>
                  <a:cubicBezTo>
                    <a:pt x="16318" y="5971"/>
                    <a:pt x="15742" y="5137"/>
                    <a:pt x="14801" y="4522"/>
                  </a:cubicBezTo>
                  <a:cubicBezTo>
                    <a:pt x="13860" y="3907"/>
                    <a:pt x="12761" y="3600"/>
                    <a:pt x="11401" y="3600"/>
                  </a:cubicBezTo>
                  <a:cubicBezTo>
                    <a:pt x="9571" y="3600"/>
                    <a:pt x="8054" y="4171"/>
                    <a:pt x="6904" y="5268"/>
                  </a:cubicBezTo>
                  <a:cubicBezTo>
                    <a:pt x="5753" y="6366"/>
                    <a:pt x="5178" y="8166"/>
                    <a:pt x="5178" y="10668"/>
                  </a:cubicBezTo>
                  <a:cubicBezTo>
                    <a:pt x="5178" y="13302"/>
                    <a:pt x="5753" y="15190"/>
                    <a:pt x="6851" y="16288"/>
                  </a:cubicBezTo>
                  <a:cubicBezTo>
                    <a:pt x="8002" y="17385"/>
                    <a:pt x="9466" y="17956"/>
                    <a:pt x="11245" y="17956"/>
                  </a:cubicBezTo>
                  <a:cubicBezTo>
                    <a:pt x="12552" y="17956"/>
                    <a:pt x="13703" y="17605"/>
                    <a:pt x="14696" y="16903"/>
                  </a:cubicBezTo>
                  <a:cubicBezTo>
                    <a:pt x="15638" y="16244"/>
                    <a:pt x="16318" y="15102"/>
                    <a:pt x="16736" y="13610"/>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grpSp>
      <p:grpSp>
        <p:nvGrpSpPr>
          <p:cNvPr id="35" name="Group 34">
            <a:extLst>
              <a:ext uri="{FF2B5EF4-FFF2-40B4-BE49-F238E27FC236}">
                <a16:creationId xmlns:a16="http://schemas.microsoft.com/office/drawing/2014/main" id="{286C306B-DBB7-884D-7BB0-B8A2E208B52D}"/>
              </a:ext>
            </a:extLst>
          </p:cNvPr>
          <p:cNvGrpSpPr/>
          <p:nvPr/>
        </p:nvGrpSpPr>
        <p:grpSpPr>
          <a:xfrm>
            <a:off x="6105899" y="4065943"/>
            <a:ext cx="1173458" cy="1173458"/>
            <a:chOff x="5509269" y="3948291"/>
            <a:chExt cx="1173458" cy="1173458"/>
          </a:xfrm>
        </p:grpSpPr>
        <p:sp>
          <p:nvSpPr>
            <p:cNvPr id="6" name="Square">
              <a:extLst>
                <a:ext uri="{FF2B5EF4-FFF2-40B4-BE49-F238E27FC236}">
                  <a16:creationId xmlns:a16="http://schemas.microsoft.com/office/drawing/2014/main" id="{6CCEC09E-52DF-56E8-FF72-C3DCFFB8565D}"/>
                </a:ext>
              </a:extLst>
            </p:cNvPr>
            <p:cNvSpPr/>
            <p:nvPr/>
          </p:nvSpPr>
          <p:spPr>
            <a:xfrm>
              <a:off x="5509269" y="3948291"/>
              <a:ext cx="1173458" cy="1173458"/>
            </a:xfrm>
            <a:prstGeom prst="rect">
              <a:avLst/>
            </a:pr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3836DB52-CA40-2AA2-CAB1-BF59CC853A33}"/>
                </a:ext>
              </a:extLst>
            </p:cNvPr>
            <p:cNvSpPr/>
            <p:nvPr/>
          </p:nvSpPr>
          <p:spPr>
            <a:xfrm>
              <a:off x="5710140" y="4075353"/>
              <a:ext cx="771716" cy="919335"/>
            </a:xfrm>
            <a:custGeom>
              <a:avLst/>
              <a:gdLst/>
              <a:ahLst/>
              <a:cxnLst>
                <a:cxn ang="0">
                  <a:pos x="wd2" y="hd2"/>
                </a:cxn>
                <a:cxn ang="5400000">
                  <a:pos x="wd2" y="hd2"/>
                </a:cxn>
                <a:cxn ang="10800000">
                  <a:pos x="wd2" y="hd2"/>
                </a:cxn>
                <a:cxn ang="16200000">
                  <a:pos x="wd2" y="hd2"/>
                </a:cxn>
              </a:cxnLst>
              <a:rect l="0" t="0" r="r" b="b"/>
              <a:pathLst>
                <a:path w="21600" h="21600" extrusionOk="0">
                  <a:moveTo>
                    <a:pt x="16736" y="13610"/>
                  </a:moveTo>
                  <a:lnTo>
                    <a:pt x="21600" y="14883"/>
                  </a:lnTo>
                  <a:cubicBezTo>
                    <a:pt x="20868" y="17166"/>
                    <a:pt x="19613" y="18834"/>
                    <a:pt x="17887" y="19932"/>
                  </a:cubicBezTo>
                  <a:cubicBezTo>
                    <a:pt x="16161" y="21029"/>
                    <a:pt x="13964" y="21600"/>
                    <a:pt x="11297" y="21600"/>
                  </a:cubicBezTo>
                  <a:cubicBezTo>
                    <a:pt x="8002" y="21600"/>
                    <a:pt x="5282" y="20634"/>
                    <a:pt x="3190" y="18746"/>
                  </a:cubicBezTo>
                  <a:cubicBezTo>
                    <a:pt x="1046" y="16859"/>
                    <a:pt x="0" y="14268"/>
                    <a:pt x="0" y="10976"/>
                  </a:cubicBezTo>
                  <a:cubicBezTo>
                    <a:pt x="0" y="7507"/>
                    <a:pt x="1046" y="4829"/>
                    <a:pt x="3190" y="2898"/>
                  </a:cubicBezTo>
                  <a:cubicBezTo>
                    <a:pt x="5335" y="966"/>
                    <a:pt x="8107" y="0"/>
                    <a:pt x="11611" y="0"/>
                  </a:cubicBezTo>
                  <a:cubicBezTo>
                    <a:pt x="14644" y="0"/>
                    <a:pt x="17102" y="746"/>
                    <a:pt x="19037" y="2239"/>
                  </a:cubicBezTo>
                  <a:cubicBezTo>
                    <a:pt x="20188" y="3117"/>
                    <a:pt x="21025" y="4390"/>
                    <a:pt x="21600" y="6059"/>
                  </a:cubicBezTo>
                  <a:lnTo>
                    <a:pt x="16631" y="7068"/>
                  </a:lnTo>
                  <a:cubicBezTo>
                    <a:pt x="16318" y="5971"/>
                    <a:pt x="15742" y="5137"/>
                    <a:pt x="14801" y="4522"/>
                  </a:cubicBezTo>
                  <a:cubicBezTo>
                    <a:pt x="13860" y="3907"/>
                    <a:pt x="12761" y="3600"/>
                    <a:pt x="11401" y="3600"/>
                  </a:cubicBezTo>
                  <a:cubicBezTo>
                    <a:pt x="9571" y="3600"/>
                    <a:pt x="8054" y="4171"/>
                    <a:pt x="6904" y="5268"/>
                  </a:cubicBezTo>
                  <a:cubicBezTo>
                    <a:pt x="5753" y="6366"/>
                    <a:pt x="5178" y="8166"/>
                    <a:pt x="5178" y="10668"/>
                  </a:cubicBezTo>
                  <a:cubicBezTo>
                    <a:pt x="5178" y="13302"/>
                    <a:pt x="5753" y="15190"/>
                    <a:pt x="6851" y="16288"/>
                  </a:cubicBezTo>
                  <a:cubicBezTo>
                    <a:pt x="8002" y="17385"/>
                    <a:pt x="9466" y="17956"/>
                    <a:pt x="11245" y="17956"/>
                  </a:cubicBezTo>
                  <a:cubicBezTo>
                    <a:pt x="12552" y="17956"/>
                    <a:pt x="13703" y="17605"/>
                    <a:pt x="14696" y="16903"/>
                  </a:cubicBezTo>
                  <a:cubicBezTo>
                    <a:pt x="15585" y="16288"/>
                    <a:pt x="16318" y="15146"/>
                    <a:pt x="16736" y="13610"/>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grpSp>
      <p:grpSp>
        <p:nvGrpSpPr>
          <p:cNvPr id="36" name="Group 35">
            <a:extLst>
              <a:ext uri="{FF2B5EF4-FFF2-40B4-BE49-F238E27FC236}">
                <a16:creationId xmlns:a16="http://schemas.microsoft.com/office/drawing/2014/main" id="{84B3CA0E-3EFE-5423-D542-FE2FCCF1CDDD}"/>
              </a:ext>
            </a:extLst>
          </p:cNvPr>
          <p:cNvGrpSpPr/>
          <p:nvPr/>
        </p:nvGrpSpPr>
        <p:grpSpPr>
          <a:xfrm>
            <a:off x="7298663" y="3671286"/>
            <a:ext cx="1173458" cy="1173458"/>
            <a:chOff x="6702033" y="3611950"/>
            <a:chExt cx="1173458" cy="1173458"/>
          </a:xfrm>
        </p:grpSpPr>
        <p:sp>
          <p:nvSpPr>
            <p:cNvPr id="7" name="Square">
              <a:extLst>
                <a:ext uri="{FF2B5EF4-FFF2-40B4-BE49-F238E27FC236}">
                  <a16:creationId xmlns:a16="http://schemas.microsoft.com/office/drawing/2014/main" id="{0C616F25-7193-36E5-398B-800A6C76B1C8}"/>
                </a:ext>
              </a:extLst>
            </p:cNvPr>
            <p:cNvSpPr/>
            <p:nvPr/>
          </p:nvSpPr>
          <p:spPr>
            <a:xfrm>
              <a:off x="6702033" y="3611950"/>
              <a:ext cx="1173458" cy="1173458"/>
            </a:xfrm>
            <a:prstGeom prst="rect">
              <a:avLst/>
            </a:pr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A27CCEC0-01A8-D6B4-7C1F-35F8CCFB32A1}"/>
                </a:ext>
              </a:extLst>
            </p:cNvPr>
            <p:cNvSpPr/>
            <p:nvPr/>
          </p:nvSpPr>
          <p:spPr>
            <a:xfrm>
              <a:off x="6951487" y="3754896"/>
              <a:ext cx="674550" cy="88756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061" y="0"/>
                  </a:lnTo>
                  <a:lnTo>
                    <a:pt x="21061" y="3638"/>
                  </a:lnTo>
                  <a:lnTo>
                    <a:pt x="5744" y="3638"/>
                  </a:lnTo>
                  <a:lnTo>
                    <a:pt x="5744" y="8413"/>
                  </a:lnTo>
                  <a:lnTo>
                    <a:pt x="19984" y="8413"/>
                  </a:lnTo>
                  <a:lnTo>
                    <a:pt x="19984" y="12051"/>
                  </a:lnTo>
                  <a:lnTo>
                    <a:pt x="5744" y="12051"/>
                  </a:lnTo>
                  <a:lnTo>
                    <a:pt x="5744" y="17917"/>
                  </a:lnTo>
                  <a:lnTo>
                    <a:pt x="21600" y="17917"/>
                  </a:lnTo>
                  <a:lnTo>
                    <a:pt x="21600" y="21555"/>
                  </a:lnTo>
                  <a:lnTo>
                    <a:pt x="0" y="21555"/>
                  </a:ln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grpSp>
      <p:grpSp>
        <p:nvGrpSpPr>
          <p:cNvPr id="37" name="Group 36">
            <a:extLst>
              <a:ext uri="{FF2B5EF4-FFF2-40B4-BE49-F238E27FC236}">
                <a16:creationId xmlns:a16="http://schemas.microsoft.com/office/drawing/2014/main" id="{644B2843-38EC-7EDB-7DEF-B301D9618008}"/>
              </a:ext>
            </a:extLst>
          </p:cNvPr>
          <p:cNvGrpSpPr/>
          <p:nvPr/>
        </p:nvGrpSpPr>
        <p:grpSpPr>
          <a:xfrm>
            <a:off x="8491428" y="3276629"/>
            <a:ext cx="1173458" cy="1173458"/>
            <a:chOff x="7894798" y="3294295"/>
            <a:chExt cx="1173458" cy="1173458"/>
          </a:xfrm>
        </p:grpSpPr>
        <p:sp>
          <p:nvSpPr>
            <p:cNvPr id="8" name="Square">
              <a:extLst>
                <a:ext uri="{FF2B5EF4-FFF2-40B4-BE49-F238E27FC236}">
                  <a16:creationId xmlns:a16="http://schemas.microsoft.com/office/drawing/2014/main" id="{C1BA533E-9DB0-275C-78C1-545A832312B5}"/>
                </a:ext>
              </a:extLst>
            </p:cNvPr>
            <p:cNvSpPr/>
            <p:nvPr/>
          </p:nvSpPr>
          <p:spPr>
            <a:xfrm>
              <a:off x="7894798" y="3294295"/>
              <a:ext cx="1173458" cy="1173458"/>
            </a:xfrm>
            <a:prstGeom prst="rect">
              <a:avLst/>
            </a:pr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6D3F6A1C-A4B7-9CFA-9858-AFC97E617318}"/>
                </a:ext>
              </a:extLst>
            </p:cNvPr>
            <p:cNvSpPr/>
            <p:nvPr/>
          </p:nvSpPr>
          <p:spPr>
            <a:xfrm>
              <a:off x="8122764" y="3423225"/>
              <a:ext cx="717527" cy="915598"/>
            </a:xfrm>
            <a:custGeom>
              <a:avLst/>
              <a:gdLst/>
              <a:ahLst/>
              <a:cxnLst>
                <a:cxn ang="0">
                  <a:pos x="wd2" y="hd2"/>
                </a:cxn>
                <a:cxn ang="5400000">
                  <a:pos x="wd2" y="hd2"/>
                </a:cxn>
                <a:cxn ang="10800000">
                  <a:pos x="wd2" y="hd2"/>
                </a:cxn>
                <a:cxn ang="16200000">
                  <a:pos x="wd2" y="hd2"/>
                </a:cxn>
              </a:cxnLst>
              <a:rect l="0" t="0" r="r" b="b"/>
              <a:pathLst>
                <a:path w="21600" h="21600" extrusionOk="0">
                  <a:moveTo>
                    <a:pt x="0" y="14591"/>
                  </a:moveTo>
                  <a:lnTo>
                    <a:pt x="5231" y="14194"/>
                  </a:lnTo>
                  <a:cubicBezTo>
                    <a:pt x="5569" y="15561"/>
                    <a:pt x="6188" y="16575"/>
                    <a:pt x="7144" y="17236"/>
                  </a:cubicBezTo>
                  <a:cubicBezTo>
                    <a:pt x="8100" y="17897"/>
                    <a:pt x="9394" y="18206"/>
                    <a:pt x="11025" y="18206"/>
                  </a:cubicBezTo>
                  <a:cubicBezTo>
                    <a:pt x="12769" y="18206"/>
                    <a:pt x="14063" y="17897"/>
                    <a:pt x="14963" y="17324"/>
                  </a:cubicBezTo>
                  <a:cubicBezTo>
                    <a:pt x="15863" y="16751"/>
                    <a:pt x="16256" y="16090"/>
                    <a:pt x="16256" y="15296"/>
                  </a:cubicBezTo>
                  <a:cubicBezTo>
                    <a:pt x="16256" y="14811"/>
                    <a:pt x="16088" y="14371"/>
                    <a:pt x="15694" y="14018"/>
                  </a:cubicBezTo>
                  <a:cubicBezTo>
                    <a:pt x="15300" y="13665"/>
                    <a:pt x="14681" y="13357"/>
                    <a:pt x="13781" y="13092"/>
                  </a:cubicBezTo>
                  <a:cubicBezTo>
                    <a:pt x="13163" y="12916"/>
                    <a:pt x="11700" y="12607"/>
                    <a:pt x="9450" y="12167"/>
                  </a:cubicBezTo>
                  <a:cubicBezTo>
                    <a:pt x="6581" y="11593"/>
                    <a:pt x="4556" y="10932"/>
                    <a:pt x="3375" y="10095"/>
                  </a:cubicBezTo>
                  <a:cubicBezTo>
                    <a:pt x="1744" y="8949"/>
                    <a:pt x="900" y="7538"/>
                    <a:pt x="900" y="5863"/>
                  </a:cubicBezTo>
                  <a:cubicBezTo>
                    <a:pt x="900" y="4805"/>
                    <a:pt x="1294" y="3791"/>
                    <a:pt x="2081" y="2865"/>
                  </a:cubicBezTo>
                  <a:cubicBezTo>
                    <a:pt x="2869" y="1940"/>
                    <a:pt x="3937" y="1234"/>
                    <a:pt x="5400" y="749"/>
                  </a:cubicBezTo>
                  <a:cubicBezTo>
                    <a:pt x="6863" y="264"/>
                    <a:pt x="8606" y="0"/>
                    <a:pt x="10631" y="0"/>
                  </a:cubicBezTo>
                  <a:cubicBezTo>
                    <a:pt x="14006" y="0"/>
                    <a:pt x="16481" y="573"/>
                    <a:pt x="18225" y="1719"/>
                  </a:cubicBezTo>
                  <a:cubicBezTo>
                    <a:pt x="19913" y="2865"/>
                    <a:pt x="20813" y="4408"/>
                    <a:pt x="20869" y="6348"/>
                  </a:cubicBezTo>
                  <a:lnTo>
                    <a:pt x="15469" y="6524"/>
                  </a:lnTo>
                  <a:cubicBezTo>
                    <a:pt x="15244" y="5466"/>
                    <a:pt x="14738" y="4673"/>
                    <a:pt x="14006" y="4188"/>
                  </a:cubicBezTo>
                  <a:cubicBezTo>
                    <a:pt x="13275" y="3703"/>
                    <a:pt x="12094" y="3482"/>
                    <a:pt x="10575" y="3482"/>
                  </a:cubicBezTo>
                  <a:cubicBezTo>
                    <a:pt x="9000" y="3482"/>
                    <a:pt x="7762" y="3747"/>
                    <a:pt x="6919" y="4232"/>
                  </a:cubicBezTo>
                  <a:cubicBezTo>
                    <a:pt x="6356" y="4540"/>
                    <a:pt x="6075" y="4981"/>
                    <a:pt x="6075" y="5510"/>
                  </a:cubicBezTo>
                  <a:cubicBezTo>
                    <a:pt x="6075" y="5995"/>
                    <a:pt x="6356" y="6436"/>
                    <a:pt x="6862" y="6789"/>
                  </a:cubicBezTo>
                  <a:cubicBezTo>
                    <a:pt x="7537" y="7229"/>
                    <a:pt x="9169" y="7714"/>
                    <a:pt x="11812" y="8199"/>
                  </a:cubicBezTo>
                  <a:cubicBezTo>
                    <a:pt x="14456" y="8684"/>
                    <a:pt x="16369" y="9169"/>
                    <a:pt x="17606" y="9698"/>
                  </a:cubicBezTo>
                  <a:cubicBezTo>
                    <a:pt x="18844" y="10227"/>
                    <a:pt x="19856" y="10932"/>
                    <a:pt x="20531" y="11814"/>
                  </a:cubicBezTo>
                  <a:cubicBezTo>
                    <a:pt x="21262" y="12696"/>
                    <a:pt x="21600" y="13842"/>
                    <a:pt x="21600" y="15164"/>
                  </a:cubicBezTo>
                  <a:cubicBezTo>
                    <a:pt x="21600" y="16354"/>
                    <a:pt x="21150" y="17500"/>
                    <a:pt x="20306" y="18514"/>
                  </a:cubicBezTo>
                  <a:cubicBezTo>
                    <a:pt x="19463" y="19572"/>
                    <a:pt x="18281" y="20322"/>
                    <a:pt x="16706" y="20851"/>
                  </a:cubicBezTo>
                  <a:cubicBezTo>
                    <a:pt x="15131" y="21380"/>
                    <a:pt x="13219" y="21600"/>
                    <a:pt x="10912" y="21600"/>
                  </a:cubicBezTo>
                  <a:cubicBezTo>
                    <a:pt x="7537" y="21600"/>
                    <a:pt x="4950" y="20983"/>
                    <a:pt x="3150" y="19749"/>
                  </a:cubicBezTo>
                  <a:cubicBezTo>
                    <a:pt x="1406" y="18691"/>
                    <a:pt x="338" y="16927"/>
                    <a:pt x="0" y="14591"/>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grpSp>
      <p:grpSp>
        <p:nvGrpSpPr>
          <p:cNvPr id="38" name="Group 37">
            <a:extLst>
              <a:ext uri="{FF2B5EF4-FFF2-40B4-BE49-F238E27FC236}">
                <a16:creationId xmlns:a16="http://schemas.microsoft.com/office/drawing/2014/main" id="{B8CF310D-4BFF-C960-53D3-D0507B6FEF0E}"/>
              </a:ext>
            </a:extLst>
          </p:cNvPr>
          <p:cNvGrpSpPr/>
          <p:nvPr/>
        </p:nvGrpSpPr>
        <p:grpSpPr>
          <a:xfrm>
            <a:off x="9684194" y="2881972"/>
            <a:ext cx="1173458" cy="1173458"/>
            <a:chOff x="9087564" y="2957954"/>
            <a:chExt cx="1173458" cy="1173458"/>
          </a:xfrm>
        </p:grpSpPr>
        <p:sp>
          <p:nvSpPr>
            <p:cNvPr id="9" name="Square">
              <a:extLst>
                <a:ext uri="{FF2B5EF4-FFF2-40B4-BE49-F238E27FC236}">
                  <a16:creationId xmlns:a16="http://schemas.microsoft.com/office/drawing/2014/main" id="{81B5818A-5498-7D9B-6B01-8C4D963F572F}"/>
                </a:ext>
              </a:extLst>
            </p:cNvPr>
            <p:cNvSpPr/>
            <p:nvPr/>
          </p:nvSpPr>
          <p:spPr>
            <a:xfrm>
              <a:off x="9087564" y="2957954"/>
              <a:ext cx="1173458" cy="1173458"/>
            </a:xfrm>
            <a:prstGeom prst="rect">
              <a:avLst/>
            </a:pr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CF9E977A-5AFE-FF32-E008-E413840652E1}"/>
                </a:ext>
              </a:extLst>
            </p:cNvPr>
            <p:cNvSpPr/>
            <p:nvPr/>
          </p:nvSpPr>
          <p:spPr>
            <a:xfrm>
              <a:off x="9315528" y="3086884"/>
              <a:ext cx="717530" cy="915598"/>
            </a:xfrm>
            <a:custGeom>
              <a:avLst/>
              <a:gdLst/>
              <a:ahLst/>
              <a:cxnLst>
                <a:cxn ang="0">
                  <a:pos x="wd2" y="hd2"/>
                </a:cxn>
                <a:cxn ang="5400000">
                  <a:pos x="wd2" y="hd2"/>
                </a:cxn>
                <a:cxn ang="10800000">
                  <a:pos x="wd2" y="hd2"/>
                </a:cxn>
                <a:cxn ang="16200000">
                  <a:pos x="wd2" y="hd2"/>
                </a:cxn>
              </a:cxnLst>
              <a:rect l="0" t="0" r="r" b="b"/>
              <a:pathLst>
                <a:path w="21600" h="21600" extrusionOk="0">
                  <a:moveTo>
                    <a:pt x="0" y="14591"/>
                  </a:moveTo>
                  <a:lnTo>
                    <a:pt x="5231" y="14194"/>
                  </a:lnTo>
                  <a:cubicBezTo>
                    <a:pt x="5569" y="15561"/>
                    <a:pt x="6187" y="16575"/>
                    <a:pt x="7144" y="17236"/>
                  </a:cubicBezTo>
                  <a:cubicBezTo>
                    <a:pt x="8100" y="17897"/>
                    <a:pt x="9394" y="18206"/>
                    <a:pt x="11025" y="18206"/>
                  </a:cubicBezTo>
                  <a:cubicBezTo>
                    <a:pt x="12769" y="18206"/>
                    <a:pt x="14063" y="17897"/>
                    <a:pt x="14962" y="17324"/>
                  </a:cubicBezTo>
                  <a:cubicBezTo>
                    <a:pt x="15862" y="16751"/>
                    <a:pt x="16256" y="16090"/>
                    <a:pt x="16256" y="15296"/>
                  </a:cubicBezTo>
                  <a:cubicBezTo>
                    <a:pt x="16256" y="14811"/>
                    <a:pt x="16087" y="14371"/>
                    <a:pt x="15694" y="14018"/>
                  </a:cubicBezTo>
                  <a:cubicBezTo>
                    <a:pt x="15300" y="13665"/>
                    <a:pt x="14681" y="13357"/>
                    <a:pt x="13781" y="13092"/>
                  </a:cubicBezTo>
                  <a:cubicBezTo>
                    <a:pt x="13162" y="12916"/>
                    <a:pt x="11700" y="12607"/>
                    <a:pt x="9450" y="12167"/>
                  </a:cubicBezTo>
                  <a:cubicBezTo>
                    <a:pt x="6581" y="11593"/>
                    <a:pt x="4556" y="10932"/>
                    <a:pt x="3375" y="10095"/>
                  </a:cubicBezTo>
                  <a:cubicBezTo>
                    <a:pt x="1744" y="8949"/>
                    <a:pt x="900" y="7538"/>
                    <a:pt x="900" y="5863"/>
                  </a:cubicBezTo>
                  <a:cubicBezTo>
                    <a:pt x="900" y="4805"/>
                    <a:pt x="1294" y="3791"/>
                    <a:pt x="2081" y="2865"/>
                  </a:cubicBezTo>
                  <a:cubicBezTo>
                    <a:pt x="2869" y="1940"/>
                    <a:pt x="3937" y="1234"/>
                    <a:pt x="5400" y="749"/>
                  </a:cubicBezTo>
                  <a:cubicBezTo>
                    <a:pt x="6862" y="264"/>
                    <a:pt x="8606" y="0"/>
                    <a:pt x="10631" y="0"/>
                  </a:cubicBezTo>
                  <a:cubicBezTo>
                    <a:pt x="14006" y="0"/>
                    <a:pt x="16481" y="573"/>
                    <a:pt x="18225" y="1719"/>
                  </a:cubicBezTo>
                  <a:cubicBezTo>
                    <a:pt x="19912" y="2865"/>
                    <a:pt x="20812" y="4408"/>
                    <a:pt x="20869" y="6348"/>
                  </a:cubicBezTo>
                  <a:lnTo>
                    <a:pt x="15469" y="6524"/>
                  </a:lnTo>
                  <a:cubicBezTo>
                    <a:pt x="15244" y="5466"/>
                    <a:pt x="14737" y="4673"/>
                    <a:pt x="14006" y="4188"/>
                  </a:cubicBezTo>
                  <a:cubicBezTo>
                    <a:pt x="13275" y="3703"/>
                    <a:pt x="12094" y="3482"/>
                    <a:pt x="10575" y="3482"/>
                  </a:cubicBezTo>
                  <a:cubicBezTo>
                    <a:pt x="9000" y="3482"/>
                    <a:pt x="7763" y="3747"/>
                    <a:pt x="6919" y="4232"/>
                  </a:cubicBezTo>
                  <a:cubicBezTo>
                    <a:pt x="6356" y="4540"/>
                    <a:pt x="6075" y="4981"/>
                    <a:pt x="6075" y="5510"/>
                  </a:cubicBezTo>
                  <a:cubicBezTo>
                    <a:pt x="6075" y="5995"/>
                    <a:pt x="6356" y="6436"/>
                    <a:pt x="6863" y="6789"/>
                  </a:cubicBezTo>
                  <a:cubicBezTo>
                    <a:pt x="7538" y="7229"/>
                    <a:pt x="9169" y="7714"/>
                    <a:pt x="11813" y="8199"/>
                  </a:cubicBezTo>
                  <a:cubicBezTo>
                    <a:pt x="14456" y="8684"/>
                    <a:pt x="16369" y="9169"/>
                    <a:pt x="17606" y="9698"/>
                  </a:cubicBezTo>
                  <a:cubicBezTo>
                    <a:pt x="18844" y="10227"/>
                    <a:pt x="19856" y="10932"/>
                    <a:pt x="20531" y="11814"/>
                  </a:cubicBezTo>
                  <a:cubicBezTo>
                    <a:pt x="21262" y="12696"/>
                    <a:pt x="21600" y="13842"/>
                    <a:pt x="21600" y="15164"/>
                  </a:cubicBezTo>
                  <a:cubicBezTo>
                    <a:pt x="21600" y="16354"/>
                    <a:pt x="21150" y="17500"/>
                    <a:pt x="20306" y="18514"/>
                  </a:cubicBezTo>
                  <a:cubicBezTo>
                    <a:pt x="19463" y="19572"/>
                    <a:pt x="18281" y="20322"/>
                    <a:pt x="16706" y="20851"/>
                  </a:cubicBezTo>
                  <a:cubicBezTo>
                    <a:pt x="15131" y="21380"/>
                    <a:pt x="13219" y="21600"/>
                    <a:pt x="10913" y="21600"/>
                  </a:cubicBezTo>
                  <a:cubicBezTo>
                    <a:pt x="7538" y="21600"/>
                    <a:pt x="4950" y="20983"/>
                    <a:pt x="3150" y="19749"/>
                  </a:cubicBezTo>
                  <a:cubicBezTo>
                    <a:pt x="1463" y="18691"/>
                    <a:pt x="338" y="16927"/>
                    <a:pt x="0" y="14591"/>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grpSp>
      <p:grpSp>
        <p:nvGrpSpPr>
          <p:cNvPr id="17" name="Group 16">
            <a:extLst>
              <a:ext uri="{FF2B5EF4-FFF2-40B4-BE49-F238E27FC236}">
                <a16:creationId xmlns:a16="http://schemas.microsoft.com/office/drawing/2014/main" id="{EAEC935F-4016-9123-016D-571020C014D3}"/>
              </a:ext>
            </a:extLst>
          </p:cNvPr>
          <p:cNvGrpSpPr/>
          <p:nvPr/>
        </p:nvGrpSpPr>
        <p:grpSpPr>
          <a:xfrm>
            <a:off x="3630076" y="1131246"/>
            <a:ext cx="2081578" cy="3719983"/>
            <a:chOff x="3300401" y="902537"/>
            <a:chExt cx="2081578" cy="3719983"/>
          </a:xfrm>
        </p:grpSpPr>
        <p:sp>
          <p:nvSpPr>
            <p:cNvPr id="18" name="Shape">
              <a:extLst>
                <a:ext uri="{FF2B5EF4-FFF2-40B4-BE49-F238E27FC236}">
                  <a16:creationId xmlns:a16="http://schemas.microsoft.com/office/drawing/2014/main" id="{8DB263A4-7D1A-087D-5FCE-97676E9257CF}"/>
                </a:ext>
              </a:extLst>
            </p:cNvPr>
            <p:cNvSpPr/>
            <p:nvPr/>
          </p:nvSpPr>
          <p:spPr>
            <a:xfrm>
              <a:off x="3692800" y="2658983"/>
              <a:ext cx="1482522" cy="1963537"/>
            </a:xfrm>
            <a:custGeom>
              <a:avLst/>
              <a:gdLst/>
              <a:ahLst/>
              <a:cxnLst>
                <a:cxn ang="0">
                  <a:pos x="wd2" y="hd2"/>
                </a:cxn>
                <a:cxn ang="5400000">
                  <a:pos x="wd2" y="hd2"/>
                </a:cxn>
                <a:cxn ang="10800000">
                  <a:pos x="wd2" y="hd2"/>
                </a:cxn>
                <a:cxn ang="16200000">
                  <a:pos x="wd2" y="hd2"/>
                </a:cxn>
              </a:cxnLst>
              <a:rect l="0" t="0" r="r" b="b"/>
              <a:pathLst>
                <a:path w="21368" h="21193" extrusionOk="0">
                  <a:moveTo>
                    <a:pt x="6464" y="700"/>
                  </a:moveTo>
                  <a:cubicBezTo>
                    <a:pt x="6464" y="700"/>
                    <a:pt x="6356" y="1305"/>
                    <a:pt x="6545" y="1890"/>
                  </a:cubicBezTo>
                  <a:cubicBezTo>
                    <a:pt x="6733" y="2475"/>
                    <a:pt x="6868" y="2354"/>
                    <a:pt x="6841" y="2535"/>
                  </a:cubicBezTo>
                  <a:cubicBezTo>
                    <a:pt x="6841" y="2717"/>
                    <a:pt x="6976" y="2959"/>
                    <a:pt x="7056" y="3060"/>
                  </a:cubicBezTo>
                  <a:cubicBezTo>
                    <a:pt x="7137" y="3160"/>
                    <a:pt x="7272" y="3241"/>
                    <a:pt x="7137" y="3503"/>
                  </a:cubicBezTo>
                  <a:cubicBezTo>
                    <a:pt x="7002" y="3765"/>
                    <a:pt x="7029" y="4149"/>
                    <a:pt x="7002" y="4270"/>
                  </a:cubicBezTo>
                  <a:cubicBezTo>
                    <a:pt x="6976" y="4391"/>
                    <a:pt x="6706" y="5076"/>
                    <a:pt x="6625" y="5581"/>
                  </a:cubicBezTo>
                  <a:cubicBezTo>
                    <a:pt x="6545" y="6105"/>
                    <a:pt x="6464" y="7113"/>
                    <a:pt x="6410" y="7234"/>
                  </a:cubicBezTo>
                  <a:cubicBezTo>
                    <a:pt x="6356" y="7355"/>
                    <a:pt x="5844" y="7537"/>
                    <a:pt x="5791" y="7698"/>
                  </a:cubicBezTo>
                  <a:cubicBezTo>
                    <a:pt x="5737" y="7860"/>
                    <a:pt x="5791" y="8243"/>
                    <a:pt x="5683" y="8505"/>
                  </a:cubicBezTo>
                  <a:cubicBezTo>
                    <a:pt x="5575" y="8767"/>
                    <a:pt x="5360" y="9533"/>
                    <a:pt x="5360" y="9614"/>
                  </a:cubicBezTo>
                  <a:cubicBezTo>
                    <a:pt x="5360" y="9695"/>
                    <a:pt x="4767" y="10118"/>
                    <a:pt x="4659" y="10381"/>
                  </a:cubicBezTo>
                  <a:cubicBezTo>
                    <a:pt x="4552" y="10643"/>
                    <a:pt x="4094" y="11369"/>
                    <a:pt x="3986" y="11853"/>
                  </a:cubicBezTo>
                  <a:cubicBezTo>
                    <a:pt x="3905" y="12337"/>
                    <a:pt x="3663" y="12861"/>
                    <a:pt x="3555" y="13023"/>
                  </a:cubicBezTo>
                  <a:cubicBezTo>
                    <a:pt x="3447" y="13184"/>
                    <a:pt x="3420" y="13769"/>
                    <a:pt x="3340" y="14091"/>
                  </a:cubicBezTo>
                  <a:cubicBezTo>
                    <a:pt x="3259" y="14434"/>
                    <a:pt x="3070" y="14939"/>
                    <a:pt x="3043" y="15060"/>
                  </a:cubicBezTo>
                  <a:cubicBezTo>
                    <a:pt x="3016" y="15181"/>
                    <a:pt x="2963" y="15483"/>
                    <a:pt x="2936" y="15644"/>
                  </a:cubicBezTo>
                  <a:cubicBezTo>
                    <a:pt x="2909" y="15806"/>
                    <a:pt x="2882" y="15947"/>
                    <a:pt x="2882" y="15947"/>
                  </a:cubicBezTo>
                  <a:cubicBezTo>
                    <a:pt x="2882" y="15947"/>
                    <a:pt x="2424" y="16007"/>
                    <a:pt x="2397" y="16149"/>
                  </a:cubicBezTo>
                  <a:cubicBezTo>
                    <a:pt x="2370" y="16270"/>
                    <a:pt x="2316" y="16350"/>
                    <a:pt x="2155" y="16451"/>
                  </a:cubicBezTo>
                  <a:cubicBezTo>
                    <a:pt x="1993" y="16552"/>
                    <a:pt x="1535" y="16895"/>
                    <a:pt x="1481" y="16955"/>
                  </a:cubicBezTo>
                  <a:cubicBezTo>
                    <a:pt x="1427" y="17016"/>
                    <a:pt x="1212" y="17157"/>
                    <a:pt x="1212" y="17218"/>
                  </a:cubicBezTo>
                  <a:cubicBezTo>
                    <a:pt x="1212" y="17278"/>
                    <a:pt x="1050" y="17399"/>
                    <a:pt x="943" y="17480"/>
                  </a:cubicBezTo>
                  <a:cubicBezTo>
                    <a:pt x="835" y="17560"/>
                    <a:pt x="727" y="17681"/>
                    <a:pt x="727" y="17681"/>
                  </a:cubicBezTo>
                  <a:cubicBezTo>
                    <a:pt x="727" y="17681"/>
                    <a:pt x="566" y="17641"/>
                    <a:pt x="539" y="17681"/>
                  </a:cubicBezTo>
                  <a:cubicBezTo>
                    <a:pt x="512" y="17722"/>
                    <a:pt x="0" y="17944"/>
                    <a:pt x="0" y="18024"/>
                  </a:cubicBezTo>
                  <a:cubicBezTo>
                    <a:pt x="0" y="18105"/>
                    <a:pt x="404" y="18549"/>
                    <a:pt x="808" y="18871"/>
                  </a:cubicBezTo>
                  <a:cubicBezTo>
                    <a:pt x="1212" y="19174"/>
                    <a:pt x="1804" y="19577"/>
                    <a:pt x="1804" y="19577"/>
                  </a:cubicBezTo>
                  <a:lnTo>
                    <a:pt x="2047" y="19416"/>
                  </a:lnTo>
                  <a:cubicBezTo>
                    <a:pt x="2047" y="19416"/>
                    <a:pt x="2559" y="19920"/>
                    <a:pt x="2801" y="20243"/>
                  </a:cubicBezTo>
                  <a:cubicBezTo>
                    <a:pt x="3043" y="20565"/>
                    <a:pt x="3744" y="21070"/>
                    <a:pt x="4309" y="21150"/>
                  </a:cubicBezTo>
                  <a:cubicBezTo>
                    <a:pt x="4875" y="21231"/>
                    <a:pt x="5898" y="21191"/>
                    <a:pt x="6195" y="21090"/>
                  </a:cubicBezTo>
                  <a:cubicBezTo>
                    <a:pt x="6491" y="20969"/>
                    <a:pt x="6383" y="20807"/>
                    <a:pt x="6383" y="20807"/>
                  </a:cubicBezTo>
                  <a:cubicBezTo>
                    <a:pt x="6383" y="20807"/>
                    <a:pt x="6221" y="20807"/>
                    <a:pt x="6221" y="20767"/>
                  </a:cubicBezTo>
                  <a:cubicBezTo>
                    <a:pt x="6195" y="20727"/>
                    <a:pt x="6329" y="20485"/>
                    <a:pt x="5817" y="20344"/>
                  </a:cubicBezTo>
                  <a:cubicBezTo>
                    <a:pt x="5333" y="20202"/>
                    <a:pt x="4740" y="20041"/>
                    <a:pt x="4686" y="19940"/>
                  </a:cubicBezTo>
                  <a:cubicBezTo>
                    <a:pt x="4605" y="19839"/>
                    <a:pt x="4713" y="19476"/>
                    <a:pt x="4713" y="19376"/>
                  </a:cubicBezTo>
                  <a:cubicBezTo>
                    <a:pt x="4740" y="19275"/>
                    <a:pt x="4740" y="19134"/>
                    <a:pt x="4740" y="19053"/>
                  </a:cubicBezTo>
                  <a:cubicBezTo>
                    <a:pt x="4740" y="18972"/>
                    <a:pt x="4848" y="18609"/>
                    <a:pt x="4902" y="18448"/>
                  </a:cubicBezTo>
                  <a:cubicBezTo>
                    <a:pt x="4929" y="18286"/>
                    <a:pt x="5144" y="18085"/>
                    <a:pt x="5198" y="17923"/>
                  </a:cubicBezTo>
                  <a:cubicBezTo>
                    <a:pt x="5252" y="17762"/>
                    <a:pt x="5387" y="17782"/>
                    <a:pt x="5440" y="17661"/>
                  </a:cubicBezTo>
                  <a:cubicBezTo>
                    <a:pt x="5521" y="17540"/>
                    <a:pt x="5521" y="17318"/>
                    <a:pt x="5548" y="17117"/>
                  </a:cubicBezTo>
                  <a:cubicBezTo>
                    <a:pt x="5602" y="16915"/>
                    <a:pt x="5952" y="16007"/>
                    <a:pt x="6248" y="15322"/>
                  </a:cubicBezTo>
                  <a:cubicBezTo>
                    <a:pt x="6545" y="14636"/>
                    <a:pt x="7406" y="12357"/>
                    <a:pt x="7622" y="11933"/>
                  </a:cubicBezTo>
                  <a:cubicBezTo>
                    <a:pt x="7837" y="11510"/>
                    <a:pt x="7972" y="10965"/>
                    <a:pt x="8080" y="10824"/>
                  </a:cubicBezTo>
                  <a:cubicBezTo>
                    <a:pt x="8188" y="10683"/>
                    <a:pt x="8349" y="10542"/>
                    <a:pt x="8538" y="10239"/>
                  </a:cubicBezTo>
                  <a:cubicBezTo>
                    <a:pt x="8726" y="9937"/>
                    <a:pt x="9238" y="9433"/>
                    <a:pt x="9723" y="8666"/>
                  </a:cubicBezTo>
                  <a:cubicBezTo>
                    <a:pt x="10207" y="7900"/>
                    <a:pt x="10369" y="7981"/>
                    <a:pt x="10692" y="7214"/>
                  </a:cubicBezTo>
                  <a:cubicBezTo>
                    <a:pt x="11015" y="6448"/>
                    <a:pt x="11366" y="5661"/>
                    <a:pt x="12147" y="4713"/>
                  </a:cubicBezTo>
                  <a:cubicBezTo>
                    <a:pt x="12147" y="4713"/>
                    <a:pt x="13197" y="5298"/>
                    <a:pt x="13574" y="5601"/>
                  </a:cubicBezTo>
                  <a:cubicBezTo>
                    <a:pt x="13951" y="5903"/>
                    <a:pt x="15621" y="7174"/>
                    <a:pt x="15836" y="7214"/>
                  </a:cubicBezTo>
                  <a:cubicBezTo>
                    <a:pt x="16052" y="7254"/>
                    <a:pt x="16860" y="7254"/>
                    <a:pt x="16941" y="7275"/>
                  </a:cubicBezTo>
                  <a:cubicBezTo>
                    <a:pt x="16995" y="7295"/>
                    <a:pt x="16968" y="7436"/>
                    <a:pt x="16941" y="7476"/>
                  </a:cubicBezTo>
                  <a:cubicBezTo>
                    <a:pt x="16914" y="7517"/>
                    <a:pt x="16833" y="7517"/>
                    <a:pt x="16725" y="7577"/>
                  </a:cubicBezTo>
                  <a:cubicBezTo>
                    <a:pt x="16617" y="7658"/>
                    <a:pt x="16564" y="7779"/>
                    <a:pt x="16564" y="7960"/>
                  </a:cubicBezTo>
                  <a:cubicBezTo>
                    <a:pt x="16564" y="8122"/>
                    <a:pt x="16564" y="8243"/>
                    <a:pt x="16564" y="8243"/>
                  </a:cubicBezTo>
                  <a:cubicBezTo>
                    <a:pt x="16564" y="8243"/>
                    <a:pt x="16133" y="8465"/>
                    <a:pt x="16025" y="8666"/>
                  </a:cubicBezTo>
                  <a:cubicBezTo>
                    <a:pt x="15890" y="8888"/>
                    <a:pt x="15836" y="9130"/>
                    <a:pt x="15702" y="9352"/>
                  </a:cubicBezTo>
                  <a:cubicBezTo>
                    <a:pt x="15567" y="9574"/>
                    <a:pt x="14624" y="10703"/>
                    <a:pt x="14382" y="11207"/>
                  </a:cubicBezTo>
                  <a:cubicBezTo>
                    <a:pt x="14140" y="11712"/>
                    <a:pt x="14220" y="11449"/>
                    <a:pt x="13978" y="11712"/>
                  </a:cubicBezTo>
                  <a:cubicBezTo>
                    <a:pt x="13736" y="11974"/>
                    <a:pt x="13251" y="12680"/>
                    <a:pt x="12820" y="12982"/>
                  </a:cubicBezTo>
                  <a:cubicBezTo>
                    <a:pt x="12389" y="13305"/>
                    <a:pt x="11931" y="13628"/>
                    <a:pt x="11743" y="13769"/>
                  </a:cubicBezTo>
                  <a:cubicBezTo>
                    <a:pt x="11527" y="13910"/>
                    <a:pt x="11204" y="14091"/>
                    <a:pt x="10989" y="14535"/>
                  </a:cubicBezTo>
                  <a:cubicBezTo>
                    <a:pt x="10989" y="14535"/>
                    <a:pt x="10854" y="14515"/>
                    <a:pt x="10746" y="14636"/>
                  </a:cubicBezTo>
                  <a:cubicBezTo>
                    <a:pt x="10638" y="14777"/>
                    <a:pt x="10369" y="15060"/>
                    <a:pt x="10369" y="15060"/>
                  </a:cubicBezTo>
                  <a:cubicBezTo>
                    <a:pt x="10369" y="15060"/>
                    <a:pt x="10746" y="15523"/>
                    <a:pt x="11527" y="15866"/>
                  </a:cubicBezTo>
                  <a:cubicBezTo>
                    <a:pt x="12308" y="16209"/>
                    <a:pt x="12416" y="16290"/>
                    <a:pt x="12470" y="16249"/>
                  </a:cubicBezTo>
                  <a:cubicBezTo>
                    <a:pt x="12524" y="16209"/>
                    <a:pt x="12497" y="16108"/>
                    <a:pt x="12604" y="16108"/>
                  </a:cubicBezTo>
                  <a:cubicBezTo>
                    <a:pt x="12712" y="16108"/>
                    <a:pt x="13305" y="16552"/>
                    <a:pt x="13709" y="16855"/>
                  </a:cubicBezTo>
                  <a:cubicBezTo>
                    <a:pt x="14113" y="17157"/>
                    <a:pt x="14517" y="17399"/>
                    <a:pt x="15486" y="17419"/>
                  </a:cubicBezTo>
                  <a:cubicBezTo>
                    <a:pt x="16456" y="17439"/>
                    <a:pt x="17722" y="17197"/>
                    <a:pt x="17883" y="17097"/>
                  </a:cubicBezTo>
                  <a:cubicBezTo>
                    <a:pt x="18045" y="16996"/>
                    <a:pt x="17964" y="16794"/>
                    <a:pt x="17883" y="16774"/>
                  </a:cubicBezTo>
                  <a:cubicBezTo>
                    <a:pt x="17803" y="16754"/>
                    <a:pt x="17910" y="16451"/>
                    <a:pt x="17695" y="16350"/>
                  </a:cubicBezTo>
                  <a:cubicBezTo>
                    <a:pt x="17479" y="16270"/>
                    <a:pt x="16483" y="16149"/>
                    <a:pt x="16267" y="16108"/>
                  </a:cubicBezTo>
                  <a:cubicBezTo>
                    <a:pt x="16052" y="16068"/>
                    <a:pt x="15917" y="16108"/>
                    <a:pt x="15809" y="15987"/>
                  </a:cubicBezTo>
                  <a:cubicBezTo>
                    <a:pt x="15702" y="15866"/>
                    <a:pt x="15675" y="15745"/>
                    <a:pt x="15702" y="15685"/>
                  </a:cubicBezTo>
                  <a:cubicBezTo>
                    <a:pt x="15729" y="15624"/>
                    <a:pt x="15783" y="15564"/>
                    <a:pt x="15729" y="15483"/>
                  </a:cubicBezTo>
                  <a:cubicBezTo>
                    <a:pt x="15702" y="15402"/>
                    <a:pt x="15567" y="15241"/>
                    <a:pt x="15540" y="15080"/>
                  </a:cubicBezTo>
                  <a:cubicBezTo>
                    <a:pt x="15486" y="14918"/>
                    <a:pt x="15405" y="14797"/>
                    <a:pt x="15432" y="14676"/>
                  </a:cubicBezTo>
                  <a:cubicBezTo>
                    <a:pt x="15459" y="14555"/>
                    <a:pt x="15486" y="14515"/>
                    <a:pt x="15379" y="14495"/>
                  </a:cubicBezTo>
                  <a:cubicBezTo>
                    <a:pt x="15271" y="14475"/>
                    <a:pt x="15271" y="14434"/>
                    <a:pt x="15271" y="14434"/>
                  </a:cubicBezTo>
                  <a:cubicBezTo>
                    <a:pt x="15271" y="14434"/>
                    <a:pt x="15271" y="13708"/>
                    <a:pt x="15271" y="13668"/>
                  </a:cubicBezTo>
                  <a:cubicBezTo>
                    <a:pt x="15271" y="13628"/>
                    <a:pt x="15621" y="13769"/>
                    <a:pt x="16294" y="13789"/>
                  </a:cubicBezTo>
                  <a:cubicBezTo>
                    <a:pt x="16995" y="13809"/>
                    <a:pt x="17318" y="13728"/>
                    <a:pt x="17372" y="13607"/>
                  </a:cubicBezTo>
                  <a:cubicBezTo>
                    <a:pt x="17425" y="13486"/>
                    <a:pt x="18368" y="11873"/>
                    <a:pt x="18799" y="11147"/>
                  </a:cubicBezTo>
                  <a:cubicBezTo>
                    <a:pt x="19230" y="10441"/>
                    <a:pt x="19392" y="10159"/>
                    <a:pt x="20496" y="8767"/>
                  </a:cubicBezTo>
                  <a:cubicBezTo>
                    <a:pt x="21600" y="7376"/>
                    <a:pt x="21385" y="7013"/>
                    <a:pt x="21277" y="6871"/>
                  </a:cubicBezTo>
                  <a:cubicBezTo>
                    <a:pt x="21169" y="6730"/>
                    <a:pt x="21007" y="6165"/>
                    <a:pt x="20011" y="5157"/>
                  </a:cubicBezTo>
                  <a:cubicBezTo>
                    <a:pt x="19014" y="4149"/>
                    <a:pt x="18476" y="3725"/>
                    <a:pt x="18287" y="3523"/>
                  </a:cubicBezTo>
                  <a:cubicBezTo>
                    <a:pt x="18099" y="3322"/>
                    <a:pt x="17533" y="2838"/>
                    <a:pt x="17291" y="2636"/>
                  </a:cubicBezTo>
                  <a:cubicBezTo>
                    <a:pt x="17075" y="2434"/>
                    <a:pt x="15729" y="1426"/>
                    <a:pt x="15594" y="1386"/>
                  </a:cubicBezTo>
                  <a:cubicBezTo>
                    <a:pt x="15432" y="1345"/>
                    <a:pt x="15109" y="1285"/>
                    <a:pt x="15028" y="1265"/>
                  </a:cubicBezTo>
                  <a:cubicBezTo>
                    <a:pt x="14948" y="1244"/>
                    <a:pt x="15028" y="639"/>
                    <a:pt x="14597" y="135"/>
                  </a:cubicBezTo>
                  <a:cubicBezTo>
                    <a:pt x="14167" y="-369"/>
                    <a:pt x="6464" y="700"/>
                    <a:pt x="6464" y="700"/>
                  </a:cubicBezTo>
                  <a:close/>
                </a:path>
              </a:pathLst>
            </a:custGeom>
            <a:solidFill>
              <a:srgbClr val="1A191E"/>
            </a:solidFill>
            <a:ln w="12700">
              <a:miter lim="400000"/>
            </a:ln>
          </p:spPr>
          <p:txBody>
            <a:bodyPr lIns="38100" tIns="38100" rIns="38100" bIns="38100" anchor="ctr"/>
            <a:lstStyle/>
            <a:p>
              <a:pPr>
                <a:defRPr sz="3000">
                  <a:solidFill>
                    <a:srgbClr val="FFFFFF"/>
                  </a:solidFill>
                </a:defRPr>
              </a:pPr>
              <a:endParaRPr/>
            </a:p>
          </p:txBody>
        </p:sp>
        <p:sp>
          <p:nvSpPr>
            <p:cNvPr id="19" name="Shape">
              <a:extLst>
                <a:ext uri="{FF2B5EF4-FFF2-40B4-BE49-F238E27FC236}">
                  <a16:creationId xmlns:a16="http://schemas.microsoft.com/office/drawing/2014/main" id="{0422E5C7-B83F-B908-4EF5-7EEA88F9F661}"/>
                </a:ext>
              </a:extLst>
            </p:cNvPr>
            <p:cNvSpPr/>
            <p:nvPr/>
          </p:nvSpPr>
          <p:spPr>
            <a:xfrm>
              <a:off x="3300401" y="2752411"/>
              <a:ext cx="1050133" cy="837118"/>
            </a:xfrm>
            <a:custGeom>
              <a:avLst/>
              <a:gdLst/>
              <a:ahLst/>
              <a:cxnLst>
                <a:cxn ang="0">
                  <a:pos x="wd2" y="hd2"/>
                </a:cxn>
                <a:cxn ang="5400000">
                  <a:pos x="wd2" y="hd2"/>
                </a:cxn>
                <a:cxn ang="10800000">
                  <a:pos x="wd2" y="hd2"/>
                </a:cxn>
                <a:cxn ang="16200000">
                  <a:pos x="wd2" y="hd2"/>
                </a:cxn>
              </a:cxnLst>
              <a:rect l="0" t="0" r="r" b="b"/>
              <a:pathLst>
                <a:path w="21600" h="21552" extrusionOk="0">
                  <a:moveTo>
                    <a:pt x="21216" y="5148"/>
                  </a:moveTo>
                  <a:lnTo>
                    <a:pt x="14797" y="3223"/>
                  </a:lnTo>
                  <a:cubicBezTo>
                    <a:pt x="14912" y="2454"/>
                    <a:pt x="14989" y="1251"/>
                    <a:pt x="14567" y="1107"/>
                  </a:cubicBezTo>
                  <a:cubicBezTo>
                    <a:pt x="13952" y="914"/>
                    <a:pt x="11492" y="-48"/>
                    <a:pt x="11223" y="193"/>
                  </a:cubicBezTo>
                  <a:cubicBezTo>
                    <a:pt x="11031" y="385"/>
                    <a:pt x="10646" y="1347"/>
                    <a:pt x="10493" y="1924"/>
                  </a:cubicBezTo>
                  <a:lnTo>
                    <a:pt x="3997" y="0"/>
                  </a:lnTo>
                  <a:lnTo>
                    <a:pt x="3075" y="433"/>
                  </a:lnTo>
                  <a:lnTo>
                    <a:pt x="0" y="15875"/>
                  </a:lnTo>
                  <a:lnTo>
                    <a:pt x="18679" y="21552"/>
                  </a:lnTo>
                  <a:lnTo>
                    <a:pt x="21600" y="5965"/>
                  </a:lnTo>
                  <a:lnTo>
                    <a:pt x="21216" y="5148"/>
                  </a:lnTo>
                  <a:close/>
                  <a:moveTo>
                    <a:pt x="11492" y="1155"/>
                  </a:moveTo>
                  <a:cubicBezTo>
                    <a:pt x="11722" y="962"/>
                    <a:pt x="13644" y="1732"/>
                    <a:pt x="14144" y="1876"/>
                  </a:cubicBezTo>
                  <a:cubicBezTo>
                    <a:pt x="14413" y="1973"/>
                    <a:pt x="14413" y="2550"/>
                    <a:pt x="14374" y="3079"/>
                  </a:cubicBezTo>
                  <a:lnTo>
                    <a:pt x="11069" y="2117"/>
                  </a:lnTo>
                  <a:cubicBezTo>
                    <a:pt x="11184" y="1684"/>
                    <a:pt x="11377" y="1251"/>
                    <a:pt x="11492" y="1155"/>
                  </a:cubicBezTo>
                  <a:close/>
                </a:path>
              </a:pathLst>
            </a:custGeom>
            <a:solidFill>
              <a:srgbClr val="404042"/>
            </a:solidFill>
            <a:ln w="12700">
              <a:miter lim="400000"/>
            </a:ln>
          </p:spPr>
          <p:txBody>
            <a:bodyPr lIns="38100" tIns="38100" rIns="38100" bIns="38100" anchor="ctr"/>
            <a:lstStyle/>
            <a:p>
              <a:pPr>
                <a:defRPr sz="3000">
                  <a:solidFill>
                    <a:srgbClr val="FFFFFF"/>
                  </a:solidFill>
                </a:defRPr>
              </a:pPr>
              <a:endParaRPr/>
            </a:p>
          </p:txBody>
        </p:sp>
        <p:sp>
          <p:nvSpPr>
            <p:cNvPr id="20" name="Shape">
              <a:extLst>
                <a:ext uri="{FF2B5EF4-FFF2-40B4-BE49-F238E27FC236}">
                  <a16:creationId xmlns:a16="http://schemas.microsoft.com/office/drawing/2014/main" id="{A7DFC6B1-2E84-F85C-71CE-096910A1EFD3}"/>
                </a:ext>
              </a:extLst>
            </p:cNvPr>
            <p:cNvSpPr/>
            <p:nvPr/>
          </p:nvSpPr>
          <p:spPr>
            <a:xfrm>
              <a:off x="3842283" y="2677668"/>
              <a:ext cx="210014" cy="203675"/>
            </a:xfrm>
            <a:custGeom>
              <a:avLst/>
              <a:gdLst/>
              <a:ahLst/>
              <a:cxnLst>
                <a:cxn ang="0">
                  <a:pos x="wd2" y="hd2"/>
                </a:cxn>
                <a:cxn ang="5400000">
                  <a:pos x="wd2" y="hd2"/>
                </a:cxn>
                <a:cxn ang="10800000">
                  <a:pos x="wd2" y="hd2"/>
                </a:cxn>
                <a:cxn ang="16200000">
                  <a:pos x="wd2" y="hd2"/>
                </a:cxn>
              </a:cxnLst>
              <a:rect l="0" t="0" r="r" b="b"/>
              <a:pathLst>
                <a:path w="21484" h="21600" extrusionOk="0">
                  <a:moveTo>
                    <a:pt x="4854" y="0"/>
                  </a:moveTo>
                  <a:cubicBezTo>
                    <a:pt x="4854" y="0"/>
                    <a:pt x="3325" y="3369"/>
                    <a:pt x="2942" y="4756"/>
                  </a:cubicBezTo>
                  <a:cubicBezTo>
                    <a:pt x="2560" y="6143"/>
                    <a:pt x="2751" y="6936"/>
                    <a:pt x="2560" y="7728"/>
                  </a:cubicBezTo>
                  <a:cubicBezTo>
                    <a:pt x="2369" y="8323"/>
                    <a:pt x="266" y="10503"/>
                    <a:pt x="75" y="11296"/>
                  </a:cubicBezTo>
                  <a:cubicBezTo>
                    <a:pt x="-116" y="12088"/>
                    <a:pt x="75" y="13673"/>
                    <a:pt x="457" y="14070"/>
                  </a:cubicBezTo>
                  <a:cubicBezTo>
                    <a:pt x="1031" y="14466"/>
                    <a:pt x="2751" y="14466"/>
                    <a:pt x="2751" y="14466"/>
                  </a:cubicBezTo>
                  <a:cubicBezTo>
                    <a:pt x="2751" y="14466"/>
                    <a:pt x="2751" y="16250"/>
                    <a:pt x="3516" y="16844"/>
                  </a:cubicBezTo>
                  <a:cubicBezTo>
                    <a:pt x="4280" y="17438"/>
                    <a:pt x="5619" y="17835"/>
                    <a:pt x="6383" y="17835"/>
                  </a:cubicBezTo>
                  <a:cubicBezTo>
                    <a:pt x="6383" y="17835"/>
                    <a:pt x="6574" y="20015"/>
                    <a:pt x="7912" y="20609"/>
                  </a:cubicBezTo>
                  <a:cubicBezTo>
                    <a:pt x="9250" y="21204"/>
                    <a:pt x="10971" y="20213"/>
                    <a:pt x="10971" y="20213"/>
                  </a:cubicBezTo>
                  <a:cubicBezTo>
                    <a:pt x="10971" y="20213"/>
                    <a:pt x="11735" y="21600"/>
                    <a:pt x="13456" y="21600"/>
                  </a:cubicBezTo>
                  <a:cubicBezTo>
                    <a:pt x="15176" y="21600"/>
                    <a:pt x="15941" y="20213"/>
                    <a:pt x="16514" y="19618"/>
                  </a:cubicBezTo>
                  <a:cubicBezTo>
                    <a:pt x="16896" y="18826"/>
                    <a:pt x="18617" y="15853"/>
                    <a:pt x="19190" y="14862"/>
                  </a:cubicBezTo>
                  <a:cubicBezTo>
                    <a:pt x="19764" y="13872"/>
                    <a:pt x="21102" y="11692"/>
                    <a:pt x="21293" y="10503"/>
                  </a:cubicBezTo>
                  <a:cubicBezTo>
                    <a:pt x="21484" y="9314"/>
                    <a:pt x="21484" y="4558"/>
                    <a:pt x="21484" y="4558"/>
                  </a:cubicBezTo>
                  <a:lnTo>
                    <a:pt x="4854" y="0"/>
                  </a:lnTo>
                  <a:close/>
                </a:path>
              </a:pathLst>
            </a:custGeom>
            <a:solidFill>
              <a:srgbClr val="FDAF71"/>
            </a:solidFill>
            <a:ln w="12700">
              <a:miter lim="400000"/>
            </a:ln>
          </p:spPr>
          <p:txBody>
            <a:bodyPr lIns="38100" tIns="38100" rIns="38100" bIns="38100" anchor="ctr"/>
            <a:lstStyle/>
            <a:p>
              <a:pPr>
                <a:defRPr sz="3000">
                  <a:solidFill>
                    <a:srgbClr val="FFFFFF"/>
                  </a:solidFill>
                </a:defRPr>
              </a:pPr>
              <a:endParaRPr/>
            </a:p>
          </p:txBody>
        </p:sp>
        <p:sp>
          <p:nvSpPr>
            <p:cNvPr id="21" name="Shape">
              <a:extLst>
                <a:ext uri="{FF2B5EF4-FFF2-40B4-BE49-F238E27FC236}">
                  <a16:creationId xmlns:a16="http://schemas.microsoft.com/office/drawing/2014/main" id="{03A81B36-7318-B716-C28A-FD6C884BDDCE}"/>
                </a:ext>
              </a:extLst>
            </p:cNvPr>
            <p:cNvSpPr/>
            <p:nvPr/>
          </p:nvSpPr>
          <p:spPr>
            <a:xfrm>
              <a:off x="5206333" y="2117102"/>
              <a:ext cx="175646" cy="184324"/>
            </a:xfrm>
            <a:custGeom>
              <a:avLst/>
              <a:gdLst/>
              <a:ahLst/>
              <a:cxnLst>
                <a:cxn ang="0">
                  <a:pos x="wd2" y="hd2"/>
                </a:cxn>
                <a:cxn ang="5400000">
                  <a:pos x="wd2" y="hd2"/>
                </a:cxn>
                <a:cxn ang="10800000">
                  <a:pos x="wd2" y="hd2"/>
                </a:cxn>
                <a:cxn ang="16200000">
                  <a:pos x="wd2" y="hd2"/>
                </a:cxn>
              </a:cxnLst>
              <a:rect l="0" t="0" r="r" b="b"/>
              <a:pathLst>
                <a:path w="21600" h="21308" extrusionOk="0">
                  <a:moveTo>
                    <a:pt x="0" y="2300"/>
                  </a:moveTo>
                  <a:cubicBezTo>
                    <a:pt x="0" y="2300"/>
                    <a:pt x="4596" y="1652"/>
                    <a:pt x="5285" y="1004"/>
                  </a:cubicBezTo>
                  <a:cubicBezTo>
                    <a:pt x="5974" y="356"/>
                    <a:pt x="11030" y="-292"/>
                    <a:pt x="12638" y="140"/>
                  </a:cubicBezTo>
                  <a:cubicBezTo>
                    <a:pt x="14247" y="572"/>
                    <a:pt x="15396" y="1220"/>
                    <a:pt x="17464" y="2300"/>
                  </a:cubicBezTo>
                  <a:cubicBezTo>
                    <a:pt x="19302" y="3164"/>
                    <a:pt x="20681" y="3812"/>
                    <a:pt x="20681" y="4676"/>
                  </a:cubicBezTo>
                  <a:cubicBezTo>
                    <a:pt x="20681" y="5540"/>
                    <a:pt x="20681" y="6620"/>
                    <a:pt x="20221" y="7052"/>
                  </a:cubicBezTo>
                  <a:cubicBezTo>
                    <a:pt x="20221" y="7052"/>
                    <a:pt x="21600" y="8348"/>
                    <a:pt x="21600" y="9644"/>
                  </a:cubicBezTo>
                  <a:cubicBezTo>
                    <a:pt x="21600" y="10940"/>
                    <a:pt x="19532" y="11804"/>
                    <a:pt x="19532" y="11804"/>
                  </a:cubicBezTo>
                  <a:cubicBezTo>
                    <a:pt x="19532" y="11804"/>
                    <a:pt x="20681" y="13316"/>
                    <a:pt x="20451" y="14396"/>
                  </a:cubicBezTo>
                  <a:cubicBezTo>
                    <a:pt x="20221" y="15476"/>
                    <a:pt x="18383" y="16556"/>
                    <a:pt x="18383" y="16556"/>
                  </a:cubicBezTo>
                  <a:cubicBezTo>
                    <a:pt x="18383" y="16556"/>
                    <a:pt x="19302" y="18284"/>
                    <a:pt x="18383" y="19148"/>
                  </a:cubicBezTo>
                  <a:cubicBezTo>
                    <a:pt x="17464" y="20012"/>
                    <a:pt x="15396" y="20444"/>
                    <a:pt x="13787" y="20444"/>
                  </a:cubicBezTo>
                  <a:cubicBezTo>
                    <a:pt x="11949" y="20228"/>
                    <a:pt x="9421" y="20876"/>
                    <a:pt x="8043" y="20876"/>
                  </a:cubicBezTo>
                  <a:cubicBezTo>
                    <a:pt x="6664" y="20876"/>
                    <a:pt x="1838" y="21308"/>
                    <a:pt x="1838" y="21308"/>
                  </a:cubicBezTo>
                  <a:lnTo>
                    <a:pt x="0" y="2300"/>
                  </a:lnTo>
                  <a:close/>
                </a:path>
              </a:pathLst>
            </a:custGeom>
            <a:solidFill>
              <a:srgbClr val="FDAF71"/>
            </a:solidFill>
            <a:ln w="12700">
              <a:miter lim="400000"/>
            </a:ln>
          </p:spPr>
          <p:txBody>
            <a:bodyPr lIns="38100" tIns="38100" rIns="38100" bIns="38100" anchor="ctr"/>
            <a:lstStyle/>
            <a:p>
              <a:pPr>
                <a:defRPr sz="3000">
                  <a:solidFill>
                    <a:srgbClr val="FFFFFF"/>
                  </a:solidFill>
                </a:defRPr>
              </a:pPr>
              <a:endParaRPr/>
            </a:p>
          </p:txBody>
        </p:sp>
        <p:sp>
          <p:nvSpPr>
            <p:cNvPr id="22" name="Shape">
              <a:extLst>
                <a:ext uri="{FF2B5EF4-FFF2-40B4-BE49-F238E27FC236}">
                  <a16:creationId xmlns:a16="http://schemas.microsoft.com/office/drawing/2014/main" id="{04E8C01C-9335-E586-61CE-16B98087F670}"/>
                </a:ext>
              </a:extLst>
            </p:cNvPr>
            <p:cNvSpPr/>
            <p:nvPr/>
          </p:nvSpPr>
          <p:spPr>
            <a:xfrm>
              <a:off x="4589708" y="1724704"/>
              <a:ext cx="639889" cy="1119559"/>
            </a:xfrm>
            <a:custGeom>
              <a:avLst/>
              <a:gdLst/>
              <a:ahLst/>
              <a:cxnLst>
                <a:cxn ang="0">
                  <a:pos x="wd2" y="hd2"/>
                </a:cxn>
                <a:cxn ang="5400000">
                  <a:pos x="wd2" y="hd2"/>
                </a:cxn>
                <a:cxn ang="10800000">
                  <a:pos x="wd2" y="hd2"/>
                </a:cxn>
                <a:cxn ang="16200000">
                  <a:pos x="wd2" y="hd2"/>
                </a:cxn>
              </a:cxnLst>
              <a:rect l="0" t="0" r="r" b="b"/>
              <a:pathLst>
                <a:path w="21440" h="21534" extrusionOk="0">
                  <a:moveTo>
                    <a:pt x="6699" y="20953"/>
                  </a:moveTo>
                  <a:cubicBezTo>
                    <a:pt x="6699" y="20953"/>
                    <a:pt x="5697" y="21600"/>
                    <a:pt x="3318" y="21528"/>
                  </a:cubicBezTo>
                  <a:cubicBezTo>
                    <a:pt x="939" y="21492"/>
                    <a:pt x="0" y="20953"/>
                    <a:pt x="0" y="20953"/>
                  </a:cubicBezTo>
                  <a:lnTo>
                    <a:pt x="5197" y="1581"/>
                  </a:lnTo>
                  <a:lnTo>
                    <a:pt x="5071" y="0"/>
                  </a:lnTo>
                  <a:cubicBezTo>
                    <a:pt x="5071" y="0"/>
                    <a:pt x="8014" y="1150"/>
                    <a:pt x="8765" y="2588"/>
                  </a:cubicBezTo>
                  <a:cubicBezTo>
                    <a:pt x="9517" y="4025"/>
                    <a:pt x="10894" y="7799"/>
                    <a:pt x="10894" y="7799"/>
                  </a:cubicBezTo>
                  <a:cubicBezTo>
                    <a:pt x="10894" y="7799"/>
                    <a:pt x="11896" y="7763"/>
                    <a:pt x="12146" y="7871"/>
                  </a:cubicBezTo>
                  <a:cubicBezTo>
                    <a:pt x="12334" y="7979"/>
                    <a:pt x="12835" y="8051"/>
                    <a:pt x="13210" y="7979"/>
                  </a:cubicBezTo>
                  <a:cubicBezTo>
                    <a:pt x="13586" y="7907"/>
                    <a:pt x="14275" y="7763"/>
                    <a:pt x="14588" y="7835"/>
                  </a:cubicBezTo>
                  <a:cubicBezTo>
                    <a:pt x="14963" y="7871"/>
                    <a:pt x="15089" y="8158"/>
                    <a:pt x="15715" y="8122"/>
                  </a:cubicBezTo>
                  <a:cubicBezTo>
                    <a:pt x="16341" y="8122"/>
                    <a:pt x="17217" y="7979"/>
                    <a:pt x="17843" y="7907"/>
                  </a:cubicBezTo>
                  <a:cubicBezTo>
                    <a:pt x="18470" y="7799"/>
                    <a:pt x="20786" y="7871"/>
                    <a:pt x="20786" y="7871"/>
                  </a:cubicBezTo>
                  <a:cubicBezTo>
                    <a:pt x="20786" y="7871"/>
                    <a:pt x="21600" y="11465"/>
                    <a:pt x="21412" y="11681"/>
                  </a:cubicBezTo>
                  <a:cubicBezTo>
                    <a:pt x="21224" y="11896"/>
                    <a:pt x="17656" y="11681"/>
                    <a:pt x="16341" y="11609"/>
                  </a:cubicBezTo>
                  <a:cubicBezTo>
                    <a:pt x="15026" y="11537"/>
                    <a:pt x="13148" y="11321"/>
                    <a:pt x="10706" y="11357"/>
                  </a:cubicBezTo>
                  <a:cubicBezTo>
                    <a:pt x="10769" y="11357"/>
                    <a:pt x="10017" y="18761"/>
                    <a:pt x="6699" y="20953"/>
                  </a:cubicBezTo>
                  <a:close/>
                </a:path>
              </a:pathLst>
            </a:custGeom>
            <a:solidFill>
              <a:srgbClr val="1A191E"/>
            </a:solidFill>
            <a:ln w="12700">
              <a:miter lim="400000"/>
            </a:ln>
          </p:spPr>
          <p:txBody>
            <a:bodyPr lIns="38100" tIns="38100" rIns="38100" bIns="38100" anchor="ctr"/>
            <a:lstStyle/>
            <a:p>
              <a:pPr>
                <a:defRPr sz="3000">
                  <a:solidFill>
                    <a:srgbClr val="FFFFFF"/>
                  </a:solidFill>
                </a:defRPr>
              </a:pPr>
              <a:endParaRPr/>
            </a:p>
          </p:txBody>
        </p:sp>
        <p:sp>
          <p:nvSpPr>
            <p:cNvPr id="23" name="Shape">
              <a:extLst>
                <a:ext uri="{FF2B5EF4-FFF2-40B4-BE49-F238E27FC236}">
                  <a16:creationId xmlns:a16="http://schemas.microsoft.com/office/drawing/2014/main" id="{10EBE885-DBDB-1E4F-FC06-5E90E17B5D21}"/>
                </a:ext>
              </a:extLst>
            </p:cNvPr>
            <p:cNvSpPr/>
            <p:nvPr/>
          </p:nvSpPr>
          <p:spPr>
            <a:xfrm>
              <a:off x="4739194" y="1556533"/>
              <a:ext cx="132669" cy="1038923"/>
            </a:xfrm>
            <a:custGeom>
              <a:avLst/>
              <a:gdLst/>
              <a:ahLst/>
              <a:cxnLst>
                <a:cxn ang="0">
                  <a:pos x="wd2" y="hd2"/>
                </a:cxn>
                <a:cxn ang="5400000">
                  <a:pos x="wd2" y="hd2"/>
                </a:cxn>
                <a:cxn ang="10800000">
                  <a:pos x="wd2" y="hd2"/>
                </a:cxn>
                <a:cxn ang="16200000">
                  <a:pos x="wd2" y="hd2"/>
                </a:cxn>
              </a:cxnLst>
              <a:rect l="0" t="0" r="r" b="b"/>
              <a:pathLst>
                <a:path w="21600" h="21600" extrusionOk="0">
                  <a:moveTo>
                    <a:pt x="3042" y="0"/>
                  </a:moveTo>
                  <a:cubicBezTo>
                    <a:pt x="3042" y="0"/>
                    <a:pt x="6693" y="117"/>
                    <a:pt x="7606" y="311"/>
                  </a:cubicBezTo>
                  <a:cubicBezTo>
                    <a:pt x="8518" y="505"/>
                    <a:pt x="12778" y="1632"/>
                    <a:pt x="13082" y="1826"/>
                  </a:cubicBezTo>
                  <a:cubicBezTo>
                    <a:pt x="13082" y="2020"/>
                    <a:pt x="12169" y="2176"/>
                    <a:pt x="12473" y="2253"/>
                  </a:cubicBezTo>
                  <a:cubicBezTo>
                    <a:pt x="12777" y="2331"/>
                    <a:pt x="14603" y="2409"/>
                    <a:pt x="14907" y="2603"/>
                  </a:cubicBezTo>
                  <a:cubicBezTo>
                    <a:pt x="15211" y="2758"/>
                    <a:pt x="16732" y="5750"/>
                    <a:pt x="17037" y="7187"/>
                  </a:cubicBezTo>
                  <a:cubicBezTo>
                    <a:pt x="17341" y="8625"/>
                    <a:pt x="21600" y="16045"/>
                    <a:pt x="21600" y="17132"/>
                  </a:cubicBezTo>
                  <a:cubicBezTo>
                    <a:pt x="21600" y="18220"/>
                    <a:pt x="17341" y="21600"/>
                    <a:pt x="17341" y="21600"/>
                  </a:cubicBezTo>
                  <a:cubicBezTo>
                    <a:pt x="17341" y="21600"/>
                    <a:pt x="16732" y="19580"/>
                    <a:pt x="16428" y="19230"/>
                  </a:cubicBezTo>
                  <a:cubicBezTo>
                    <a:pt x="16428" y="18881"/>
                    <a:pt x="17645" y="17521"/>
                    <a:pt x="17645" y="16938"/>
                  </a:cubicBezTo>
                  <a:cubicBezTo>
                    <a:pt x="17949" y="16394"/>
                    <a:pt x="7910" y="4817"/>
                    <a:pt x="6085" y="3885"/>
                  </a:cubicBezTo>
                  <a:cubicBezTo>
                    <a:pt x="4259" y="2953"/>
                    <a:pt x="1217" y="2991"/>
                    <a:pt x="1217" y="2991"/>
                  </a:cubicBezTo>
                  <a:lnTo>
                    <a:pt x="0" y="2370"/>
                  </a:lnTo>
                  <a:lnTo>
                    <a:pt x="3042" y="0"/>
                  </a:lnTo>
                  <a:close/>
                </a:path>
              </a:pathLst>
            </a:custGeom>
            <a:solidFill>
              <a:schemeClr val="tx2">
                <a:lumMod val="75000"/>
                <a:lumOff val="25000"/>
              </a:schemeClr>
            </a:solidFill>
            <a:ln w="12700">
              <a:miter lim="400000"/>
            </a:ln>
          </p:spPr>
          <p:txBody>
            <a:bodyPr lIns="38100" tIns="38100" rIns="38100" bIns="38100" anchor="ctr"/>
            <a:lstStyle/>
            <a:p>
              <a:pPr>
                <a:defRPr sz="3000">
                  <a:solidFill>
                    <a:srgbClr val="FFFFFF"/>
                  </a:solidFill>
                </a:defRPr>
              </a:pPr>
              <a:endParaRPr/>
            </a:p>
          </p:txBody>
        </p:sp>
        <p:sp>
          <p:nvSpPr>
            <p:cNvPr id="24" name="Shape">
              <a:extLst>
                <a:ext uri="{FF2B5EF4-FFF2-40B4-BE49-F238E27FC236}">
                  <a16:creationId xmlns:a16="http://schemas.microsoft.com/office/drawing/2014/main" id="{DD6E86C9-6271-5634-FBE0-47CA49B3B8D3}"/>
                </a:ext>
              </a:extLst>
            </p:cNvPr>
            <p:cNvSpPr/>
            <p:nvPr/>
          </p:nvSpPr>
          <p:spPr>
            <a:xfrm>
              <a:off x="4571023" y="2191844"/>
              <a:ext cx="255993" cy="442850"/>
            </a:xfrm>
            <a:custGeom>
              <a:avLst/>
              <a:gdLst/>
              <a:ahLst/>
              <a:cxnLst>
                <a:cxn ang="0">
                  <a:pos x="wd2" y="hd2"/>
                </a:cxn>
                <a:cxn ang="5400000">
                  <a:pos x="wd2" y="hd2"/>
                </a:cxn>
                <a:cxn ang="10800000">
                  <a:pos x="wd2" y="hd2"/>
                </a:cxn>
                <a:cxn ang="16200000">
                  <a:pos x="wd2" y="hd2"/>
                </a:cxn>
              </a:cxnLst>
              <a:rect l="0" t="0" r="r" b="b"/>
              <a:pathLst>
                <a:path w="21600" h="21600" extrusionOk="0">
                  <a:moveTo>
                    <a:pt x="12298" y="21600"/>
                  </a:moveTo>
                  <a:cubicBezTo>
                    <a:pt x="12298" y="21600"/>
                    <a:pt x="14663" y="21600"/>
                    <a:pt x="15451" y="21053"/>
                  </a:cubicBezTo>
                  <a:cubicBezTo>
                    <a:pt x="16239" y="20506"/>
                    <a:pt x="15924" y="20142"/>
                    <a:pt x="16555" y="19686"/>
                  </a:cubicBezTo>
                  <a:cubicBezTo>
                    <a:pt x="17185" y="19230"/>
                    <a:pt x="18920" y="18137"/>
                    <a:pt x="19708" y="16861"/>
                  </a:cubicBezTo>
                  <a:cubicBezTo>
                    <a:pt x="20339" y="15585"/>
                    <a:pt x="20969" y="13124"/>
                    <a:pt x="21127" y="11119"/>
                  </a:cubicBezTo>
                  <a:cubicBezTo>
                    <a:pt x="21285" y="9114"/>
                    <a:pt x="21600" y="3190"/>
                    <a:pt x="21600" y="2461"/>
                  </a:cubicBezTo>
                  <a:cubicBezTo>
                    <a:pt x="21600" y="1732"/>
                    <a:pt x="16555" y="91"/>
                    <a:pt x="16555" y="91"/>
                  </a:cubicBezTo>
                  <a:lnTo>
                    <a:pt x="10564" y="0"/>
                  </a:lnTo>
                  <a:cubicBezTo>
                    <a:pt x="10564" y="0"/>
                    <a:pt x="0" y="3190"/>
                    <a:pt x="0" y="3372"/>
                  </a:cubicBezTo>
                  <a:cubicBezTo>
                    <a:pt x="0" y="3554"/>
                    <a:pt x="1577" y="20871"/>
                    <a:pt x="1577" y="20871"/>
                  </a:cubicBezTo>
                  <a:lnTo>
                    <a:pt x="12298" y="21600"/>
                  </a:lnTo>
                  <a:close/>
                </a:path>
              </a:pathLst>
            </a:custGeom>
            <a:solidFill>
              <a:schemeClr val="bg2">
                <a:lumMod val="90000"/>
              </a:schemeClr>
            </a:solidFill>
            <a:ln w="12700">
              <a:miter lim="400000"/>
            </a:ln>
          </p:spPr>
          <p:txBody>
            <a:bodyPr lIns="38100" tIns="38100" rIns="38100" bIns="38100" anchor="ctr"/>
            <a:lstStyle/>
            <a:p>
              <a:pPr>
                <a:defRPr sz="3000">
                  <a:solidFill>
                    <a:srgbClr val="FFFFFF"/>
                  </a:solidFill>
                </a:defRPr>
              </a:pPr>
              <a:endParaRPr/>
            </a:p>
          </p:txBody>
        </p:sp>
        <p:sp>
          <p:nvSpPr>
            <p:cNvPr id="25" name="Shape">
              <a:extLst>
                <a:ext uri="{FF2B5EF4-FFF2-40B4-BE49-F238E27FC236}">
                  <a16:creationId xmlns:a16="http://schemas.microsoft.com/office/drawing/2014/main" id="{D04E5ABE-CA39-ED4A-FF86-1917B790088B}"/>
                </a:ext>
              </a:extLst>
            </p:cNvPr>
            <p:cNvSpPr/>
            <p:nvPr/>
          </p:nvSpPr>
          <p:spPr>
            <a:xfrm>
              <a:off x="3860970" y="1388363"/>
              <a:ext cx="1005286" cy="1502814"/>
            </a:xfrm>
            <a:custGeom>
              <a:avLst/>
              <a:gdLst/>
              <a:ahLst/>
              <a:cxnLst>
                <a:cxn ang="0">
                  <a:pos x="wd2" y="hd2"/>
                </a:cxn>
                <a:cxn ang="5400000">
                  <a:pos x="wd2" y="hd2"/>
                </a:cxn>
                <a:cxn ang="10800000">
                  <a:pos x="wd2" y="hd2"/>
                </a:cxn>
                <a:cxn ang="16200000">
                  <a:pos x="wd2" y="hd2"/>
                </a:cxn>
              </a:cxnLst>
              <a:rect l="0" t="0" r="r" b="b"/>
              <a:pathLst>
                <a:path w="21600" h="21421" extrusionOk="0">
                  <a:moveTo>
                    <a:pt x="20998" y="9295"/>
                  </a:moveTo>
                  <a:cubicBezTo>
                    <a:pt x="20998" y="8869"/>
                    <a:pt x="20837" y="7564"/>
                    <a:pt x="20677" y="6659"/>
                  </a:cubicBezTo>
                  <a:cubicBezTo>
                    <a:pt x="20516" y="5753"/>
                    <a:pt x="19874" y="5247"/>
                    <a:pt x="19753" y="4981"/>
                  </a:cubicBezTo>
                  <a:cubicBezTo>
                    <a:pt x="19633" y="4714"/>
                    <a:pt x="19392" y="3702"/>
                    <a:pt x="19392" y="3702"/>
                  </a:cubicBezTo>
                  <a:cubicBezTo>
                    <a:pt x="19392" y="3702"/>
                    <a:pt x="16943" y="1145"/>
                    <a:pt x="16501" y="799"/>
                  </a:cubicBezTo>
                  <a:cubicBezTo>
                    <a:pt x="16019" y="453"/>
                    <a:pt x="14574" y="0"/>
                    <a:pt x="14574" y="0"/>
                  </a:cubicBezTo>
                  <a:cubicBezTo>
                    <a:pt x="14574" y="0"/>
                    <a:pt x="14012" y="639"/>
                    <a:pt x="13932" y="746"/>
                  </a:cubicBezTo>
                  <a:cubicBezTo>
                    <a:pt x="13851" y="852"/>
                    <a:pt x="13610" y="852"/>
                    <a:pt x="13329" y="932"/>
                  </a:cubicBezTo>
                  <a:cubicBezTo>
                    <a:pt x="13048" y="1012"/>
                    <a:pt x="12526" y="1358"/>
                    <a:pt x="12326" y="1465"/>
                  </a:cubicBezTo>
                  <a:cubicBezTo>
                    <a:pt x="12165" y="1598"/>
                    <a:pt x="11523" y="1918"/>
                    <a:pt x="11362" y="1998"/>
                  </a:cubicBezTo>
                  <a:cubicBezTo>
                    <a:pt x="11161" y="2104"/>
                    <a:pt x="10880" y="2291"/>
                    <a:pt x="10760" y="2424"/>
                  </a:cubicBezTo>
                  <a:cubicBezTo>
                    <a:pt x="10599" y="2557"/>
                    <a:pt x="9796" y="3036"/>
                    <a:pt x="9435" y="3489"/>
                  </a:cubicBezTo>
                  <a:cubicBezTo>
                    <a:pt x="9074" y="3942"/>
                    <a:pt x="9033" y="4395"/>
                    <a:pt x="8993" y="4581"/>
                  </a:cubicBezTo>
                  <a:cubicBezTo>
                    <a:pt x="8953" y="4767"/>
                    <a:pt x="8632" y="4874"/>
                    <a:pt x="8471" y="5007"/>
                  </a:cubicBezTo>
                  <a:cubicBezTo>
                    <a:pt x="8311" y="5140"/>
                    <a:pt x="8150" y="5273"/>
                    <a:pt x="8150" y="5433"/>
                  </a:cubicBezTo>
                  <a:cubicBezTo>
                    <a:pt x="8110" y="5593"/>
                    <a:pt x="7668" y="5833"/>
                    <a:pt x="7428" y="6126"/>
                  </a:cubicBezTo>
                  <a:cubicBezTo>
                    <a:pt x="7146" y="6445"/>
                    <a:pt x="6424" y="7324"/>
                    <a:pt x="6303" y="7511"/>
                  </a:cubicBezTo>
                  <a:cubicBezTo>
                    <a:pt x="6183" y="7697"/>
                    <a:pt x="5741" y="7937"/>
                    <a:pt x="5661" y="8043"/>
                  </a:cubicBezTo>
                  <a:cubicBezTo>
                    <a:pt x="5541" y="8150"/>
                    <a:pt x="5822" y="8549"/>
                    <a:pt x="5661" y="8656"/>
                  </a:cubicBezTo>
                  <a:cubicBezTo>
                    <a:pt x="5500" y="8763"/>
                    <a:pt x="4898" y="8869"/>
                    <a:pt x="4858" y="8976"/>
                  </a:cubicBezTo>
                  <a:cubicBezTo>
                    <a:pt x="4818" y="9082"/>
                    <a:pt x="4577" y="9322"/>
                    <a:pt x="4497" y="9535"/>
                  </a:cubicBezTo>
                  <a:cubicBezTo>
                    <a:pt x="4376" y="9748"/>
                    <a:pt x="4376" y="10068"/>
                    <a:pt x="4256" y="10307"/>
                  </a:cubicBezTo>
                  <a:cubicBezTo>
                    <a:pt x="4135" y="10547"/>
                    <a:pt x="3533" y="11053"/>
                    <a:pt x="3252" y="11426"/>
                  </a:cubicBezTo>
                  <a:cubicBezTo>
                    <a:pt x="2971" y="11799"/>
                    <a:pt x="3051" y="12385"/>
                    <a:pt x="3051" y="12385"/>
                  </a:cubicBezTo>
                  <a:cubicBezTo>
                    <a:pt x="2409" y="12758"/>
                    <a:pt x="1967" y="14569"/>
                    <a:pt x="1566" y="15288"/>
                  </a:cubicBezTo>
                  <a:cubicBezTo>
                    <a:pt x="1204" y="16007"/>
                    <a:pt x="0" y="18404"/>
                    <a:pt x="0" y="18404"/>
                  </a:cubicBezTo>
                  <a:cubicBezTo>
                    <a:pt x="1847" y="19096"/>
                    <a:pt x="4738" y="19363"/>
                    <a:pt x="4738" y="19363"/>
                  </a:cubicBezTo>
                  <a:cubicBezTo>
                    <a:pt x="4738" y="19363"/>
                    <a:pt x="4938" y="18244"/>
                    <a:pt x="5139" y="18031"/>
                  </a:cubicBezTo>
                  <a:cubicBezTo>
                    <a:pt x="5340" y="17818"/>
                    <a:pt x="5500" y="17126"/>
                    <a:pt x="5781" y="16699"/>
                  </a:cubicBezTo>
                  <a:cubicBezTo>
                    <a:pt x="6022" y="16273"/>
                    <a:pt x="6263" y="15288"/>
                    <a:pt x="6544" y="14995"/>
                  </a:cubicBezTo>
                  <a:cubicBezTo>
                    <a:pt x="6825" y="14728"/>
                    <a:pt x="7026" y="14356"/>
                    <a:pt x="7187" y="13929"/>
                  </a:cubicBezTo>
                  <a:cubicBezTo>
                    <a:pt x="7347" y="13530"/>
                    <a:pt x="7789" y="13184"/>
                    <a:pt x="7789" y="13184"/>
                  </a:cubicBezTo>
                  <a:cubicBezTo>
                    <a:pt x="7789" y="13184"/>
                    <a:pt x="7468" y="14276"/>
                    <a:pt x="7387" y="14782"/>
                  </a:cubicBezTo>
                  <a:cubicBezTo>
                    <a:pt x="7267" y="15288"/>
                    <a:pt x="6986" y="15900"/>
                    <a:pt x="6544" y="16912"/>
                  </a:cubicBezTo>
                  <a:cubicBezTo>
                    <a:pt x="6103" y="17925"/>
                    <a:pt x="5500" y="19017"/>
                    <a:pt x="5500" y="19017"/>
                  </a:cubicBezTo>
                  <a:cubicBezTo>
                    <a:pt x="5500" y="19017"/>
                    <a:pt x="6625" y="19629"/>
                    <a:pt x="7869" y="20055"/>
                  </a:cubicBezTo>
                  <a:cubicBezTo>
                    <a:pt x="9114" y="20481"/>
                    <a:pt x="11723" y="20961"/>
                    <a:pt x="13450" y="21280"/>
                  </a:cubicBezTo>
                  <a:cubicBezTo>
                    <a:pt x="15176" y="21600"/>
                    <a:pt x="15216" y="21334"/>
                    <a:pt x="16581" y="20881"/>
                  </a:cubicBezTo>
                  <a:cubicBezTo>
                    <a:pt x="17946" y="20428"/>
                    <a:pt x="18268" y="19389"/>
                    <a:pt x="18629" y="18617"/>
                  </a:cubicBezTo>
                  <a:cubicBezTo>
                    <a:pt x="18950" y="17845"/>
                    <a:pt x="20074" y="15181"/>
                    <a:pt x="20476" y="14169"/>
                  </a:cubicBezTo>
                  <a:cubicBezTo>
                    <a:pt x="20877" y="13157"/>
                    <a:pt x="21480" y="11506"/>
                    <a:pt x="21600" y="10867"/>
                  </a:cubicBezTo>
                  <a:cubicBezTo>
                    <a:pt x="21520" y="10254"/>
                    <a:pt x="20998" y="9721"/>
                    <a:pt x="20998" y="9295"/>
                  </a:cubicBezTo>
                  <a:close/>
                  <a:moveTo>
                    <a:pt x="19231" y="15634"/>
                  </a:moveTo>
                  <a:cubicBezTo>
                    <a:pt x="19111" y="15687"/>
                    <a:pt x="18468" y="15448"/>
                    <a:pt x="18468" y="15448"/>
                  </a:cubicBezTo>
                  <a:cubicBezTo>
                    <a:pt x="19111" y="15474"/>
                    <a:pt x="19352" y="15581"/>
                    <a:pt x="19231" y="15634"/>
                  </a:cubicBezTo>
                  <a:close/>
                  <a:moveTo>
                    <a:pt x="20235" y="12571"/>
                  </a:moveTo>
                  <a:cubicBezTo>
                    <a:pt x="20074" y="12625"/>
                    <a:pt x="19512" y="12385"/>
                    <a:pt x="19512" y="12385"/>
                  </a:cubicBezTo>
                  <a:cubicBezTo>
                    <a:pt x="20195" y="12411"/>
                    <a:pt x="20396" y="12518"/>
                    <a:pt x="20235" y="12571"/>
                  </a:cubicBezTo>
                  <a:close/>
                </a:path>
              </a:pathLst>
            </a:custGeom>
            <a:solidFill>
              <a:srgbClr val="1A191E"/>
            </a:solidFill>
            <a:ln w="12700">
              <a:miter lim="400000"/>
            </a:ln>
          </p:spPr>
          <p:txBody>
            <a:bodyPr lIns="38100" tIns="38100" rIns="38100" bIns="38100" anchor="ctr"/>
            <a:lstStyle/>
            <a:p>
              <a:pPr>
                <a:defRPr sz="3000">
                  <a:solidFill>
                    <a:srgbClr val="FFFFFF"/>
                  </a:solidFill>
                </a:defRPr>
              </a:pPr>
              <a:endParaRPr/>
            </a:p>
          </p:txBody>
        </p:sp>
        <p:sp>
          <p:nvSpPr>
            <p:cNvPr id="26" name="Shape">
              <a:extLst>
                <a:ext uri="{FF2B5EF4-FFF2-40B4-BE49-F238E27FC236}">
                  <a16:creationId xmlns:a16="http://schemas.microsoft.com/office/drawing/2014/main" id="{B3430954-00CA-96F7-5E21-80FCC3C99EAC}"/>
                </a:ext>
              </a:extLst>
            </p:cNvPr>
            <p:cNvSpPr/>
            <p:nvPr/>
          </p:nvSpPr>
          <p:spPr>
            <a:xfrm>
              <a:off x="4533651" y="1388363"/>
              <a:ext cx="234587" cy="268658"/>
            </a:xfrm>
            <a:custGeom>
              <a:avLst/>
              <a:gdLst/>
              <a:ahLst/>
              <a:cxnLst>
                <a:cxn ang="0">
                  <a:pos x="wd2" y="hd2"/>
                </a:cxn>
                <a:cxn ang="5400000">
                  <a:pos x="wd2" y="hd2"/>
                </a:cxn>
                <a:cxn ang="10800000">
                  <a:pos x="wd2" y="hd2"/>
                </a:cxn>
                <a:cxn ang="16200000">
                  <a:pos x="wd2" y="hd2"/>
                </a:cxn>
              </a:cxnLst>
              <a:rect l="0" t="0" r="r" b="b"/>
              <a:pathLst>
                <a:path w="21021" h="19532" extrusionOk="0">
                  <a:moveTo>
                    <a:pt x="0" y="0"/>
                  </a:moveTo>
                  <a:cubicBezTo>
                    <a:pt x="0" y="0"/>
                    <a:pt x="4019" y="136"/>
                    <a:pt x="6698" y="815"/>
                  </a:cubicBezTo>
                  <a:cubicBezTo>
                    <a:pt x="9377" y="1630"/>
                    <a:pt x="14902" y="4211"/>
                    <a:pt x="16912" y="6792"/>
                  </a:cubicBezTo>
                  <a:cubicBezTo>
                    <a:pt x="18921" y="9374"/>
                    <a:pt x="20763" y="11955"/>
                    <a:pt x="20763" y="11955"/>
                  </a:cubicBezTo>
                  <a:cubicBezTo>
                    <a:pt x="20763" y="11955"/>
                    <a:pt x="21600" y="15894"/>
                    <a:pt x="20260" y="18747"/>
                  </a:cubicBezTo>
                  <a:cubicBezTo>
                    <a:pt x="18921" y="21600"/>
                    <a:pt x="13730" y="15759"/>
                    <a:pt x="13730" y="15759"/>
                  </a:cubicBezTo>
                  <a:lnTo>
                    <a:pt x="0" y="0"/>
                  </a:lnTo>
                  <a:close/>
                </a:path>
              </a:pathLst>
            </a:custGeom>
            <a:solidFill>
              <a:srgbClr val="E6E7E9"/>
            </a:solidFill>
            <a:ln w="12700">
              <a:miter lim="400000"/>
            </a:ln>
          </p:spPr>
          <p:txBody>
            <a:bodyPr lIns="38100" tIns="38100" rIns="38100" bIns="38100" anchor="ctr"/>
            <a:lstStyle/>
            <a:p>
              <a:pPr>
                <a:defRPr sz="3000">
                  <a:solidFill>
                    <a:srgbClr val="FFFFFF"/>
                  </a:solidFill>
                </a:defRPr>
              </a:pPr>
              <a:endParaRPr/>
            </a:p>
          </p:txBody>
        </p:sp>
        <p:sp>
          <p:nvSpPr>
            <p:cNvPr id="27" name="Shape">
              <a:extLst>
                <a:ext uri="{FF2B5EF4-FFF2-40B4-BE49-F238E27FC236}">
                  <a16:creationId xmlns:a16="http://schemas.microsoft.com/office/drawing/2014/main" id="{670AAE57-F2F6-3483-0B7D-045F9106F854}"/>
                </a:ext>
              </a:extLst>
            </p:cNvPr>
            <p:cNvSpPr/>
            <p:nvPr/>
          </p:nvSpPr>
          <p:spPr>
            <a:xfrm>
              <a:off x="4533652" y="939908"/>
              <a:ext cx="378339" cy="596072"/>
            </a:xfrm>
            <a:custGeom>
              <a:avLst/>
              <a:gdLst/>
              <a:ahLst/>
              <a:cxnLst>
                <a:cxn ang="0">
                  <a:pos x="wd2" y="hd2"/>
                </a:cxn>
                <a:cxn ang="5400000">
                  <a:pos x="wd2" y="hd2"/>
                </a:cxn>
                <a:cxn ang="10800000">
                  <a:pos x="wd2" y="hd2"/>
                </a:cxn>
                <a:cxn ang="16200000">
                  <a:pos x="wd2" y="hd2"/>
                </a:cxn>
              </a:cxnLst>
              <a:rect l="0" t="0" r="r" b="b"/>
              <a:pathLst>
                <a:path w="21334" h="21600" extrusionOk="0">
                  <a:moveTo>
                    <a:pt x="14224" y="1016"/>
                  </a:moveTo>
                  <a:cubicBezTo>
                    <a:pt x="14224" y="1016"/>
                    <a:pt x="15278" y="2438"/>
                    <a:pt x="15383" y="2776"/>
                  </a:cubicBezTo>
                  <a:cubicBezTo>
                    <a:pt x="15489" y="3183"/>
                    <a:pt x="16859" y="4334"/>
                    <a:pt x="16964" y="4605"/>
                  </a:cubicBezTo>
                  <a:cubicBezTo>
                    <a:pt x="17069" y="4875"/>
                    <a:pt x="17807" y="5417"/>
                    <a:pt x="17807" y="5688"/>
                  </a:cubicBezTo>
                  <a:cubicBezTo>
                    <a:pt x="17701" y="5959"/>
                    <a:pt x="17596" y="7042"/>
                    <a:pt x="17807" y="7110"/>
                  </a:cubicBezTo>
                  <a:cubicBezTo>
                    <a:pt x="18018" y="7177"/>
                    <a:pt x="19282" y="7922"/>
                    <a:pt x="19809" y="8261"/>
                  </a:cubicBezTo>
                  <a:cubicBezTo>
                    <a:pt x="20336" y="8599"/>
                    <a:pt x="21600" y="9412"/>
                    <a:pt x="21284" y="9818"/>
                  </a:cubicBezTo>
                  <a:cubicBezTo>
                    <a:pt x="21073" y="10225"/>
                    <a:pt x="20652" y="10428"/>
                    <a:pt x="20230" y="10360"/>
                  </a:cubicBezTo>
                  <a:cubicBezTo>
                    <a:pt x="19703" y="10292"/>
                    <a:pt x="19598" y="10495"/>
                    <a:pt x="19598" y="10699"/>
                  </a:cubicBezTo>
                  <a:cubicBezTo>
                    <a:pt x="19598" y="10902"/>
                    <a:pt x="19493" y="11579"/>
                    <a:pt x="19703" y="11782"/>
                  </a:cubicBezTo>
                  <a:cubicBezTo>
                    <a:pt x="20019" y="11985"/>
                    <a:pt x="19598" y="12391"/>
                    <a:pt x="19598" y="12391"/>
                  </a:cubicBezTo>
                  <a:cubicBezTo>
                    <a:pt x="19598" y="12391"/>
                    <a:pt x="19914" y="12662"/>
                    <a:pt x="19914" y="12865"/>
                  </a:cubicBezTo>
                  <a:cubicBezTo>
                    <a:pt x="19914" y="13068"/>
                    <a:pt x="19598" y="13272"/>
                    <a:pt x="19282" y="13339"/>
                  </a:cubicBezTo>
                  <a:cubicBezTo>
                    <a:pt x="18966" y="13407"/>
                    <a:pt x="20230" y="14287"/>
                    <a:pt x="20125" y="14829"/>
                  </a:cubicBezTo>
                  <a:cubicBezTo>
                    <a:pt x="20019" y="15303"/>
                    <a:pt x="19493" y="15912"/>
                    <a:pt x="18334" y="16115"/>
                  </a:cubicBezTo>
                  <a:cubicBezTo>
                    <a:pt x="17175" y="16386"/>
                    <a:pt x="15699" y="16319"/>
                    <a:pt x="14962" y="16454"/>
                  </a:cubicBezTo>
                  <a:cubicBezTo>
                    <a:pt x="14224" y="16589"/>
                    <a:pt x="14119" y="17876"/>
                    <a:pt x="14119" y="18485"/>
                  </a:cubicBezTo>
                  <a:cubicBezTo>
                    <a:pt x="14119" y="19095"/>
                    <a:pt x="13381" y="19162"/>
                    <a:pt x="13065" y="19569"/>
                  </a:cubicBezTo>
                  <a:cubicBezTo>
                    <a:pt x="12749" y="19975"/>
                    <a:pt x="12433" y="21600"/>
                    <a:pt x="12433" y="21600"/>
                  </a:cubicBezTo>
                  <a:lnTo>
                    <a:pt x="5900" y="17673"/>
                  </a:lnTo>
                  <a:lnTo>
                    <a:pt x="0" y="15709"/>
                  </a:lnTo>
                  <a:lnTo>
                    <a:pt x="421" y="9750"/>
                  </a:lnTo>
                  <a:lnTo>
                    <a:pt x="6322" y="1151"/>
                  </a:lnTo>
                  <a:lnTo>
                    <a:pt x="10326" y="0"/>
                  </a:lnTo>
                  <a:lnTo>
                    <a:pt x="14224" y="1016"/>
                  </a:lnTo>
                  <a:close/>
                </a:path>
              </a:pathLst>
            </a:custGeom>
            <a:solidFill>
              <a:srgbClr val="FDAF71"/>
            </a:solidFill>
            <a:ln w="12700">
              <a:miter lim="400000"/>
            </a:ln>
          </p:spPr>
          <p:txBody>
            <a:bodyPr lIns="38100" tIns="38100" rIns="38100" bIns="38100" anchor="ctr"/>
            <a:lstStyle/>
            <a:p>
              <a:pPr>
                <a:defRPr sz="3000">
                  <a:solidFill>
                    <a:srgbClr val="FFFFFF"/>
                  </a:solidFill>
                </a:defRPr>
              </a:pPr>
              <a:endParaRPr/>
            </a:p>
          </p:txBody>
        </p:sp>
        <p:sp>
          <p:nvSpPr>
            <p:cNvPr id="28" name="Shape">
              <a:extLst>
                <a:ext uri="{FF2B5EF4-FFF2-40B4-BE49-F238E27FC236}">
                  <a16:creationId xmlns:a16="http://schemas.microsoft.com/office/drawing/2014/main" id="{2E5830D6-0B95-7A67-ECED-1E5E6871565E}"/>
                </a:ext>
              </a:extLst>
            </p:cNvPr>
            <p:cNvSpPr/>
            <p:nvPr/>
          </p:nvSpPr>
          <p:spPr>
            <a:xfrm>
              <a:off x="4421539" y="902537"/>
              <a:ext cx="388018" cy="472746"/>
            </a:xfrm>
            <a:custGeom>
              <a:avLst/>
              <a:gdLst/>
              <a:ahLst/>
              <a:cxnLst>
                <a:cxn ang="0">
                  <a:pos x="wd2" y="hd2"/>
                </a:cxn>
                <a:cxn ang="5400000">
                  <a:pos x="wd2" y="hd2"/>
                </a:cxn>
                <a:cxn ang="10800000">
                  <a:pos x="wd2" y="hd2"/>
                </a:cxn>
                <a:cxn ang="16200000">
                  <a:pos x="wd2" y="hd2"/>
                </a:cxn>
              </a:cxnLst>
              <a:rect l="0" t="0" r="r" b="b"/>
              <a:pathLst>
                <a:path w="21258" h="21600" extrusionOk="0">
                  <a:moveTo>
                    <a:pt x="6377" y="21600"/>
                  </a:moveTo>
                  <a:cubicBezTo>
                    <a:pt x="6377" y="21600"/>
                    <a:pt x="6070" y="20149"/>
                    <a:pt x="4841" y="18612"/>
                  </a:cubicBezTo>
                  <a:cubicBezTo>
                    <a:pt x="3613" y="17161"/>
                    <a:pt x="1566" y="15624"/>
                    <a:pt x="951" y="13916"/>
                  </a:cubicBezTo>
                  <a:cubicBezTo>
                    <a:pt x="337" y="12209"/>
                    <a:pt x="-277" y="6915"/>
                    <a:pt x="132" y="5806"/>
                  </a:cubicBezTo>
                  <a:cubicBezTo>
                    <a:pt x="542" y="4696"/>
                    <a:pt x="1463" y="4525"/>
                    <a:pt x="1668" y="4269"/>
                  </a:cubicBezTo>
                  <a:cubicBezTo>
                    <a:pt x="1873" y="3927"/>
                    <a:pt x="3715" y="1708"/>
                    <a:pt x="5456" y="1024"/>
                  </a:cubicBezTo>
                  <a:cubicBezTo>
                    <a:pt x="7196" y="256"/>
                    <a:pt x="11086" y="85"/>
                    <a:pt x="13031" y="0"/>
                  </a:cubicBezTo>
                  <a:cubicBezTo>
                    <a:pt x="14976" y="0"/>
                    <a:pt x="19685" y="598"/>
                    <a:pt x="20299" y="342"/>
                  </a:cubicBezTo>
                  <a:cubicBezTo>
                    <a:pt x="20299" y="342"/>
                    <a:pt x="21118" y="1025"/>
                    <a:pt x="21221" y="1878"/>
                  </a:cubicBezTo>
                  <a:cubicBezTo>
                    <a:pt x="21323" y="2732"/>
                    <a:pt x="21221" y="4183"/>
                    <a:pt x="20811" y="4440"/>
                  </a:cubicBezTo>
                  <a:cubicBezTo>
                    <a:pt x="20811" y="4440"/>
                    <a:pt x="19787" y="3586"/>
                    <a:pt x="16000" y="3074"/>
                  </a:cubicBezTo>
                  <a:cubicBezTo>
                    <a:pt x="16000" y="3074"/>
                    <a:pt x="17228" y="4354"/>
                    <a:pt x="17126" y="5123"/>
                  </a:cubicBezTo>
                  <a:cubicBezTo>
                    <a:pt x="17023" y="5891"/>
                    <a:pt x="18764" y="7257"/>
                    <a:pt x="18559" y="7684"/>
                  </a:cubicBezTo>
                  <a:cubicBezTo>
                    <a:pt x="18354" y="8111"/>
                    <a:pt x="17331" y="8794"/>
                    <a:pt x="17228" y="9648"/>
                  </a:cubicBezTo>
                  <a:cubicBezTo>
                    <a:pt x="17126" y="10501"/>
                    <a:pt x="17842" y="12380"/>
                    <a:pt x="17842" y="12380"/>
                  </a:cubicBezTo>
                  <a:lnTo>
                    <a:pt x="15795" y="12636"/>
                  </a:lnTo>
                  <a:cubicBezTo>
                    <a:pt x="15795" y="12636"/>
                    <a:pt x="14362" y="11270"/>
                    <a:pt x="13338" y="11184"/>
                  </a:cubicBezTo>
                  <a:cubicBezTo>
                    <a:pt x="12314" y="11014"/>
                    <a:pt x="10881" y="11184"/>
                    <a:pt x="10574" y="11867"/>
                  </a:cubicBezTo>
                  <a:cubicBezTo>
                    <a:pt x="10165" y="12550"/>
                    <a:pt x="10472" y="15368"/>
                    <a:pt x="10472" y="16051"/>
                  </a:cubicBezTo>
                  <a:cubicBezTo>
                    <a:pt x="10369" y="16734"/>
                    <a:pt x="9960" y="19466"/>
                    <a:pt x="9550" y="19978"/>
                  </a:cubicBezTo>
                  <a:cubicBezTo>
                    <a:pt x="9039" y="20490"/>
                    <a:pt x="6377" y="21600"/>
                    <a:pt x="6377" y="21600"/>
                  </a:cubicBezTo>
                  <a:close/>
                </a:path>
              </a:pathLst>
            </a:custGeom>
            <a:solidFill>
              <a:srgbClr val="372B22"/>
            </a:solidFill>
            <a:ln w="12700">
              <a:miter lim="400000"/>
            </a:ln>
          </p:spPr>
          <p:txBody>
            <a:bodyPr lIns="38100" tIns="38100" rIns="38100" bIns="38100" anchor="ctr"/>
            <a:lstStyle/>
            <a:p>
              <a:pPr>
                <a:defRPr sz="3000">
                  <a:solidFill>
                    <a:srgbClr val="FFFFFF"/>
                  </a:solidFill>
                </a:defRPr>
              </a:pPr>
              <a:endParaRPr/>
            </a:p>
          </p:txBody>
        </p:sp>
      </p:grpSp>
      <p:grpSp>
        <p:nvGrpSpPr>
          <p:cNvPr id="39" name="Group 38">
            <a:extLst>
              <a:ext uri="{FF2B5EF4-FFF2-40B4-BE49-F238E27FC236}">
                <a16:creationId xmlns:a16="http://schemas.microsoft.com/office/drawing/2014/main" id="{52EC08CA-5D1F-CA3B-7BD1-6A74D674E3AB}"/>
              </a:ext>
            </a:extLst>
          </p:cNvPr>
          <p:cNvGrpSpPr/>
          <p:nvPr/>
        </p:nvGrpSpPr>
        <p:grpSpPr>
          <a:xfrm>
            <a:off x="340731" y="1242150"/>
            <a:ext cx="2926080" cy="2736703"/>
            <a:chOff x="332936" y="2627766"/>
            <a:chExt cx="2926080" cy="2736703"/>
          </a:xfrm>
        </p:grpSpPr>
        <p:sp>
          <p:nvSpPr>
            <p:cNvPr id="40" name="TextBox 39">
              <a:extLst>
                <a:ext uri="{FF2B5EF4-FFF2-40B4-BE49-F238E27FC236}">
                  <a16:creationId xmlns:a16="http://schemas.microsoft.com/office/drawing/2014/main" id="{DF10FE78-6B7E-77E1-17D0-E0768E728F30}"/>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41" name="TextBox 40">
              <a:extLst>
                <a:ext uri="{FF2B5EF4-FFF2-40B4-BE49-F238E27FC236}">
                  <a16:creationId xmlns:a16="http://schemas.microsoft.com/office/drawing/2014/main" id="{22A6A8DD-073A-000F-A03D-4ECF04E3C946}"/>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Stairway To Success – Slide Template</a:t>
            </a:r>
          </a:p>
        </p:txBody>
      </p:sp>
      <p:grpSp>
        <p:nvGrpSpPr>
          <p:cNvPr id="32" name="Group 31">
            <a:extLst>
              <a:ext uri="{FF2B5EF4-FFF2-40B4-BE49-F238E27FC236}">
                <a16:creationId xmlns:a16="http://schemas.microsoft.com/office/drawing/2014/main" id="{2DEF9E53-74F3-F6D1-BAF2-12AB514C955C}"/>
              </a:ext>
            </a:extLst>
          </p:cNvPr>
          <p:cNvGrpSpPr/>
          <p:nvPr/>
        </p:nvGrpSpPr>
        <p:grpSpPr>
          <a:xfrm>
            <a:off x="2527607" y="5249913"/>
            <a:ext cx="1173458" cy="1173458"/>
            <a:chOff x="1930977" y="4938628"/>
            <a:chExt cx="1173458" cy="1173458"/>
          </a:xfrm>
        </p:grpSpPr>
        <p:sp>
          <p:nvSpPr>
            <p:cNvPr id="3" name="Square">
              <a:extLst>
                <a:ext uri="{FF2B5EF4-FFF2-40B4-BE49-F238E27FC236}">
                  <a16:creationId xmlns:a16="http://schemas.microsoft.com/office/drawing/2014/main" id="{0701AE8F-2FD0-AABD-A154-1A0B08406C03}"/>
                </a:ext>
              </a:extLst>
            </p:cNvPr>
            <p:cNvSpPr/>
            <p:nvPr/>
          </p:nvSpPr>
          <p:spPr>
            <a:xfrm>
              <a:off x="1930977" y="4938628"/>
              <a:ext cx="1173458" cy="1173458"/>
            </a:xfrm>
            <a:prstGeom prst="rect">
              <a:avLst/>
            </a:pr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C51C7FBF-B6C5-C52A-6F18-54ECDFE76B21}"/>
                </a:ext>
              </a:extLst>
            </p:cNvPr>
            <p:cNvSpPr/>
            <p:nvPr/>
          </p:nvSpPr>
          <p:spPr>
            <a:xfrm>
              <a:off x="2158942" y="5067558"/>
              <a:ext cx="717529" cy="915598"/>
            </a:xfrm>
            <a:custGeom>
              <a:avLst/>
              <a:gdLst/>
              <a:ahLst/>
              <a:cxnLst>
                <a:cxn ang="0">
                  <a:pos x="wd2" y="hd2"/>
                </a:cxn>
                <a:cxn ang="5400000">
                  <a:pos x="wd2" y="hd2"/>
                </a:cxn>
                <a:cxn ang="10800000">
                  <a:pos x="wd2" y="hd2"/>
                </a:cxn>
                <a:cxn ang="16200000">
                  <a:pos x="wd2" y="hd2"/>
                </a:cxn>
              </a:cxnLst>
              <a:rect l="0" t="0" r="r" b="b"/>
              <a:pathLst>
                <a:path w="21600" h="21600" extrusionOk="0">
                  <a:moveTo>
                    <a:pt x="0" y="14591"/>
                  </a:moveTo>
                  <a:lnTo>
                    <a:pt x="5231" y="14194"/>
                  </a:lnTo>
                  <a:cubicBezTo>
                    <a:pt x="5569" y="15561"/>
                    <a:pt x="6188" y="16575"/>
                    <a:pt x="7144" y="17236"/>
                  </a:cubicBezTo>
                  <a:cubicBezTo>
                    <a:pt x="8100" y="17897"/>
                    <a:pt x="9394" y="18206"/>
                    <a:pt x="11025" y="18206"/>
                  </a:cubicBezTo>
                  <a:cubicBezTo>
                    <a:pt x="12769" y="18206"/>
                    <a:pt x="14062" y="17897"/>
                    <a:pt x="14963" y="17324"/>
                  </a:cubicBezTo>
                  <a:cubicBezTo>
                    <a:pt x="15863" y="16751"/>
                    <a:pt x="16256" y="16090"/>
                    <a:pt x="16256" y="15296"/>
                  </a:cubicBezTo>
                  <a:cubicBezTo>
                    <a:pt x="16256" y="14811"/>
                    <a:pt x="16088" y="14371"/>
                    <a:pt x="15694" y="14018"/>
                  </a:cubicBezTo>
                  <a:cubicBezTo>
                    <a:pt x="15300" y="13665"/>
                    <a:pt x="14681" y="13357"/>
                    <a:pt x="13781" y="13092"/>
                  </a:cubicBezTo>
                  <a:cubicBezTo>
                    <a:pt x="13163" y="12916"/>
                    <a:pt x="11700" y="12607"/>
                    <a:pt x="9450" y="12167"/>
                  </a:cubicBezTo>
                  <a:cubicBezTo>
                    <a:pt x="6581" y="11593"/>
                    <a:pt x="4556" y="10932"/>
                    <a:pt x="3375" y="10095"/>
                  </a:cubicBezTo>
                  <a:cubicBezTo>
                    <a:pt x="1744" y="8949"/>
                    <a:pt x="900" y="7538"/>
                    <a:pt x="900" y="5863"/>
                  </a:cubicBezTo>
                  <a:cubicBezTo>
                    <a:pt x="900" y="4805"/>
                    <a:pt x="1294" y="3791"/>
                    <a:pt x="2081" y="2865"/>
                  </a:cubicBezTo>
                  <a:cubicBezTo>
                    <a:pt x="2869" y="1940"/>
                    <a:pt x="3938" y="1234"/>
                    <a:pt x="5400" y="749"/>
                  </a:cubicBezTo>
                  <a:cubicBezTo>
                    <a:pt x="6863" y="264"/>
                    <a:pt x="8606" y="0"/>
                    <a:pt x="10631" y="0"/>
                  </a:cubicBezTo>
                  <a:cubicBezTo>
                    <a:pt x="14006" y="0"/>
                    <a:pt x="16481" y="573"/>
                    <a:pt x="18225" y="1719"/>
                  </a:cubicBezTo>
                  <a:cubicBezTo>
                    <a:pt x="19913" y="2865"/>
                    <a:pt x="20813" y="4408"/>
                    <a:pt x="20869" y="6348"/>
                  </a:cubicBezTo>
                  <a:lnTo>
                    <a:pt x="15469" y="6524"/>
                  </a:lnTo>
                  <a:cubicBezTo>
                    <a:pt x="15244" y="5466"/>
                    <a:pt x="14738" y="4673"/>
                    <a:pt x="14006" y="4188"/>
                  </a:cubicBezTo>
                  <a:cubicBezTo>
                    <a:pt x="13275" y="3703"/>
                    <a:pt x="12094" y="3482"/>
                    <a:pt x="10575" y="3482"/>
                  </a:cubicBezTo>
                  <a:cubicBezTo>
                    <a:pt x="9000" y="3482"/>
                    <a:pt x="7762" y="3747"/>
                    <a:pt x="6919" y="4232"/>
                  </a:cubicBezTo>
                  <a:cubicBezTo>
                    <a:pt x="6356" y="4540"/>
                    <a:pt x="6075" y="4981"/>
                    <a:pt x="6075" y="5510"/>
                  </a:cubicBezTo>
                  <a:cubicBezTo>
                    <a:pt x="6075" y="5995"/>
                    <a:pt x="6356" y="6436"/>
                    <a:pt x="6862" y="6789"/>
                  </a:cubicBezTo>
                  <a:cubicBezTo>
                    <a:pt x="7537" y="7229"/>
                    <a:pt x="9169" y="7714"/>
                    <a:pt x="11812" y="8199"/>
                  </a:cubicBezTo>
                  <a:cubicBezTo>
                    <a:pt x="14456" y="8684"/>
                    <a:pt x="16369" y="9169"/>
                    <a:pt x="17606" y="9698"/>
                  </a:cubicBezTo>
                  <a:cubicBezTo>
                    <a:pt x="18844" y="10227"/>
                    <a:pt x="19856" y="10932"/>
                    <a:pt x="20531" y="11814"/>
                  </a:cubicBezTo>
                  <a:cubicBezTo>
                    <a:pt x="21263" y="12696"/>
                    <a:pt x="21600" y="13842"/>
                    <a:pt x="21600" y="15164"/>
                  </a:cubicBezTo>
                  <a:cubicBezTo>
                    <a:pt x="21600" y="16354"/>
                    <a:pt x="21150" y="17500"/>
                    <a:pt x="20306" y="18514"/>
                  </a:cubicBezTo>
                  <a:cubicBezTo>
                    <a:pt x="19462" y="19572"/>
                    <a:pt x="18281" y="20322"/>
                    <a:pt x="16706" y="20851"/>
                  </a:cubicBezTo>
                  <a:cubicBezTo>
                    <a:pt x="15131" y="21380"/>
                    <a:pt x="13219" y="21600"/>
                    <a:pt x="10912" y="21600"/>
                  </a:cubicBezTo>
                  <a:cubicBezTo>
                    <a:pt x="7537" y="21600"/>
                    <a:pt x="4950" y="20983"/>
                    <a:pt x="3150" y="19749"/>
                  </a:cubicBezTo>
                  <a:cubicBezTo>
                    <a:pt x="1406" y="18735"/>
                    <a:pt x="338" y="16927"/>
                    <a:pt x="0" y="14591"/>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grpSp>
      <p:grpSp>
        <p:nvGrpSpPr>
          <p:cNvPr id="33" name="Group 32">
            <a:extLst>
              <a:ext uri="{FF2B5EF4-FFF2-40B4-BE49-F238E27FC236}">
                <a16:creationId xmlns:a16="http://schemas.microsoft.com/office/drawing/2014/main" id="{10892304-4B3C-F4E4-D2ED-060CD7AAC5C8}"/>
              </a:ext>
            </a:extLst>
          </p:cNvPr>
          <p:cNvGrpSpPr/>
          <p:nvPr/>
        </p:nvGrpSpPr>
        <p:grpSpPr>
          <a:xfrm>
            <a:off x="3720371" y="4855257"/>
            <a:ext cx="1173458" cy="1173458"/>
            <a:chOff x="3123741" y="4602287"/>
            <a:chExt cx="1173458" cy="1173458"/>
          </a:xfrm>
        </p:grpSpPr>
        <p:sp>
          <p:nvSpPr>
            <p:cNvPr id="4" name="Square">
              <a:extLst>
                <a:ext uri="{FF2B5EF4-FFF2-40B4-BE49-F238E27FC236}">
                  <a16:creationId xmlns:a16="http://schemas.microsoft.com/office/drawing/2014/main" id="{1451BEA7-8845-77FC-A0A7-CEDED25B1513}"/>
                </a:ext>
              </a:extLst>
            </p:cNvPr>
            <p:cNvSpPr/>
            <p:nvPr/>
          </p:nvSpPr>
          <p:spPr>
            <a:xfrm>
              <a:off x="3123741" y="4602287"/>
              <a:ext cx="1173458" cy="1173458"/>
            </a:xfrm>
            <a:prstGeom prst="rect">
              <a:avLst/>
            </a:pr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F74A8969-D935-7E07-36B9-D271365FAA23}"/>
                </a:ext>
              </a:extLst>
            </p:cNvPr>
            <p:cNvSpPr/>
            <p:nvPr/>
          </p:nvSpPr>
          <p:spPr>
            <a:xfrm>
              <a:off x="3356377" y="4737759"/>
              <a:ext cx="708186" cy="902515"/>
            </a:xfrm>
            <a:custGeom>
              <a:avLst/>
              <a:gdLst/>
              <a:ahLst/>
              <a:cxnLst>
                <a:cxn ang="0">
                  <a:pos x="wd2" y="hd2"/>
                </a:cxn>
                <a:cxn ang="5400000">
                  <a:pos x="wd2" y="hd2"/>
                </a:cxn>
                <a:cxn ang="10800000">
                  <a:pos x="wd2" y="hd2"/>
                </a:cxn>
                <a:cxn ang="16200000">
                  <a:pos x="wd2" y="hd2"/>
                </a:cxn>
              </a:cxnLst>
              <a:rect l="0" t="0" r="r" b="b"/>
              <a:pathLst>
                <a:path w="21600" h="21600" extrusionOk="0">
                  <a:moveTo>
                    <a:pt x="0" y="45"/>
                  </a:moveTo>
                  <a:lnTo>
                    <a:pt x="5471" y="45"/>
                  </a:lnTo>
                  <a:lnTo>
                    <a:pt x="5471" y="11538"/>
                  </a:lnTo>
                  <a:cubicBezTo>
                    <a:pt x="5471" y="13371"/>
                    <a:pt x="5528" y="14534"/>
                    <a:pt x="5699" y="15071"/>
                  </a:cubicBezTo>
                  <a:cubicBezTo>
                    <a:pt x="5927" y="15920"/>
                    <a:pt x="6497" y="16636"/>
                    <a:pt x="7352" y="17173"/>
                  </a:cubicBezTo>
                  <a:cubicBezTo>
                    <a:pt x="8207" y="17709"/>
                    <a:pt x="9461" y="17978"/>
                    <a:pt x="10942" y="17978"/>
                  </a:cubicBezTo>
                  <a:cubicBezTo>
                    <a:pt x="12481" y="17978"/>
                    <a:pt x="13678" y="17709"/>
                    <a:pt x="14476" y="17217"/>
                  </a:cubicBezTo>
                  <a:cubicBezTo>
                    <a:pt x="15274" y="16725"/>
                    <a:pt x="15730" y="16099"/>
                    <a:pt x="15901" y="15384"/>
                  </a:cubicBezTo>
                  <a:cubicBezTo>
                    <a:pt x="16072" y="14668"/>
                    <a:pt x="16129" y="13461"/>
                    <a:pt x="16129" y="11762"/>
                  </a:cubicBezTo>
                  <a:lnTo>
                    <a:pt x="16129" y="0"/>
                  </a:lnTo>
                  <a:lnTo>
                    <a:pt x="21600" y="0"/>
                  </a:lnTo>
                  <a:lnTo>
                    <a:pt x="21600" y="11135"/>
                  </a:lnTo>
                  <a:cubicBezTo>
                    <a:pt x="21600" y="13684"/>
                    <a:pt x="21429" y="15473"/>
                    <a:pt x="21144" y="16547"/>
                  </a:cubicBezTo>
                  <a:cubicBezTo>
                    <a:pt x="20859" y="17620"/>
                    <a:pt x="20289" y="18470"/>
                    <a:pt x="19491" y="19230"/>
                  </a:cubicBezTo>
                  <a:cubicBezTo>
                    <a:pt x="18693" y="19945"/>
                    <a:pt x="17611" y="20527"/>
                    <a:pt x="16300" y="20974"/>
                  </a:cubicBezTo>
                  <a:cubicBezTo>
                    <a:pt x="14989" y="21421"/>
                    <a:pt x="13222" y="21600"/>
                    <a:pt x="11113" y="21600"/>
                  </a:cubicBezTo>
                  <a:cubicBezTo>
                    <a:pt x="8549" y="21600"/>
                    <a:pt x="6554" y="21376"/>
                    <a:pt x="5243" y="20884"/>
                  </a:cubicBezTo>
                  <a:cubicBezTo>
                    <a:pt x="3932" y="20437"/>
                    <a:pt x="2850" y="19811"/>
                    <a:pt x="2052" y="19051"/>
                  </a:cubicBezTo>
                  <a:cubicBezTo>
                    <a:pt x="1254" y="18291"/>
                    <a:pt x="741" y="17530"/>
                    <a:pt x="513" y="16681"/>
                  </a:cubicBezTo>
                  <a:cubicBezTo>
                    <a:pt x="171" y="15473"/>
                    <a:pt x="0" y="13685"/>
                    <a:pt x="0" y="11314"/>
                  </a:cubicBezTo>
                  <a:lnTo>
                    <a:pt x="0" y="45"/>
                  </a:ln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grpSp>
      <p:grpSp>
        <p:nvGrpSpPr>
          <p:cNvPr id="34" name="Group 33">
            <a:extLst>
              <a:ext uri="{FF2B5EF4-FFF2-40B4-BE49-F238E27FC236}">
                <a16:creationId xmlns:a16="http://schemas.microsoft.com/office/drawing/2014/main" id="{2E9A3D14-8E31-F7D6-71EE-558CAB4E02F6}"/>
              </a:ext>
            </a:extLst>
          </p:cNvPr>
          <p:cNvGrpSpPr/>
          <p:nvPr/>
        </p:nvGrpSpPr>
        <p:grpSpPr>
          <a:xfrm>
            <a:off x="4913135" y="4460600"/>
            <a:ext cx="1173458" cy="1173458"/>
            <a:chOff x="4316505" y="4284632"/>
            <a:chExt cx="1173458" cy="1173458"/>
          </a:xfrm>
        </p:grpSpPr>
        <p:sp>
          <p:nvSpPr>
            <p:cNvPr id="5" name="Square">
              <a:extLst>
                <a:ext uri="{FF2B5EF4-FFF2-40B4-BE49-F238E27FC236}">
                  <a16:creationId xmlns:a16="http://schemas.microsoft.com/office/drawing/2014/main" id="{B0FC7C39-E945-3484-2E5A-018EDC6B40CD}"/>
                </a:ext>
              </a:extLst>
            </p:cNvPr>
            <p:cNvSpPr/>
            <p:nvPr/>
          </p:nvSpPr>
          <p:spPr>
            <a:xfrm>
              <a:off x="4316505" y="4284632"/>
              <a:ext cx="1173458" cy="1173458"/>
            </a:xfrm>
            <a:prstGeom prst="rect">
              <a:avLst/>
            </a:pr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232C5BEB-2E41-ADA9-0099-09EA4C18B2D1}"/>
                </a:ext>
              </a:extLst>
            </p:cNvPr>
            <p:cNvSpPr/>
            <p:nvPr/>
          </p:nvSpPr>
          <p:spPr>
            <a:xfrm>
              <a:off x="4517376" y="4411694"/>
              <a:ext cx="771716" cy="919335"/>
            </a:xfrm>
            <a:custGeom>
              <a:avLst/>
              <a:gdLst/>
              <a:ahLst/>
              <a:cxnLst>
                <a:cxn ang="0">
                  <a:pos x="wd2" y="hd2"/>
                </a:cxn>
                <a:cxn ang="5400000">
                  <a:pos x="wd2" y="hd2"/>
                </a:cxn>
                <a:cxn ang="10800000">
                  <a:pos x="wd2" y="hd2"/>
                </a:cxn>
                <a:cxn ang="16200000">
                  <a:pos x="wd2" y="hd2"/>
                </a:cxn>
              </a:cxnLst>
              <a:rect l="0" t="0" r="r" b="b"/>
              <a:pathLst>
                <a:path w="21600" h="21600" extrusionOk="0">
                  <a:moveTo>
                    <a:pt x="16736" y="13610"/>
                  </a:moveTo>
                  <a:lnTo>
                    <a:pt x="21600" y="14883"/>
                  </a:lnTo>
                  <a:cubicBezTo>
                    <a:pt x="20868" y="17166"/>
                    <a:pt x="19613" y="18834"/>
                    <a:pt x="17887" y="19932"/>
                  </a:cubicBezTo>
                  <a:cubicBezTo>
                    <a:pt x="16161" y="21029"/>
                    <a:pt x="13964" y="21600"/>
                    <a:pt x="11297" y="21600"/>
                  </a:cubicBezTo>
                  <a:cubicBezTo>
                    <a:pt x="8002" y="21600"/>
                    <a:pt x="5282" y="20634"/>
                    <a:pt x="3190" y="18746"/>
                  </a:cubicBezTo>
                  <a:cubicBezTo>
                    <a:pt x="1046" y="16859"/>
                    <a:pt x="0" y="14268"/>
                    <a:pt x="0" y="10976"/>
                  </a:cubicBezTo>
                  <a:cubicBezTo>
                    <a:pt x="0" y="7507"/>
                    <a:pt x="1046" y="4829"/>
                    <a:pt x="3190" y="2898"/>
                  </a:cubicBezTo>
                  <a:cubicBezTo>
                    <a:pt x="5335" y="966"/>
                    <a:pt x="8107" y="0"/>
                    <a:pt x="11611" y="0"/>
                  </a:cubicBezTo>
                  <a:cubicBezTo>
                    <a:pt x="14644" y="0"/>
                    <a:pt x="17102" y="746"/>
                    <a:pt x="19037" y="2239"/>
                  </a:cubicBezTo>
                  <a:cubicBezTo>
                    <a:pt x="20188" y="3117"/>
                    <a:pt x="21025" y="4390"/>
                    <a:pt x="21600" y="6059"/>
                  </a:cubicBezTo>
                  <a:lnTo>
                    <a:pt x="16631" y="7068"/>
                  </a:lnTo>
                  <a:cubicBezTo>
                    <a:pt x="16318" y="5971"/>
                    <a:pt x="15742" y="5137"/>
                    <a:pt x="14801" y="4522"/>
                  </a:cubicBezTo>
                  <a:cubicBezTo>
                    <a:pt x="13860" y="3907"/>
                    <a:pt x="12761" y="3600"/>
                    <a:pt x="11401" y="3600"/>
                  </a:cubicBezTo>
                  <a:cubicBezTo>
                    <a:pt x="9571" y="3600"/>
                    <a:pt x="8054" y="4171"/>
                    <a:pt x="6904" y="5268"/>
                  </a:cubicBezTo>
                  <a:cubicBezTo>
                    <a:pt x="5753" y="6366"/>
                    <a:pt x="5178" y="8166"/>
                    <a:pt x="5178" y="10668"/>
                  </a:cubicBezTo>
                  <a:cubicBezTo>
                    <a:pt x="5178" y="13302"/>
                    <a:pt x="5753" y="15190"/>
                    <a:pt x="6851" y="16288"/>
                  </a:cubicBezTo>
                  <a:cubicBezTo>
                    <a:pt x="8002" y="17385"/>
                    <a:pt x="9466" y="17956"/>
                    <a:pt x="11245" y="17956"/>
                  </a:cubicBezTo>
                  <a:cubicBezTo>
                    <a:pt x="12552" y="17956"/>
                    <a:pt x="13703" y="17605"/>
                    <a:pt x="14696" y="16903"/>
                  </a:cubicBezTo>
                  <a:cubicBezTo>
                    <a:pt x="15638" y="16244"/>
                    <a:pt x="16318" y="15102"/>
                    <a:pt x="16736" y="13610"/>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grpSp>
      <p:grpSp>
        <p:nvGrpSpPr>
          <p:cNvPr id="35" name="Group 34">
            <a:extLst>
              <a:ext uri="{FF2B5EF4-FFF2-40B4-BE49-F238E27FC236}">
                <a16:creationId xmlns:a16="http://schemas.microsoft.com/office/drawing/2014/main" id="{286C306B-DBB7-884D-7BB0-B8A2E208B52D}"/>
              </a:ext>
            </a:extLst>
          </p:cNvPr>
          <p:cNvGrpSpPr/>
          <p:nvPr/>
        </p:nvGrpSpPr>
        <p:grpSpPr>
          <a:xfrm>
            <a:off x="6105899" y="4065943"/>
            <a:ext cx="1173458" cy="1173458"/>
            <a:chOff x="5509269" y="3948291"/>
            <a:chExt cx="1173458" cy="1173458"/>
          </a:xfrm>
        </p:grpSpPr>
        <p:sp>
          <p:nvSpPr>
            <p:cNvPr id="6" name="Square">
              <a:extLst>
                <a:ext uri="{FF2B5EF4-FFF2-40B4-BE49-F238E27FC236}">
                  <a16:creationId xmlns:a16="http://schemas.microsoft.com/office/drawing/2014/main" id="{6CCEC09E-52DF-56E8-FF72-C3DCFFB8565D}"/>
                </a:ext>
              </a:extLst>
            </p:cNvPr>
            <p:cNvSpPr/>
            <p:nvPr/>
          </p:nvSpPr>
          <p:spPr>
            <a:xfrm>
              <a:off x="5509269" y="3948291"/>
              <a:ext cx="1173458" cy="1173458"/>
            </a:xfrm>
            <a:prstGeom prst="rect">
              <a:avLst/>
            </a:pr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3836DB52-CA40-2AA2-CAB1-BF59CC853A33}"/>
                </a:ext>
              </a:extLst>
            </p:cNvPr>
            <p:cNvSpPr/>
            <p:nvPr/>
          </p:nvSpPr>
          <p:spPr>
            <a:xfrm>
              <a:off x="5710140" y="4075353"/>
              <a:ext cx="771716" cy="919335"/>
            </a:xfrm>
            <a:custGeom>
              <a:avLst/>
              <a:gdLst/>
              <a:ahLst/>
              <a:cxnLst>
                <a:cxn ang="0">
                  <a:pos x="wd2" y="hd2"/>
                </a:cxn>
                <a:cxn ang="5400000">
                  <a:pos x="wd2" y="hd2"/>
                </a:cxn>
                <a:cxn ang="10800000">
                  <a:pos x="wd2" y="hd2"/>
                </a:cxn>
                <a:cxn ang="16200000">
                  <a:pos x="wd2" y="hd2"/>
                </a:cxn>
              </a:cxnLst>
              <a:rect l="0" t="0" r="r" b="b"/>
              <a:pathLst>
                <a:path w="21600" h="21600" extrusionOk="0">
                  <a:moveTo>
                    <a:pt x="16736" y="13610"/>
                  </a:moveTo>
                  <a:lnTo>
                    <a:pt x="21600" y="14883"/>
                  </a:lnTo>
                  <a:cubicBezTo>
                    <a:pt x="20868" y="17166"/>
                    <a:pt x="19613" y="18834"/>
                    <a:pt x="17887" y="19932"/>
                  </a:cubicBezTo>
                  <a:cubicBezTo>
                    <a:pt x="16161" y="21029"/>
                    <a:pt x="13964" y="21600"/>
                    <a:pt x="11297" y="21600"/>
                  </a:cubicBezTo>
                  <a:cubicBezTo>
                    <a:pt x="8002" y="21600"/>
                    <a:pt x="5282" y="20634"/>
                    <a:pt x="3190" y="18746"/>
                  </a:cubicBezTo>
                  <a:cubicBezTo>
                    <a:pt x="1046" y="16859"/>
                    <a:pt x="0" y="14268"/>
                    <a:pt x="0" y="10976"/>
                  </a:cubicBezTo>
                  <a:cubicBezTo>
                    <a:pt x="0" y="7507"/>
                    <a:pt x="1046" y="4829"/>
                    <a:pt x="3190" y="2898"/>
                  </a:cubicBezTo>
                  <a:cubicBezTo>
                    <a:pt x="5335" y="966"/>
                    <a:pt x="8107" y="0"/>
                    <a:pt x="11611" y="0"/>
                  </a:cubicBezTo>
                  <a:cubicBezTo>
                    <a:pt x="14644" y="0"/>
                    <a:pt x="17102" y="746"/>
                    <a:pt x="19037" y="2239"/>
                  </a:cubicBezTo>
                  <a:cubicBezTo>
                    <a:pt x="20188" y="3117"/>
                    <a:pt x="21025" y="4390"/>
                    <a:pt x="21600" y="6059"/>
                  </a:cubicBezTo>
                  <a:lnTo>
                    <a:pt x="16631" y="7068"/>
                  </a:lnTo>
                  <a:cubicBezTo>
                    <a:pt x="16318" y="5971"/>
                    <a:pt x="15742" y="5137"/>
                    <a:pt x="14801" y="4522"/>
                  </a:cubicBezTo>
                  <a:cubicBezTo>
                    <a:pt x="13860" y="3907"/>
                    <a:pt x="12761" y="3600"/>
                    <a:pt x="11401" y="3600"/>
                  </a:cubicBezTo>
                  <a:cubicBezTo>
                    <a:pt x="9571" y="3600"/>
                    <a:pt x="8054" y="4171"/>
                    <a:pt x="6904" y="5268"/>
                  </a:cubicBezTo>
                  <a:cubicBezTo>
                    <a:pt x="5753" y="6366"/>
                    <a:pt x="5178" y="8166"/>
                    <a:pt x="5178" y="10668"/>
                  </a:cubicBezTo>
                  <a:cubicBezTo>
                    <a:pt x="5178" y="13302"/>
                    <a:pt x="5753" y="15190"/>
                    <a:pt x="6851" y="16288"/>
                  </a:cubicBezTo>
                  <a:cubicBezTo>
                    <a:pt x="8002" y="17385"/>
                    <a:pt x="9466" y="17956"/>
                    <a:pt x="11245" y="17956"/>
                  </a:cubicBezTo>
                  <a:cubicBezTo>
                    <a:pt x="12552" y="17956"/>
                    <a:pt x="13703" y="17605"/>
                    <a:pt x="14696" y="16903"/>
                  </a:cubicBezTo>
                  <a:cubicBezTo>
                    <a:pt x="15585" y="16288"/>
                    <a:pt x="16318" y="15146"/>
                    <a:pt x="16736" y="13610"/>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grpSp>
      <p:grpSp>
        <p:nvGrpSpPr>
          <p:cNvPr id="36" name="Group 35">
            <a:extLst>
              <a:ext uri="{FF2B5EF4-FFF2-40B4-BE49-F238E27FC236}">
                <a16:creationId xmlns:a16="http://schemas.microsoft.com/office/drawing/2014/main" id="{84B3CA0E-3EFE-5423-D542-FE2FCCF1CDDD}"/>
              </a:ext>
            </a:extLst>
          </p:cNvPr>
          <p:cNvGrpSpPr/>
          <p:nvPr/>
        </p:nvGrpSpPr>
        <p:grpSpPr>
          <a:xfrm>
            <a:off x="7298663" y="3671286"/>
            <a:ext cx="1173458" cy="1173458"/>
            <a:chOff x="6702033" y="3611950"/>
            <a:chExt cx="1173458" cy="1173458"/>
          </a:xfrm>
        </p:grpSpPr>
        <p:sp>
          <p:nvSpPr>
            <p:cNvPr id="7" name="Square">
              <a:extLst>
                <a:ext uri="{FF2B5EF4-FFF2-40B4-BE49-F238E27FC236}">
                  <a16:creationId xmlns:a16="http://schemas.microsoft.com/office/drawing/2014/main" id="{0C616F25-7193-36E5-398B-800A6C76B1C8}"/>
                </a:ext>
              </a:extLst>
            </p:cNvPr>
            <p:cNvSpPr/>
            <p:nvPr/>
          </p:nvSpPr>
          <p:spPr>
            <a:xfrm>
              <a:off x="6702033" y="3611950"/>
              <a:ext cx="1173458" cy="1173458"/>
            </a:xfrm>
            <a:prstGeom prst="rect">
              <a:avLst/>
            </a:pr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A27CCEC0-01A8-D6B4-7C1F-35F8CCFB32A1}"/>
                </a:ext>
              </a:extLst>
            </p:cNvPr>
            <p:cNvSpPr/>
            <p:nvPr/>
          </p:nvSpPr>
          <p:spPr>
            <a:xfrm>
              <a:off x="6951487" y="3754896"/>
              <a:ext cx="674550" cy="88756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061" y="0"/>
                  </a:lnTo>
                  <a:lnTo>
                    <a:pt x="21061" y="3638"/>
                  </a:lnTo>
                  <a:lnTo>
                    <a:pt x="5744" y="3638"/>
                  </a:lnTo>
                  <a:lnTo>
                    <a:pt x="5744" y="8413"/>
                  </a:lnTo>
                  <a:lnTo>
                    <a:pt x="19984" y="8413"/>
                  </a:lnTo>
                  <a:lnTo>
                    <a:pt x="19984" y="12051"/>
                  </a:lnTo>
                  <a:lnTo>
                    <a:pt x="5744" y="12051"/>
                  </a:lnTo>
                  <a:lnTo>
                    <a:pt x="5744" y="17917"/>
                  </a:lnTo>
                  <a:lnTo>
                    <a:pt x="21600" y="17917"/>
                  </a:lnTo>
                  <a:lnTo>
                    <a:pt x="21600" y="21555"/>
                  </a:lnTo>
                  <a:lnTo>
                    <a:pt x="0" y="21555"/>
                  </a:ln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grpSp>
      <p:grpSp>
        <p:nvGrpSpPr>
          <p:cNvPr id="37" name="Group 36">
            <a:extLst>
              <a:ext uri="{FF2B5EF4-FFF2-40B4-BE49-F238E27FC236}">
                <a16:creationId xmlns:a16="http://schemas.microsoft.com/office/drawing/2014/main" id="{644B2843-38EC-7EDB-7DEF-B301D9618008}"/>
              </a:ext>
            </a:extLst>
          </p:cNvPr>
          <p:cNvGrpSpPr/>
          <p:nvPr/>
        </p:nvGrpSpPr>
        <p:grpSpPr>
          <a:xfrm>
            <a:off x="8491428" y="3276629"/>
            <a:ext cx="1173458" cy="1173458"/>
            <a:chOff x="7894798" y="3294295"/>
            <a:chExt cx="1173458" cy="1173458"/>
          </a:xfrm>
        </p:grpSpPr>
        <p:sp>
          <p:nvSpPr>
            <p:cNvPr id="8" name="Square">
              <a:extLst>
                <a:ext uri="{FF2B5EF4-FFF2-40B4-BE49-F238E27FC236}">
                  <a16:creationId xmlns:a16="http://schemas.microsoft.com/office/drawing/2014/main" id="{C1BA533E-9DB0-275C-78C1-545A832312B5}"/>
                </a:ext>
              </a:extLst>
            </p:cNvPr>
            <p:cNvSpPr/>
            <p:nvPr/>
          </p:nvSpPr>
          <p:spPr>
            <a:xfrm>
              <a:off x="7894798" y="3294295"/>
              <a:ext cx="1173458" cy="1173458"/>
            </a:xfrm>
            <a:prstGeom prst="rect">
              <a:avLst/>
            </a:pr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6D3F6A1C-A4B7-9CFA-9858-AFC97E617318}"/>
                </a:ext>
              </a:extLst>
            </p:cNvPr>
            <p:cNvSpPr/>
            <p:nvPr/>
          </p:nvSpPr>
          <p:spPr>
            <a:xfrm>
              <a:off x="8122764" y="3423225"/>
              <a:ext cx="717527" cy="915598"/>
            </a:xfrm>
            <a:custGeom>
              <a:avLst/>
              <a:gdLst/>
              <a:ahLst/>
              <a:cxnLst>
                <a:cxn ang="0">
                  <a:pos x="wd2" y="hd2"/>
                </a:cxn>
                <a:cxn ang="5400000">
                  <a:pos x="wd2" y="hd2"/>
                </a:cxn>
                <a:cxn ang="10800000">
                  <a:pos x="wd2" y="hd2"/>
                </a:cxn>
                <a:cxn ang="16200000">
                  <a:pos x="wd2" y="hd2"/>
                </a:cxn>
              </a:cxnLst>
              <a:rect l="0" t="0" r="r" b="b"/>
              <a:pathLst>
                <a:path w="21600" h="21600" extrusionOk="0">
                  <a:moveTo>
                    <a:pt x="0" y="14591"/>
                  </a:moveTo>
                  <a:lnTo>
                    <a:pt x="5231" y="14194"/>
                  </a:lnTo>
                  <a:cubicBezTo>
                    <a:pt x="5569" y="15561"/>
                    <a:pt x="6188" y="16575"/>
                    <a:pt x="7144" y="17236"/>
                  </a:cubicBezTo>
                  <a:cubicBezTo>
                    <a:pt x="8100" y="17897"/>
                    <a:pt x="9394" y="18206"/>
                    <a:pt x="11025" y="18206"/>
                  </a:cubicBezTo>
                  <a:cubicBezTo>
                    <a:pt x="12769" y="18206"/>
                    <a:pt x="14063" y="17897"/>
                    <a:pt x="14963" y="17324"/>
                  </a:cubicBezTo>
                  <a:cubicBezTo>
                    <a:pt x="15863" y="16751"/>
                    <a:pt x="16256" y="16090"/>
                    <a:pt x="16256" y="15296"/>
                  </a:cubicBezTo>
                  <a:cubicBezTo>
                    <a:pt x="16256" y="14811"/>
                    <a:pt x="16088" y="14371"/>
                    <a:pt x="15694" y="14018"/>
                  </a:cubicBezTo>
                  <a:cubicBezTo>
                    <a:pt x="15300" y="13665"/>
                    <a:pt x="14681" y="13357"/>
                    <a:pt x="13781" y="13092"/>
                  </a:cubicBezTo>
                  <a:cubicBezTo>
                    <a:pt x="13163" y="12916"/>
                    <a:pt x="11700" y="12607"/>
                    <a:pt x="9450" y="12167"/>
                  </a:cubicBezTo>
                  <a:cubicBezTo>
                    <a:pt x="6581" y="11593"/>
                    <a:pt x="4556" y="10932"/>
                    <a:pt x="3375" y="10095"/>
                  </a:cubicBezTo>
                  <a:cubicBezTo>
                    <a:pt x="1744" y="8949"/>
                    <a:pt x="900" y="7538"/>
                    <a:pt x="900" y="5863"/>
                  </a:cubicBezTo>
                  <a:cubicBezTo>
                    <a:pt x="900" y="4805"/>
                    <a:pt x="1294" y="3791"/>
                    <a:pt x="2081" y="2865"/>
                  </a:cubicBezTo>
                  <a:cubicBezTo>
                    <a:pt x="2869" y="1940"/>
                    <a:pt x="3937" y="1234"/>
                    <a:pt x="5400" y="749"/>
                  </a:cubicBezTo>
                  <a:cubicBezTo>
                    <a:pt x="6863" y="264"/>
                    <a:pt x="8606" y="0"/>
                    <a:pt x="10631" y="0"/>
                  </a:cubicBezTo>
                  <a:cubicBezTo>
                    <a:pt x="14006" y="0"/>
                    <a:pt x="16481" y="573"/>
                    <a:pt x="18225" y="1719"/>
                  </a:cubicBezTo>
                  <a:cubicBezTo>
                    <a:pt x="19913" y="2865"/>
                    <a:pt x="20813" y="4408"/>
                    <a:pt x="20869" y="6348"/>
                  </a:cubicBezTo>
                  <a:lnTo>
                    <a:pt x="15469" y="6524"/>
                  </a:lnTo>
                  <a:cubicBezTo>
                    <a:pt x="15244" y="5466"/>
                    <a:pt x="14738" y="4673"/>
                    <a:pt x="14006" y="4188"/>
                  </a:cubicBezTo>
                  <a:cubicBezTo>
                    <a:pt x="13275" y="3703"/>
                    <a:pt x="12094" y="3482"/>
                    <a:pt x="10575" y="3482"/>
                  </a:cubicBezTo>
                  <a:cubicBezTo>
                    <a:pt x="9000" y="3482"/>
                    <a:pt x="7762" y="3747"/>
                    <a:pt x="6919" y="4232"/>
                  </a:cubicBezTo>
                  <a:cubicBezTo>
                    <a:pt x="6356" y="4540"/>
                    <a:pt x="6075" y="4981"/>
                    <a:pt x="6075" y="5510"/>
                  </a:cubicBezTo>
                  <a:cubicBezTo>
                    <a:pt x="6075" y="5995"/>
                    <a:pt x="6356" y="6436"/>
                    <a:pt x="6862" y="6789"/>
                  </a:cubicBezTo>
                  <a:cubicBezTo>
                    <a:pt x="7537" y="7229"/>
                    <a:pt x="9169" y="7714"/>
                    <a:pt x="11812" y="8199"/>
                  </a:cubicBezTo>
                  <a:cubicBezTo>
                    <a:pt x="14456" y="8684"/>
                    <a:pt x="16369" y="9169"/>
                    <a:pt x="17606" y="9698"/>
                  </a:cubicBezTo>
                  <a:cubicBezTo>
                    <a:pt x="18844" y="10227"/>
                    <a:pt x="19856" y="10932"/>
                    <a:pt x="20531" y="11814"/>
                  </a:cubicBezTo>
                  <a:cubicBezTo>
                    <a:pt x="21262" y="12696"/>
                    <a:pt x="21600" y="13842"/>
                    <a:pt x="21600" y="15164"/>
                  </a:cubicBezTo>
                  <a:cubicBezTo>
                    <a:pt x="21600" y="16354"/>
                    <a:pt x="21150" y="17500"/>
                    <a:pt x="20306" y="18514"/>
                  </a:cubicBezTo>
                  <a:cubicBezTo>
                    <a:pt x="19463" y="19572"/>
                    <a:pt x="18281" y="20322"/>
                    <a:pt x="16706" y="20851"/>
                  </a:cubicBezTo>
                  <a:cubicBezTo>
                    <a:pt x="15131" y="21380"/>
                    <a:pt x="13219" y="21600"/>
                    <a:pt x="10912" y="21600"/>
                  </a:cubicBezTo>
                  <a:cubicBezTo>
                    <a:pt x="7537" y="21600"/>
                    <a:pt x="4950" y="20983"/>
                    <a:pt x="3150" y="19749"/>
                  </a:cubicBezTo>
                  <a:cubicBezTo>
                    <a:pt x="1406" y="18691"/>
                    <a:pt x="338" y="16927"/>
                    <a:pt x="0" y="14591"/>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grpSp>
      <p:grpSp>
        <p:nvGrpSpPr>
          <p:cNvPr id="38" name="Group 37">
            <a:extLst>
              <a:ext uri="{FF2B5EF4-FFF2-40B4-BE49-F238E27FC236}">
                <a16:creationId xmlns:a16="http://schemas.microsoft.com/office/drawing/2014/main" id="{B8CF310D-4BFF-C960-53D3-D0507B6FEF0E}"/>
              </a:ext>
            </a:extLst>
          </p:cNvPr>
          <p:cNvGrpSpPr/>
          <p:nvPr/>
        </p:nvGrpSpPr>
        <p:grpSpPr>
          <a:xfrm>
            <a:off x="9684194" y="2881972"/>
            <a:ext cx="1173458" cy="1173458"/>
            <a:chOff x="9087564" y="2957954"/>
            <a:chExt cx="1173458" cy="1173458"/>
          </a:xfrm>
        </p:grpSpPr>
        <p:sp>
          <p:nvSpPr>
            <p:cNvPr id="9" name="Square">
              <a:extLst>
                <a:ext uri="{FF2B5EF4-FFF2-40B4-BE49-F238E27FC236}">
                  <a16:creationId xmlns:a16="http://schemas.microsoft.com/office/drawing/2014/main" id="{81B5818A-5498-7D9B-6B01-8C4D963F572F}"/>
                </a:ext>
              </a:extLst>
            </p:cNvPr>
            <p:cNvSpPr/>
            <p:nvPr/>
          </p:nvSpPr>
          <p:spPr>
            <a:xfrm>
              <a:off x="9087564" y="2957954"/>
              <a:ext cx="1173458" cy="1173458"/>
            </a:xfrm>
            <a:prstGeom prst="rect">
              <a:avLst/>
            </a:pr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CF9E977A-5AFE-FF32-E008-E413840652E1}"/>
                </a:ext>
              </a:extLst>
            </p:cNvPr>
            <p:cNvSpPr/>
            <p:nvPr/>
          </p:nvSpPr>
          <p:spPr>
            <a:xfrm>
              <a:off x="9315528" y="3086884"/>
              <a:ext cx="717530" cy="915598"/>
            </a:xfrm>
            <a:custGeom>
              <a:avLst/>
              <a:gdLst/>
              <a:ahLst/>
              <a:cxnLst>
                <a:cxn ang="0">
                  <a:pos x="wd2" y="hd2"/>
                </a:cxn>
                <a:cxn ang="5400000">
                  <a:pos x="wd2" y="hd2"/>
                </a:cxn>
                <a:cxn ang="10800000">
                  <a:pos x="wd2" y="hd2"/>
                </a:cxn>
                <a:cxn ang="16200000">
                  <a:pos x="wd2" y="hd2"/>
                </a:cxn>
              </a:cxnLst>
              <a:rect l="0" t="0" r="r" b="b"/>
              <a:pathLst>
                <a:path w="21600" h="21600" extrusionOk="0">
                  <a:moveTo>
                    <a:pt x="0" y="14591"/>
                  </a:moveTo>
                  <a:lnTo>
                    <a:pt x="5231" y="14194"/>
                  </a:lnTo>
                  <a:cubicBezTo>
                    <a:pt x="5569" y="15561"/>
                    <a:pt x="6187" y="16575"/>
                    <a:pt x="7144" y="17236"/>
                  </a:cubicBezTo>
                  <a:cubicBezTo>
                    <a:pt x="8100" y="17897"/>
                    <a:pt x="9394" y="18206"/>
                    <a:pt x="11025" y="18206"/>
                  </a:cubicBezTo>
                  <a:cubicBezTo>
                    <a:pt x="12769" y="18206"/>
                    <a:pt x="14063" y="17897"/>
                    <a:pt x="14962" y="17324"/>
                  </a:cubicBezTo>
                  <a:cubicBezTo>
                    <a:pt x="15862" y="16751"/>
                    <a:pt x="16256" y="16090"/>
                    <a:pt x="16256" y="15296"/>
                  </a:cubicBezTo>
                  <a:cubicBezTo>
                    <a:pt x="16256" y="14811"/>
                    <a:pt x="16087" y="14371"/>
                    <a:pt x="15694" y="14018"/>
                  </a:cubicBezTo>
                  <a:cubicBezTo>
                    <a:pt x="15300" y="13665"/>
                    <a:pt x="14681" y="13357"/>
                    <a:pt x="13781" y="13092"/>
                  </a:cubicBezTo>
                  <a:cubicBezTo>
                    <a:pt x="13162" y="12916"/>
                    <a:pt x="11700" y="12607"/>
                    <a:pt x="9450" y="12167"/>
                  </a:cubicBezTo>
                  <a:cubicBezTo>
                    <a:pt x="6581" y="11593"/>
                    <a:pt x="4556" y="10932"/>
                    <a:pt x="3375" y="10095"/>
                  </a:cubicBezTo>
                  <a:cubicBezTo>
                    <a:pt x="1744" y="8949"/>
                    <a:pt x="900" y="7538"/>
                    <a:pt x="900" y="5863"/>
                  </a:cubicBezTo>
                  <a:cubicBezTo>
                    <a:pt x="900" y="4805"/>
                    <a:pt x="1294" y="3791"/>
                    <a:pt x="2081" y="2865"/>
                  </a:cubicBezTo>
                  <a:cubicBezTo>
                    <a:pt x="2869" y="1940"/>
                    <a:pt x="3937" y="1234"/>
                    <a:pt x="5400" y="749"/>
                  </a:cubicBezTo>
                  <a:cubicBezTo>
                    <a:pt x="6862" y="264"/>
                    <a:pt x="8606" y="0"/>
                    <a:pt x="10631" y="0"/>
                  </a:cubicBezTo>
                  <a:cubicBezTo>
                    <a:pt x="14006" y="0"/>
                    <a:pt x="16481" y="573"/>
                    <a:pt x="18225" y="1719"/>
                  </a:cubicBezTo>
                  <a:cubicBezTo>
                    <a:pt x="19912" y="2865"/>
                    <a:pt x="20812" y="4408"/>
                    <a:pt x="20869" y="6348"/>
                  </a:cubicBezTo>
                  <a:lnTo>
                    <a:pt x="15469" y="6524"/>
                  </a:lnTo>
                  <a:cubicBezTo>
                    <a:pt x="15244" y="5466"/>
                    <a:pt x="14737" y="4673"/>
                    <a:pt x="14006" y="4188"/>
                  </a:cubicBezTo>
                  <a:cubicBezTo>
                    <a:pt x="13275" y="3703"/>
                    <a:pt x="12094" y="3482"/>
                    <a:pt x="10575" y="3482"/>
                  </a:cubicBezTo>
                  <a:cubicBezTo>
                    <a:pt x="9000" y="3482"/>
                    <a:pt x="7763" y="3747"/>
                    <a:pt x="6919" y="4232"/>
                  </a:cubicBezTo>
                  <a:cubicBezTo>
                    <a:pt x="6356" y="4540"/>
                    <a:pt x="6075" y="4981"/>
                    <a:pt x="6075" y="5510"/>
                  </a:cubicBezTo>
                  <a:cubicBezTo>
                    <a:pt x="6075" y="5995"/>
                    <a:pt x="6356" y="6436"/>
                    <a:pt x="6863" y="6789"/>
                  </a:cubicBezTo>
                  <a:cubicBezTo>
                    <a:pt x="7538" y="7229"/>
                    <a:pt x="9169" y="7714"/>
                    <a:pt x="11813" y="8199"/>
                  </a:cubicBezTo>
                  <a:cubicBezTo>
                    <a:pt x="14456" y="8684"/>
                    <a:pt x="16369" y="9169"/>
                    <a:pt x="17606" y="9698"/>
                  </a:cubicBezTo>
                  <a:cubicBezTo>
                    <a:pt x="18844" y="10227"/>
                    <a:pt x="19856" y="10932"/>
                    <a:pt x="20531" y="11814"/>
                  </a:cubicBezTo>
                  <a:cubicBezTo>
                    <a:pt x="21262" y="12696"/>
                    <a:pt x="21600" y="13842"/>
                    <a:pt x="21600" y="15164"/>
                  </a:cubicBezTo>
                  <a:cubicBezTo>
                    <a:pt x="21600" y="16354"/>
                    <a:pt x="21150" y="17500"/>
                    <a:pt x="20306" y="18514"/>
                  </a:cubicBezTo>
                  <a:cubicBezTo>
                    <a:pt x="19463" y="19572"/>
                    <a:pt x="18281" y="20322"/>
                    <a:pt x="16706" y="20851"/>
                  </a:cubicBezTo>
                  <a:cubicBezTo>
                    <a:pt x="15131" y="21380"/>
                    <a:pt x="13219" y="21600"/>
                    <a:pt x="10913" y="21600"/>
                  </a:cubicBezTo>
                  <a:cubicBezTo>
                    <a:pt x="7538" y="21600"/>
                    <a:pt x="4950" y="20983"/>
                    <a:pt x="3150" y="19749"/>
                  </a:cubicBezTo>
                  <a:cubicBezTo>
                    <a:pt x="1463" y="18691"/>
                    <a:pt x="338" y="16927"/>
                    <a:pt x="0" y="14591"/>
                  </a:cubicBezTo>
                  <a:close/>
                </a:path>
              </a:pathLst>
            </a:custGeom>
            <a:solidFill>
              <a:srgbClr val="000000"/>
            </a:solidFill>
            <a:ln w="12700">
              <a:miter lim="400000"/>
            </a:ln>
          </p:spPr>
          <p:txBody>
            <a:bodyPr lIns="38100" tIns="38100" rIns="38100" bIns="38100" anchor="ctr"/>
            <a:lstStyle/>
            <a:p>
              <a:pPr>
                <a:defRPr sz="3000">
                  <a:solidFill>
                    <a:srgbClr val="FFFFFF"/>
                  </a:solidFill>
                </a:defRPr>
              </a:pPr>
              <a:endParaRPr/>
            </a:p>
          </p:txBody>
        </p:sp>
      </p:grpSp>
      <p:grpSp>
        <p:nvGrpSpPr>
          <p:cNvPr id="39" name="Group 38">
            <a:extLst>
              <a:ext uri="{FF2B5EF4-FFF2-40B4-BE49-F238E27FC236}">
                <a16:creationId xmlns:a16="http://schemas.microsoft.com/office/drawing/2014/main" id="{52EC08CA-5D1F-CA3B-7BD1-6A74D674E3AB}"/>
              </a:ext>
            </a:extLst>
          </p:cNvPr>
          <p:cNvGrpSpPr/>
          <p:nvPr/>
        </p:nvGrpSpPr>
        <p:grpSpPr>
          <a:xfrm>
            <a:off x="340731" y="1242150"/>
            <a:ext cx="2926080" cy="2736703"/>
            <a:chOff x="332936" y="2627766"/>
            <a:chExt cx="2926080" cy="2736703"/>
          </a:xfrm>
        </p:grpSpPr>
        <p:sp>
          <p:nvSpPr>
            <p:cNvPr id="40" name="TextBox 39">
              <a:extLst>
                <a:ext uri="{FF2B5EF4-FFF2-40B4-BE49-F238E27FC236}">
                  <a16:creationId xmlns:a16="http://schemas.microsoft.com/office/drawing/2014/main" id="{DF10FE78-6B7E-77E1-17D0-E0768E728F30}"/>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41" name="TextBox 40">
              <a:extLst>
                <a:ext uri="{FF2B5EF4-FFF2-40B4-BE49-F238E27FC236}">
                  <a16:creationId xmlns:a16="http://schemas.microsoft.com/office/drawing/2014/main" id="{22A6A8DD-073A-000F-A03D-4ECF04E3C946}"/>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9" name="Group 28">
            <a:extLst>
              <a:ext uri="{FF2B5EF4-FFF2-40B4-BE49-F238E27FC236}">
                <a16:creationId xmlns:a16="http://schemas.microsoft.com/office/drawing/2014/main" id="{09799D5D-7D2F-5B46-EAE1-09C9C469EE1C}"/>
              </a:ext>
            </a:extLst>
          </p:cNvPr>
          <p:cNvGrpSpPr/>
          <p:nvPr/>
        </p:nvGrpSpPr>
        <p:grpSpPr>
          <a:xfrm>
            <a:off x="3630076" y="1131246"/>
            <a:ext cx="2081578" cy="3719983"/>
            <a:chOff x="3300401" y="902537"/>
            <a:chExt cx="2081578" cy="3719983"/>
          </a:xfrm>
        </p:grpSpPr>
        <p:sp>
          <p:nvSpPr>
            <p:cNvPr id="30" name="Shape">
              <a:extLst>
                <a:ext uri="{FF2B5EF4-FFF2-40B4-BE49-F238E27FC236}">
                  <a16:creationId xmlns:a16="http://schemas.microsoft.com/office/drawing/2014/main" id="{4FFD10FE-ECBA-E7A1-08BD-0462BCB11929}"/>
                </a:ext>
              </a:extLst>
            </p:cNvPr>
            <p:cNvSpPr/>
            <p:nvPr/>
          </p:nvSpPr>
          <p:spPr>
            <a:xfrm>
              <a:off x="3692800" y="2658983"/>
              <a:ext cx="1482522" cy="1963537"/>
            </a:xfrm>
            <a:custGeom>
              <a:avLst/>
              <a:gdLst/>
              <a:ahLst/>
              <a:cxnLst>
                <a:cxn ang="0">
                  <a:pos x="wd2" y="hd2"/>
                </a:cxn>
                <a:cxn ang="5400000">
                  <a:pos x="wd2" y="hd2"/>
                </a:cxn>
                <a:cxn ang="10800000">
                  <a:pos x="wd2" y="hd2"/>
                </a:cxn>
                <a:cxn ang="16200000">
                  <a:pos x="wd2" y="hd2"/>
                </a:cxn>
              </a:cxnLst>
              <a:rect l="0" t="0" r="r" b="b"/>
              <a:pathLst>
                <a:path w="21368" h="21193" extrusionOk="0">
                  <a:moveTo>
                    <a:pt x="6464" y="700"/>
                  </a:moveTo>
                  <a:cubicBezTo>
                    <a:pt x="6464" y="700"/>
                    <a:pt x="6356" y="1305"/>
                    <a:pt x="6545" y="1890"/>
                  </a:cubicBezTo>
                  <a:cubicBezTo>
                    <a:pt x="6733" y="2475"/>
                    <a:pt x="6868" y="2354"/>
                    <a:pt x="6841" y="2535"/>
                  </a:cubicBezTo>
                  <a:cubicBezTo>
                    <a:pt x="6841" y="2717"/>
                    <a:pt x="6976" y="2959"/>
                    <a:pt x="7056" y="3060"/>
                  </a:cubicBezTo>
                  <a:cubicBezTo>
                    <a:pt x="7137" y="3160"/>
                    <a:pt x="7272" y="3241"/>
                    <a:pt x="7137" y="3503"/>
                  </a:cubicBezTo>
                  <a:cubicBezTo>
                    <a:pt x="7002" y="3765"/>
                    <a:pt x="7029" y="4149"/>
                    <a:pt x="7002" y="4270"/>
                  </a:cubicBezTo>
                  <a:cubicBezTo>
                    <a:pt x="6976" y="4391"/>
                    <a:pt x="6706" y="5076"/>
                    <a:pt x="6625" y="5581"/>
                  </a:cubicBezTo>
                  <a:cubicBezTo>
                    <a:pt x="6545" y="6105"/>
                    <a:pt x="6464" y="7113"/>
                    <a:pt x="6410" y="7234"/>
                  </a:cubicBezTo>
                  <a:cubicBezTo>
                    <a:pt x="6356" y="7355"/>
                    <a:pt x="5844" y="7537"/>
                    <a:pt x="5791" y="7698"/>
                  </a:cubicBezTo>
                  <a:cubicBezTo>
                    <a:pt x="5737" y="7860"/>
                    <a:pt x="5791" y="8243"/>
                    <a:pt x="5683" y="8505"/>
                  </a:cubicBezTo>
                  <a:cubicBezTo>
                    <a:pt x="5575" y="8767"/>
                    <a:pt x="5360" y="9533"/>
                    <a:pt x="5360" y="9614"/>
                  </a:cubicBezTo>
                  <a:cubicBezTo>
                    <a:pt x="5360" y="9695"/>
                    <a:pt x="4767" y="10118"/>
                    <a:pt x="4659" y="10381"/>
                  </a:cubicBezTo>
                  <a:cubicBezTo>
                    <a:pt x="4552" y="10643"/>
                    <a:pt x="4094" y="11369"/>
                    <a:pt x="3986" y="11853"/>
                  </a:cubicBezTo>
                  <a:cubicBezTo>
                    <a:pt x="3905" y="12337"/>
                    <a:pt x="3663" y="12861"/>
                    <a:pt x="3555" y="13023"/>
                  </a:cubicBezTo>
                  <a:cubicBezTo>
                    <a:pt x="3447" y="13184"/>
                    <a:pt x="3420" y="13769"/>
                    <a:pt x="3340" y="14091"/>
                  </a:cubicBezTo>
                  <a:cubicBezTo>
                    <a:pt x="3259" y="14434"/>
                    <a:pt x="3070" y="14939"/>
                    <a:pt x="3043" y="15060"/>
                  </a:cubicBezTo>
                  <a:cubicBezTo>
                    <a:pt x="3016" y="15181"/>
                    <a:pt x="2963" y="15483"/>
                    <a:pt x="2936" y="15644"/>
                  </a:cubicBezTo>
                  <a:cubicBezTo>
                    <a:pt x="2909" y="15806"/>
                    <a:pt x="2882" y="15947"/>
                    <a:pt x="2882" y="15947"/>
                  </a:cubicBezTo>
                  <a:cubicBezTo>
                    <a:pt x="2882" y="15947"/>
                    <a:pt x="2424" y="16007"/>
                    <a:pt x="2397" y="16149"/>
                  </a:cubicBezTo>
                  <a:cubicBezTo>
                    <a:pt x="2370" y="16270"/>
                    <a:pt x="2316" y="16350"/>
                    <a:pt x="2155" y="16451"/>
                  </a:cubicBezTo>
                  <a:cubicBezTo>
                    <a:pt x="1993" y="16552"/>
                    <a:pt x="1535" y="16895"/>
                    <a:pt x="1481" y="16955"/>
                  </a:cubicBezTo>
                  <a:cubicBezTo>
                    <a:pt x="1427" y="17016"/>
                    <a:pt x="1212" y="17157"/>
                    <a:pt x="1212" y="17218"/>
                  </a:cubicBezTo>
                  <a:cubicBezTo>
                    <a:pt x="1212" y="17278"/>
                    <a:pt x="1050" y="17399"/>
                    <a:pt x="943" y="17480"/>
                  </a:cubicBezTo>
                  <a:cubicBezTo>
                    <a:pt x="835" y="17560"/>
                    <a:pt x="727" y="17681"/>
                    <a:pt x="727" y="17681"/>
                  </a:cubicBezTo>
                  <a:cubicBezTo>
                    <a:pt x="727" y="17681"/>
                    <a:pt x="566" y="17641"/>
                    <a:pt x="539" y="17681"/>
                  </a:cubicBezTo>
                  <a:cubicBezTo>
                    <a:pt x="512" y="17722"/>
                    <a:pt x="0" y="17944"/>
                    <a:pt x="0" y="18024"/>
                  </a:cubicBezTo>
                  <a:cubicBezTo>
                    <a:pt x="0" y="18105"/>
                    <a:pt x="404" y="18549"/>
                    <a:pt x="808" y="18871"/>
                  </a:cubicBezTo>
                  <a:cubicBezTo>
                    <a:pt x="1212" y="19174"/>
                    <a:pt x="1804" y="19577"/>
                    <a:pt x="1804" y="19577"/>
                  </a:cubicBezTo>
                  <a:lnTo>
                    <a:pt x="2047" y="19416"/>
                  </a:lnTo>
                  <a:cubicBezTo>
                    <a:pt x="2047" y="19416"/>
                    <a:pt x="2559" y="19920"/>
                    <a:pt x="2801" y="20243"/>
                  </a:cubicBezTo>
                  <a:cubicBezTo>
                    <a:pt x="3043" y="20565"/>
                    <a:pt x="3744" y="21070"/>
                    <a:pt x="4309" y="21150"/>
                  </a:cubicBezTo>
                  <a:cubicBezTo>
                    <a:pt x="4875" y="21231"/>
                    <a:pt x="5898" y="21191"/>
                    <a:pt x="6195" y="21090"/>
                  </a:cubicBezTo>
                  <a:cubicBezTo>
                    <a:pt x="6491" y="20969"/>
                    <a:pt x="6383" y="20807"/>
                    <a:pt x="6383" y="20807"/>
                  </a:cubicBezTo>
                  <a:cubicBezTo>
                    <a:pt x="6383" y="20807"/>
                    <a:pt x="6221" y="20807"/>
                    <a:pt x="6221" y="20767"/>
                  </a:cubicBezTo>
                  <a:cubicBezTo>
                    <a:pt x="6195" y="20727"/>
                    <a:pt x="6329" y="20485"/>
                    <a:pt x="5817" y="20344"/>
                  </a:cubicBezTo>
                  <a:cubicBezTo>
                    <a:pt x="5333" y="20202"/>
                    <a:pt x="4740" y="20041"/>
                    <a:pt x="4686" y="19940"/>
                  </a:cubicBezTo>
                  <a:cubicBezTo>
                    <a:pt x="4605" y="19839"/>
                    <a:pt x="4713" y="19476"/>
                    <a:pt x="4713" y="19376"/>
                  </a:cubicBezTo>
                  <a:cubicBezTo>
                    <a:pt x="4740" y="19275"/>
                    <a:pt x="4740" y="19134"/>
                    <a:pt x="4740" y="19053"/>
                  </a:cubicBezTo>
                  <a:cubicBezTo>
                    <a:pt x="4740" y="18972"/>
                    <a:pt x="4848" y="18609"/>
                    <a:pt x="4902" y="18448"/>
                  </a:cubicBezTo>
                  <a:cubicBezTo>
                    <a:pt x="4929" y="18286"/>
                    <a:pt x="5144" y="18085"/>
                    <a:pt x="5198" y="17923"/>
                  </a:cubicBezTo>
                  <a:cubicBezTo>
                    <a:pt x="5252" y="17762"/>
                    <a:pt x="5387" y="17782"/>
                    <a:pt x="5440" y="17661"/>
                  </a:cubicBezTo>
                  <a:cubicBezTo>
                    <a:pt x="5521" y="17540"/>
                    <a:pt x="5521" y="17318"/>
                    <a:pt x="5548" y="17117"/>
                  </a:cubicBezTo>
                  <a:cubicBezTo>
                    <a:pt x="5602" y="16915"/>
                    <a:pt x="5952" y="16007"/>
                    <a:pt x="6248" y="15322"/>
                  </a:cubicBezTo>
                  <a:cubicBezTo>
                    <a:pt x="6545" y="14636"/>
                    <a:pt x="7406" y="12357"/>
                    <a:pt x="7622" y="11933"/>
                  </a:cubicBezTo>
                  <a:cubicBezTo>
                    <a:pt x="7837" y="11510"/>
                    <a:pt x="7972" y="10965"/>
                    <a:pt x="8080" y="10824"/>
                  </a:cubicBezTo>
                  <a:cubicBezTo>
                    <a:pt x="8188" y="10683"/>
                    <a:pt x="8349" y="10542"/>
                    <a:pt x="8538" y="10239"/>
                  </a:cubicBezTo>
                  <a:cubicBezTo>
                    <a:pt x="8726" y="9937"/>
                    <a:pt x="9238" y="9433"/>
                    <a:pt x="9723" y="8666"/>
                  </a:cubicBezTo>
                  <a:cubicBezTo>
                    <a:pt x="10207" y="7900"/>
                    <a:pt x="10369" y="7981"/>
                    <a:pt x="10692" y="7214"/>
                  </a:cubicBezTo>
                  <a:cubicBezTo>
                    <a:pt x="11015" y="6448"/>
                    <a:pt x="11366" y="5661"/>
                    <a:pt x="12147" y="4713"/>
                  </a:cubicBezTo>
                  <a:cubicBezTo>
                    <a:pt x="12147" y="4713"/>
                    <a:pt x="13197" y="5298"/>
                    <a:pt x="13574" y="5601"/>
                  </a:cubicBezTo>
                  <a:cubicBezTo>
                    <a:pt x="13951" y="5903"/>
                    <a:pt x="15621" y="7174"/>
                    <a:pt x="15836" y="7214"/>
                  </a:cubicBezTo>
                  <a:cubicBezTo>
                    <a:pt x="16052" y="7254"/>
                    <a:pt x="16860" y="7254"/>
                    <a:pt x="16941" y="7275"/>
                  </a:cubicBezTo>
                  <a:cubicBezTo>
                    <a:pt x="16995" y="7295"/>
                    <a:pt x="16968" y="7436"/>
                    <a:pt x="16941" y="7476"/>
                  </a:cubicBezTo>
                  <a:cubicBezTo>
                    <a:pt x="16914" y="7517"/>
                    <a:pt x="16833" y="7517"/>
                    <a:pt x="16725" y="7577"/>
                  </a:cubicBezTo>
                  <a:cubicBezTo>
                    <a:pt x="16617" y="7658"/>
                    <a:pt x="16564" y="7779"/>
                    <a:pt x="16564" y="7960"/>
                  </a:cubicBezTo>
                  <a:cubicBezTo>
                    <a:pt x="16564" y="8122"/>
                    <a:pt x="16564" y="8243"/>
                    <a:pt x="16564" y="8243"/>
                  </a:cubicBezTo>
                  <a:cubicBezTo>
                    <a:pt x="16564" y="8243"/>
                    <a:pt x="16133" y="8465"/>
                    <a:pt x="16025" y="8666"/>
                  </a:cubicBezTo>
                  <a:cubicBezTo>
                    <a:pt x="15890" y="8888"/>
                    <a:pt x="15836" y="9130"/>
                    <a:pt x="15702" y="9352"/>
                  </a:cubicBezTo>
                  <a:cubicBezTo>
                    <a:pt x="15567" y="9574"/>
                    <a:pt x="14624" y="10703"/>
                    <a:pt x="14382" y="11207"/>
                  </a:cubicBezTo>
                  <a:cubicBezTo>
                    <a:pt x="14140" y="11712"/>
                    <a:pt x="14220" y="11449"/>
                    <a:pt x="13978" y="11712"/>
                  </a:cubicBezTo>
                  <a:cubicBezTo>
                    <a:pt x="13736" y="11974"/>
                    <a:pt x="13251" y="12680"/>
                    <a:pt x="12820" y="12982"/>
                  </a:cubicBezTo>
                  <a:cubicBezTo>
                    <a:pt x="12389" y="13305"/>
                    <a:pt x="11931" y="13628"/>
                    <a:pt x="11743" y="13769"/>
                  </a:cubicBezTo>
                  <a:cubicBezTo>
                    <a:pt x="11527" y="13910"/>
                    <a:pt x="11204" y="14091"/>
                    <a:pt x="10989" y="14535"/>
                  </a:cubicBezTo>
                  <a:cubicBezTo>
                    <a:pt x="10989" y="14535"/>
                    <a:pt x="10854" y="14515"/>
                    <a:pt x="10746" y="14636"/>
                  </a:cubicBezTo>
                  <a:cubicBezTo>
                    <a:pt x="10638" y="14777"/>
                    <a:pt x="10369" y="15060"/>
                    <a:pt x="10369" y="15060"/>
                  </a:cubicBezTo>
                  <a:cubicBezTo>
                    <a:pt x="10369" y="15060"/>
                    <a:pt x="10746" y="15523"/>
                    <a:pt x="11527" y="15866"/>
                  </a:cubicBezTo>
                  <a:cubicBezTo>
                    <a:pt x="12308" y="16209"/>
                    <a:pt x="12416" y="16290"/>
                    <a:pt x="12470" y="16249"/>
                  </a:cubicBezTo>
                  <a:cubicBezTo>
                    <a:pt x="12524" y="16209"/>
                    <a:pt x="12497" y="16108"/>
                    <a:pt x="12604" y="16108"/>
                  </a:cubicBezTo>
                  <a:cubicBezTo>
                    <a:pt x="12712" y="16108"/>
                    <a:pt x="13305" y="16552"/>
                    <a:pt x="13709" y="16855"/>
                  </a:cubicBezTo>
                  <a:cubicBezTo>
                    <a:pt x="14113" y="17157"/>
                    <a:pt x="14517" y="17399"/>
                    <a:pt x="15486" y="17419"/>
                  </a:cubicBezTo>
                  <a:cubicBezTo>
                    <a:pt x="16456" y="17439"/>
                    <a:pt x="17722" y="17197"/>
                    <a:pt x="17883" y="17097"/>
                  </a:cubicBezTo>
                  <a:cubicBezTo>
                    <a:pt x="18045" y="16996"/>
                    <a:pt x="17964" y="16794"/>
                    <a:pt x="17883" y="16774"/>
                  </a:cubicBezTo>
                  <a:cubicBezTo>
                    <a:pt x="17803" y="16754"/>
                    <a:pt x="17910" y="16451"/>
                    <a:pt x="17695" y="16350"/>
                  </a:cubicBezTo>
                  <a:cubicBezTo>
                    <a:pt x="17479" y="16270"/>
                    <a:pt x="16483" y="16149"/>
                    <a:pt x="16267" y="16108"/>
                  </a:cubicBezTo>
                  <a:cubicBezTo>
                    <a:pt x="16052" y="16068"/>
                    <a:pt x="15917" y="16108"/>
                    <a:pt x="15809" y="15987"/>
                  </a:cubicBezTo>
                  <a:cubicBezTo>
                    <a:pt x="15702" y="15866"/>
                    <a:pt x="15675" y="15745"/>
                    <a:pt x="15702" y="15685"/>
                  </a:cubicBezTo>
                  <a:cubicBezTo>
                    <a:pt x="15729" y="15624"/>
                    <a:pt x="15783" y="15564"/>
                    <a:pt x="15729" y="15483"/>
                  </a:cubicBezTo>
                  <a:cubicBezTo>
                    <a:pt x="15702" y="15402"/>
                    <a:pt x="15567" y="15241"/>
                    <a:pt x="15540" y="15080"/>
                  </a:cubicBezTo>
                  <a:cubicBezTo>
                    <a:pt x="15486" y="14918"/>
                    <a:pt x="15405" y="14797"/>
                    <a:pt x="15432" y="14676"/>
                  </a:cubicBezTo>
                  <a:cubicBezTo>
                    <a:pt x="15459" y="14555"/>
                    <a:pt x="15486" y="14515"/>
                    <a:pt x="15379" y="14495"/>
                  </a:cubicBezTo>
                  <a:cubicBezTo>
                    <a:pt x="15271" y="14475"/>
                    <a:pt x="15271" y="14434"/>
                    <a:pt x="15271" y="14434"/>
                  </a:cubicBezTo>
                  <a:cubicBezTo>
                    <a:pt x="15271" y="14434"/>
                    <a:pt x="15271" y="13708"/>
                    <a:pt x="15271" y="13668"/>
                  </a:cubicBezTo>
                  <a:cubicBezTo>
                    <a:pt x="15271" y="13628"/>
                    <a:pt x="15621" y="13769"/>
                    <a:pt x="16294" y="13789"/>
                  </a:cubicBezTo>
                  <a:cubicBezTo>
                    <a:pt x="16995" y="13809"/>
                    <a:pt x="17318" y="13728"/>
                    <a:pt x="17372" y="13607"/>
                  </a:cubicBezTo>
                  <a:cubicBezTo>
                    <a:pt x="17425" y="13486"/>
                    <a:pt x="18368" y="11873"/>
                    <a:pt x="18799" y="11147"/>
                  </a:cubicBezTo>
                  <a:cubicBezTo>
                    <a:pt x="19230" y="10441"/>
                    <a:pt x="19392" y="10159"/>
                    <a:pt x="20496" y="8767"/>
                  </a:cubicBezTo>
                  <a:cubicBezTo>
                    <a:pt x="21600" y="7376"/>
                    <a:pt x="21385" y="7013"/>
                    <a:pt x="21277" y="6871"/>
                  </a:cubicBezTo>
                  <a:cubicBezTo>
                    <a:pt x="21169" y="6730"/>
                    <a:pt x="21007" y="6165"/>
                    <a:pt x="20011" y="5157"/>
                  </a:cubicBezTo>
                  <a:cubicBezTo>
                    <a:pt x="19014" y="4149"/>
                    <a:pt x="18476" y="3725"/>
                    <a:pt x="18287" y="3523"/>
                  </a:cubicBezTo>
                  <a:cubicBezTo>
                    <a:pt x="18099" y="3322"/>
                    <a:pt x="17533" y="2838"/>
                    <a:pt x="17291" y="2636"/>
                  </a:cubicBezTo>
                  <a:cubicBezTo>
                    <a:pt x="17075" y="2434"/>
                    <a:pt x="15729" y="1426"/>
                    <a:pt x="15594" y="1386"/>
                  </a:cubicBezTo>
                  <a:cubicBezTo>
                    <a:pt x="15432" y="1345"/>
                    <a:pt x="15109" y="1285"/>
                    <a:pt x="15028" y="1265"/>
                  </a:cubicBezTo>
                  <a:cubicBezTo>
                    <a:pt x="14948" y="1244"/>
                    <a:pt x="15028" y="639"/>
                    <a:pt x="14597" y="135"/>
                  </a:cubicBezTo>
                  <a:cubicBezTo>
                    <a:pt x="14167" y="-369"/>
                    <a:pt x="6464" y="700"/>
                    <a:pt x="6464" y="700"/>
                  </a:cubicBezTo>
                  <a:close/>
                </a:path>
              </a:pathLst>
            </a:custGeom>
            <a:solidFill>
              <a:schemeClr val="bg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31" name="Shape">
              <a:extLst>
                <a:ext uri="{FF2B5EF4-FFF2-40B4-BE49-F238E27FC236}">
                  <a16:creationId xmlns:a16="http://schemas.microsoft.com/office/drawing/2014/main" id="{A58ADFA6-137F-72D0-398A-48027F79843A}"/>
                </a:ext>
              </a:extLst>
            </p:cNvPr>
            <p:cNvSpPr/>
            <p:nvPr/>
          </p:nvSpPr>
          <p:spPr>
            <a:xfrm>
              <a:off x="3300401" y="2752411"/>
              <a:ext cx="1050133" cy="837118"/>
            </a:xfrm>
            <a:custGeom>
              <a:avLst/>
              <a:gdLst/>
              <a:ahLst/>
              <a:cxnLst>
                <a:cxn ang="0">
                  <a:pos x="wd2" y="hd2"/>
                </a:cxn>
                <a:cxn ang="5400000">
                  <a:pos x="wd2" y="hd2"/>
                </a:cxn>
                <a:cxn ang="10800000">
                  <a:pos x="wd2" y="hd2"/>
                </a:cxn>
                <a:cxn ang="16200000">
                  <a:pos x="wd2" y="hd2"/>
                </a:cxn>
              </a:cxnLst>
              <a:rect l="0" t="0" r="r" b="b"/>
              <a:pathLst>
                <a:path w="21600" h="21552" extrusionOk="0">
                  <a:moveTo>
                    <a:pt x="21216" y="5148"/>
                  </a:moveTo>
                  <a:lnTo>
                    <a:pt x="14797" y="3223"/>
                  </a:lnTo>
                  <a:cubicBezTo>
                    <a:pt x="14912" y="2454"/>
                    <a:pt x="14989" y="1251"/>
                    <a:pt x="14567" y="1107"/>
                  </a:cubicBezTo>
                  <a:cubicBezTo>
                    <a:pt x="13952" y="914"/>
                    <a:pt x="11492" y="-48"/>
                    <a:pt x="11223" y="193"/>
                  </a:cubicBezTo>
                  <a:cubicBezTo>
                    <a:pt x="11031" y="385"/>
                    <a:pt x="10646" y="1347"/>
                    <a:pt x="10493" y="1924"/>
                  </a:cubicBezTo>
                  <a:lnTo>
                    <a:pt x="3997" y="0"/>
                  </a:lnTo>
                  <a:lnTo>
                    <a:pt x="3075" y="433"/>
                  </a:lnTo>
                  <a:lnTo>
                    <a:pt x="0" y="15875"/>
                  </a:lnTo>
                  <a:lnTo>
                    <a:pt x="18679" y="21552"/>
                  </a:lnTo>
                  <a:lnTo>
                    <a:pt x="21600" y="5965"/>
                  </a:lnTo>
                  <a:lnTo>
                    <a:pt x="21216" y="5148"/>
                  </a:lnTo>
                  <a:close/>
                  <a:moveTo>
                    <a:pt x="11492" y="1155"/>
                  </a:moveTo>
                  <a:cubicBezTo>
                    <a:pt x="11722" y="962"/>
                    <a:pt x="13644" y="1732"/>
                    <a:pt x="14144" y="1876"/>
                  </a:cubicBezTo>
                  <a:cubicBezTo>
                    <a:pt x="14413" y="1973"/>
                    <a:pt x="14413" y="2550"/>
                    <a:pt x="14374" y="3079"/>
                  </a:cubicBezTo>
                  <a:lnTo>
                    <a:pt x="11069" y="2117"/>
                  </a:lnTo>
                  <a:cubicBezTo>
                    <a:pt x="11184" y="1684"/>
                    <a:pt x="11377" y="1251"/>
                    <a:pt x="11492" y="1155"/>
                  </a:cubicBezTo>
                  <a:close/>
                </a:path>
              </a:pathLst>
            </a:custGeom>
            <a:solidFill>
              <a:schemeClr val="bg2">
                <a:lumMod val="10000"/>
              </a:schemeClr>
            </a:solidFill>
            <a:ln w="12700">
              <a:miter lim="400000"/>
            </a:ln>
          </p:spPr>
          <p:txBody>
            <a:bodyPr lIns="38100" tIns="38100" rIns="38100" bIns="38100" anchor="ctr"/>
            <a:lstStyle/>
            <a:p>
              <a:pPr>
                <a:defRPr sz="3000">
                  <a:solidFill>
                    <a:srgbClr val="FFFFFF"/>
                  </a:solidFill>
                </a:defRPr>
              </a:pPr>
              <a:endParaRPr/>
            </a:p>
          </p:txBody>
        </p:sp>
        <p:sp>
          <p:nvSpPr>
            <p:cNvPr id="42" name="Shape">
              <a:extLst>
                <a:ext uri="{FF2B5EF4-FFF2-40B4-BE49-F238E27FC236}">
                  <a16:creationId xmlns:a16="http://schemas.microsoft.com/office/drawing/2014/main" id="{C9C6A23C-8D9D-532D-1835-7902F233CB92}"/>
                </a:ext>
              </a:extLst>
            </p:cNvPr>
            <p:cNvSpPr/>
            <p:nvPr/>
          </p:nvSpPr>
          <p:spPr>
            <a:xfrm>
              <a:off x="3842283" y="2677668"/>
              <a:ext cx="210014" cy="203675"/>
            </a:xfrm>
            <a:custGeom>
              <a:avLst/>
              <a:gdLst/>
              <a:ahLst/>
              <a:cxnLst>
                <a:cxn ang="0">
                  <a:pos x="wd2" y="hd2"/>
                </a:cxn>
                <a:cxn ang="5400000">
                  <a:pos x="wd2" y="hd2"/>
                </a:cxn>
                <a:cxn ang="10800000">
                  <a:pos x="wd2" y="hd2"/>
                </a:cxn>
                <a:cxn ang="16200000">
                  <a:pos x="wd2" y="hd2"/>
                </a:cxn>
              </a:cxnLst>
              <a:rect l="0" t="0" r="r" b="b"/>
              <a:pathLst>
                <a:path w="21484" h="21600" extrusionOk="0">
                  <a:moveTo>
                    <a:pt x="4854" y="0"/>
                  </a:moveTo>
                  <a:cubicBezTo>
                    <a:pt x="4854" y="0"/>
                    <a:pt x="3325" y="3369"/>
                    <a:pt x="2942" y="4756"/>
                  </a:cubicBezTo>
                  <a:cubicBezTo>
                    <a:pt x="2560" y="6143"/>
                    <a:pt x="2751" y="6936"/>
                    <a:pt x="2560" y="7728"/>
                  </a:cubicBezTo>
                  <a:cubicBezTo>
                    <a:pt x="2369" y="8323"/>
                    <a:pt x="266" y="10503"/>
                    <a:pt x="75" y="11296"/>
                  </a:cubicBezTo>
                  <a:cubicBezTo>
                    <a:pt x="-116" y="12088"/>
                    <a:pt x="75" y="13673"/>
                    <a:pt x="457" y="14070"/>
                  </a:cubicBezTo>
                  <a:cubicBezTo>
                    <a:pt x="1031" y="14466"/>
                    <a:pt x="2751" y="14466"/>
                    <a:pt x="2751" y="14466"/>
                  </a:cubicBezTo>
                  <a:cubicBezTo>
                    <a:pt x="2751" y="14466"/>
                    <a:pt x="2751" y="16250"/>
                    <a:pt x="3516" y="16844"/>
                  </a:cubicBezTo>
                  <a:cubicBezTo>
                    <a:pt x="4280" y="17438"/>
                    <a:pt x="5619" y="17835"/>
                    <a:pt x="6383" y="17835"/>
                  </a:cubicBezTo>
                  <a:cubicBezTo>
                    <a:pt x="6383" y="17835"/>
                    <a:pt x="6574" y="20015"/>
                    <a:pt x="7912" y="20609"/>
                  </a:cubicBezTo>
                  <a:cubicBezTo>
                    <a:pt x="9250" y="21204"/>
                    <a:pt x="10971" y="20213"/>
                    <a:pt x="10971" y="20213"/>
                  </a:cubicBezTo>
                  <a:cubicBezTo>
                    <a:pt x="10971" y="20213"/>
                    <a:pt x="11735" y="21600"/>
                    <a:pt x="13456" y="21600"/>
                  </a:cubicBezTo>
                  <a:cubicBezTo>
                    <a:pt x="15176" y="21600"/>
                    <a:pt x="15941" y="20213"/>
                    <a:pt x="16514" y="19618"/>
                  </a:cubicBezTo>
                  <a:cubicBezTo>
                    <a:pt x="16896" y="18826"/>
                    <a:pt x="18617" y="15853"/>
                    <a:pt x="19190" y="14862"/>
                  </a:cubicBezTo>
                  <a:cubicBezTo>
                    <a:pt x="19764" y="13872"/>
                    <a:pt x="21102" y="11692"/>
                    <a:pt x="21293" y="10503"/>
                  </a:cubicBezTo>
                  <a:cubicBezTo>
                    <a:pt x="21484" y="9314"/>
                    <a:pt x="21484" y="4558"/>
                    <a:pt x="21484" y="4558"/>
                  </a:cubicBezTo>
                  <a:lnTo>
                    <a:pt x="4854" y="0"/>
                  </a:lnTo>
                  <a:close/>
                </a:path>
              </a:pathLst>
            </a:custGeom>
            <a:solidFill>
              <a:srgbClr val="FDAF71"/>
            </a:solidFill>
            <a:ln w="12700">
              <a:miter lim="400000"/>
            </a:ln>
          </p:spPr>
          <p:txBody>
            <a:bodyPr lIns="38100" tIns="38100" rIns="38100" bIns="38100" anchor="ctr"/>
            <a:lstStyle/>
            <a:p>
              <a:pPr>
                <a:defRPr sz="3000">
                  <a:solidFill>
                    <a:srgbClr val="FFFFFF"/>
                  </a:solidFill>
                </a:defRPr>
              </a:pPr>
              <a:endParaRPr/>
            </a:p>
          </p:txBody>
        </p:sp>
        <p:sp>
          <p:nvSpPr>
            <p:cNvPr id="43" name="Shape">
              <a:extLst>
                <a:ext uri="{FF2B5EF4-FFF2-40B4-BE49-F238E27FC236}">
                  <a16:creationId xmlns:a16="http://schemas.microsoft.com/office/drawing/2014/main" id="{37E9D57D-3948-0AED-E0B2-43893EAEE874}"/>
                </a:ext>
              </a:extLst>
            </p:cNvPr>
            <p:cNvSpPr/>
            <p:nvPr/>
          </p:nvSpPr>
          <p:spPr>
            <a:xfrm>
              <a:off x="5206333" y="2117102"/>
              <a:ext cx="175646" cy="184324"/>
            </a:xfrm>
            <a:custGeom>
              <a:avLst/>
              <a:gdLst/>
              <a:ahLst/>
              <a:cxnLst>
                <a:cxn ang="0">
                  <a:pos x="wd2" y="hd2"/>
                </a:cxn>
                <a:cxn ang="5400000">
                  <a:pos x="wd2" y="hd2"/>
                </a:cxn>
                <a:cxn ang="10800000">
                  <a:pos x="wd2" y="hd2"/>
                </a:cxn>
                <a:cxn ang="16200000">
                  <a:pos x="wd2" y="hd2"/>
                </a:cxn>
              </a:cxnLst>
              <a:rect l="0" t="0" r="r" b="b"/>
              <a:pathLst>
                <a:path w="21600" h="21308" extrusionOk="0">
                  <a:moveTo>
                    <a:pt x="0" y="2300"/>
                  </a:moveTo>
                  <a:cubicBezTo>
                    <a:pt x="0" y="2300"/>
                    <a:pt x="4596" y="1652"/>
                    <a:pt x="5285" y="1004"/>
                  </a:cubicBezTo>
                  <a:cubicBezTo>
                    <a:pt x="5974" y="356"/>
                    <a:pt x="11030" y="-292"/>
                    <a:pt x="12638" y="140"/>
                  </a:cubicBezTo>
                  <a:cubicBezTo>
                    <a:pt x="14247" y="572"/>
                    <a:pt x="15396" y="1220"/>
                    <a:pt x="17464" y="2300"/>
                  </a:cubicBezTo>
                  <a:cubicBezTo>
                    <a:pt x="19302" y="3164"/>
                    <a:pt x="20681" y="3812"/>
                    <a:pt x="20681" y="4676"/>
                  </a:cubicBezTo>
                  <a:cubicBezTo>
                    <a:pt x="20681" y="5540"/>
                    <a:pt x="20681" y="6620"/>
                    <a:pt x="20221" y="7052"/>
                  </a:cubicBezTo>
                  <a:cubicBezTo>
                    <a:pt x="20221" y="7052"/>
                    <a:pt x="21600" y="8348"/>
                    <a:pt x="21600" y="9644"/>
                  </a:cubicBezTo>
                  <a:cubicBezTo>
                    <a:pt x="21600" y="10940"/>
                    <a:pt x="19532" y="11804"/>
                    <a:pt x="19532" y="11804"/>
                  </a:cubicBezTo>
                  <a:cubicBezTo>
                    <a:pt x="19532" y="11804"/>
                    <a:pt x="20681" y="13316"/>
                    <a:pt x="20451" y="14396"/>
                  </a:cubicBezTo>
                  <a:cubicBezTo>
                    <a:pt x="20221" y="15476"/>
                    <a:pt x="18383" y="16556"/>
                    <a:pt x="18383" y="16556"/>
                  </a:cubicBezTo>
                  <a:cubicBezTo>
                    <a:pt x="18383" y="16556"/>
                    <a:pt x="19302" y="18284"/>
                    <a:pt x="18383" y="19148"/>
                  </a:cubicBezTo>
                  <a:cubicBezTo>
                    <a:pt x="17464" y="20012"/>
                    <a:pt x="15396" y="20444"/>
                    <a:pt x="13787" y="20444"/>
                  </a:cubicBezTo>
                  <a:cubicBezTo>
                    <a:pt x="11949" y="20228"/>
                    <a:pt x="9421" y="20876"/>
                    <a:pt x="8043" y="20876"/>
                  </a:cubicBezTo>
                  <a:cubicBezTo>
                    <a:pt x="6664" y="20876"/>
                    <a:pt x="1838" y="21308"/>
                    <a:pt x="1838" y="21308"/>
                  </a:cubicBezTo>
                  <a:lnTo>
                    <a:pt x="0" y="2300"/>
                  </a:lnTo>
                  <a:close/>
                </a:path>
              </a:pathLst>
            </a:custGeom>
            <a:solidFill>
              <a:srgbClr val="FDAF71"/>
            </a:solidFill>
            <a:ln w="12700">
              <a:miter lim="400000"/>
            </a:ln>
          </p:spPr>
          <p:txBody>
            <a:bodyPr lIns="38100" tIns="38100" rIns="38100" bIns="38100" anchor="ctr"/>
            <a:lstStyle/>
            <a:p>
              <a:pPr>
                <a:defRPr sz="3000">
                  <a:solidFill>
                    <a:srgbClr val="FFFFFF"/>
                  </a:solidFill>
                </a:defRPr>
              </a:pPr>
              <a:endParaRPr/>
            </a:p>
          </p:txBody>
        </p:sp>
        <p:sp>
          <p:nvSpPr>
            <p:cNvPr id="44" name="Shape">
              <a:extLst>
                <a:ext uri="{FF2B5EF4-FFF2-40B4-BE49-F238E27FC236}">
                  <a16:creationId xmlns:a16="http://schemas.microsoft.com/office/drawing/2014/main" id="{61E2EDA1-43DC-79D6-7B40-84B62D17BB13}"/>
                </a:ext>
              </a:extLst>
            </p:cNvPr>
            <p:cNvSpPr/>
            <p:nvPr/>
          </p:nvSpPr>
          <p:spPr>
            <a:xfrm>
              <a:off x="4589708" y="1724704"/>
              <a:ext cx="639889" cy="1119559"/>
            </a:xfrm>
            <a:custGeom>
              <a:avLst/>
              <a:gdLst/>
              <a:ahLst/>
              <a:cxnLst>
                <a:cxn ang="0">
                  <a:pos x="wd2" y="hd2"/>
                </a:cxn>
                <a:cxn ang="5400000">
                  <a:pos x="wd2" y="hd2"/>
                </a:cxn>
                <a:cxn ang="10800000">
                  <a:pos x="wd2" y="hd2"/>
                </a:cxn>
                <a:cxn ang="16200000">
                  <a:pos x="wd2" y="hd2"/>
                </a:cxn>
              </a:cxnLst>
              <a:rect l="0" t="0" r="r" b="b"/>
              <a:pathLst>
                <a:path w="21440" h="21534" extrusionOk="0">
                  <a:moveTo>
                    <a:pt x="6699" y="20953"/>
                  </a:moveTo>
                  <a:cubicBezTo>
                    <a:pt x="6699" y="20953"/>
                    <a:pt x="5697" y="21600"/>
                    <a:pt x="3318" y="21528"/>
                  </a:cubicBezTo>
                  <a:cubicBezTo>
                    <a:pt x="939" y="21492"/>
                    <a:pt x="0" y="20953"/>
                    <a:pt x="0" y="20953"/>
                  </a:cubicBezTo>
                  <a:lnTo>
                    <a:pt x="5197" y="1581"/>
                  </a:lnTo>
                  <a:lnTo>
                    <a:pt x="5071" y="0"/>
                  </a:lnTo>
                  <a:cubicBezTo>
                    <a:pt x="5071" y="0"/>
                    <a:pt x="8014" y="1150"/>
                    <a:pt x="8765" y="2588"/>
                  </a:cubicBezTo>
                  <a:cubicBezTo>
                    <a:pt x="9517" y="4025"/>
                    <a:pt x="10894" y="7799"/>
                    <a:pt x="10894" y="7799"/>
                  </a:cubicBezTo>
                  <a:cubicBezTo>
                    <a:pt x="10894" y="7799"/>
                    <a:pt x="11896" y="7763"/>
                    <a:pt x="12146" y="7871"/>
                  </a:cubicBezTo>
                  <a:cubicBezTo>
                    <a:pt x="12334" y="7979"/>
                    <a:pt x="12835" y="8051"/>
                    <a:pt x="13210" y="7979"/>
                  </a:cubicBezTo>
                  <a:cubicBezTo>
                    <a:pt x="13586" y="7907"/>
                    <a:pt x="14275" y="7763"/>
                    <a:pt x="14588" y="7835"/>
                  </a:cubicBezTo>
                  <a:cubicBezTo>
                    <a:pt x="14963" y="7871"/>
                    <a:pt x="15089" y="8158"/>
                    <a:pt x="15715" y="8122"/>
                  </a:cubicBezTo>
                  <a:cubicBezTo>
                    <a:pt x="16341" y="8122"/>
                    <a:pt x="17217" y="7979"/>
                    <a:pt x="17843" y="7907"/>
                  </a:cubicBezTo>
                  <a:cubicBezTo>
                    <a:pt x="18470" y="7799"/>
                    <a:pt x="20786" y="7871"/>
                    <a:pt x="20786" y="7871"/>
                  </a:cubicBezTo>
                  <a:cubicBezTo>
                    <a:pt x="20786" y="7871"/>
                    <a:pt x="21600" y="11465"/>
                    <a:pt x="21412" y="11681"/>
                  </a:cubicBezTo>
                  <a:cubicBezTo>
                    <a:pt x="21224" y="11896"/>
                    <a:pt x="17656" y="11681"/>
                    <a:pt x="16341" y="11609"/>
                  </a:cubicBezTo>
                  <a:cubicBezTo>
                    <a:pt x="15026" y="11537"/>
                    <a:pt x="13148" y="11321"/>
                    <a:pt x="10706" y="11357"/>
                  </a:cubicBezTo>
                  <a:cubicBezTo>
                    <a:pt x="10769" y="11357"/>
                    <a:pt x="10017" y="18761"/>
                    <a:pt x="6699" y="20953"/>
                  </a:cubicBezTo>
                  <a:close/>
                </a:path>
              </a:pathLst>
            </a:custGeom>
            <a:solidFill>
              <a:schemeClr val="bg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45" name="Shape">
              <a:extLst>
                <a:ext uri="{FF2B5EF4-FFF2-40B4-BE49-F238E27FC236}">
                  <a16:creationId xmlns:a16="http://schemas.microsoft.com/office/drawing/2014/main" id="{0D131A7B-9707-8F46-75A0-FFF385ACC281}"/>
                </a:ext>
              </a:extLst>
            </p:cNvPr>
            <p:cNvSpPr/>
            <p:nvPr/>
          </p:nvSpPr>
          <p:spPr>
            <a:xfrm>
              <a:off x="4739194" y="1556533"/>
              <a:ext cx="132669" cy="1038923"/>
            </a:xfrm>
            <a:custGeom>
              <a:avLst/>
              <a:gdLst/>
              <a:ahLst/>
              <a:cxnLst>
                <a:cxn ang="0">
                  <a:pos x="wd2" y="hd2"/>
                </a:cxn>
                <a:cxn ang="5400000">
                  <a:pos x="wd2" y="hd2"/>
                </a:cxn>
                <a:cxn ang="10800000">
                  <a:pos x="wd2" y="hd2"/>
                </a:cxn>
                <a:cxn ang="16200000">
                  <a:pos x="wd2" y="hd2"/>
                </a:cxn>
              </a:cxnLst>
              <a:rect l="0" t="0" r="r" b="b"/>
              <a:pathLst>
                <a:path w="21600" h="21600" extrusionOk="0">
                  <a:moveTo>
                    <a:pt x="3042" y="0"/>
                  </a:moveTo>
                  <a:cubicBezTo>
                    <a:pt x="3042" y="0"/>
                    <a:pt x="6693" y="117"/>
                    <a:pt x="7606" y="311"/>
                  </a:cubicBezTo>
                  <a:cubicBezTo>
                    <a:pt x="8518" y="505"/>
                    <a:pt x="12778" y="1632"/>
                    <a:pt x="13082" y="1826"/>
                  </a:cubicBezTo>
                  <a:cubicBezTo>
                    <a:pt x="13082" y="2020"/>
                    <a:pt x="12169" y="2176"/>
                    <a:pt x="12473" y="2253"/>
                  </a:cubicBezTo>
                  <a:cubicBezTo>
                    <a:pt x="12777" y="2331"/>
                    <a:pt x="14603" y="2409"/>
                    <a:pt x="14907" y="2603"/>
                  </a:cubicBezTo>
                  <a:cubicBezTo>
                    <a:pt x="15211" y="2758"/>
                    <a:pt x="16732" y="5750"/>
                    <a:pt x="17037" y="7187"/>
                  </a:cubicBezTo>
                  <a:cubicBezTo>
                    <a:pt x="17341" y="8625"/>
                    <a:pt x="21600" y="16045"/>
                    <a:pt x="21600" y="17132"/>
                  </a:cubicBezTo>
                  <a:cubicBezTo>
                    <a:pt x="21600" y="18220"/>
                    <a:pt x="17341" y="21600"/>
                    <a:pt x="17341" y="21600"/>
                  </a:cubicBezTo>
                  <a:cubicBezTo>
                    <a:pt x="17341" y="21600"/>
                    <a:pt x="16732" y="19580"/>
                    <a:pt x="16428" y="19230"/>
                  </a:cubicBezTo>
                  <a:cubicBezTo>
                    <a:pt x="16428" y="18881"/>
                    <a:pt x="17645" y="17521"/>
                    <a:pt x="17645" y="16938"/>
                  </a:cubicBezTo>
                  <a:cubicBezTo>
                    <a:pt x="17949" y="16394"/>
                    <a:pt x="7910" y="4817"/>
                    <a:pt x="6085" y="3885"/>
                  </a:cubicBezTo>
                  <a:cubicBezTo>
                    <a:pt x="4259" y="2953"/>
                    <a:pt x="1217" y="2991"/>
                    <a:pt x="1217" y="2991"/>
                  </a:cubicBezTo>
                  <a:lnTo>
                    <a:pt x="0" y="2370"/>
                  </a:lnTo>
                  <a:lnTo>
                    <a:pt x="3042" y="0"/>
                  </a:lnTo>
                  <a:close/>
                </a:path>
              </a:pathLst>
            </a:custGeom>
            <a:solidFill>
              <a:schemeClr val="tx2">
                <a:lumMod val="75000"/>
                <a:lumOff val="25000"/>
              </a:schemeClr>
            </a:solidFill>
            <a:ln w="12700">
              <a:miter lim="400000"/>
            </a:ln>
          </p:spPr>
          <p:txBody>
            <a:bodyPr lIns="38100" tIns="38100" rIns="38100" bIns="38100" anchor="ctr"/>
            <a:lstStyle/>
            <a:p>
              <a:pPr>
                <a:defRPr sz="3000">
                  <a:solidFill>
                    <a:srgbClr val="FFFFFF"/>
                  </a:solidFill>
                </a:defRPr>
              </a:pPr>
              <a:endParaRPr/>
            </a:p>
          </p:txBody>
        </p:sp>
        <p:sp>
          <p:nvSpPr>
            <p:cNvPr id="46" name="Shape">
              <a:extLst>
                <a:ext uri="{FF2B5EF4-FFF2-40B4-BE49-F238E27FC236}">
                  <a16:creationId xmlns:a16="http://schemas.microsoft.com/office/drawing/2014/main" id="{6278562E-BB34-CFDC-FA2D-CB718AC2655E}"/>
                </a:ext>
              </a:extLst>
            </p:cNvPr>
            <p:cNvSpPr/>
            <p:nvPr/>
          </p:nvSpPr>
          <p:spPr>
            <a:xfrm>
              <a:off x="4571023" y="2191844"/>
              <a:ext cx="255993" cy="442850"/>
            </a:xfrm>
            <a:custGeom>
              <a:avLst/>
              <a:gdLst/>
              <a:ahLst/>
              <a:cxnLst>
                <a:cxn ang="0">
                  <a:pos x="wd2" y="hd2"/>
                </a:cxn>
                <a:cxn ang="5400000">
                  <a:pos x="wd2" y="hd2"/>
                </a:cxn>
                <a:cxn ang="10800000">
                  <a:pos x="wd2" y="hd2"/>
                </a:cxn>
                <a:cxn ang="16200000">
                  <a:pos x="wd2" y="hd2"/>
                </a:cxn>
              </a:cxnLst>
              <a:rect l="0" t="0" r="r" b="b"/>
              <a:pathLst>
                <a:path w="21600" h="21600" extrusionOk="0">
                  <a:moveTo>
                    <a:pt x="12298" y="21600"/>
                  </a:moveTo>
                  <a:cubicBezTo>
                    <a:pt x="12298" y="21600"/>
                    <a:pt x="14663" y="21600"/>
                    <a:pt x="15451" y="21053"/>
                  </a:cubicBezTo>
                  <a:cubicBezTo>
                    <a:pt x="16239" y="20506"/>
                    <a:pt x="15924" y="20142"/>
                    <a:pt x="16555" y="19686"/>
                  </a:cubicBezTo>
                  <a:cubicBezTo>
                    <a:pt x="17185" y="19230"/>
                    <a:pt x="18920" y="18137"/>
                    <a:pt x="19708" y="16861"/>
                  </a:cubicBezTo>
                  <a:cubicBezTo>
                    <a:pt x="20339" y="15585"/>
                    <a:pt x="20969" y="13124"/>
                    <a:pt x="21127" y="11119"/>
                  </a:cubicBezTo>
                  <a:cubicBezTo>
                    <a:pt x="21285" y="9114"/>
                    <a:pt x="21600" y="3190"/>
                    <a:pt x="21600" y="2461"/>
                  </a:cubicBezTo>
                  <a:cubicBezTo>
                    <a:pt x="21600" y="1732"/>
                    <a:pt x="16555" y="91"/>
                    <a:pt x="16555" y="91"/>
                  </a:cubicBezTo>
                  <a:lnTo>
                    <a:pt x="10564" y="0"/>
                  </a:lnTo>
                  <a:cubicBezTo>
                    <a:pt x="10564" y="0"/>
                    <a:pt x="0" y="3190"/>
                    <a:pt x="0" y="3372"/>
                  </a:cubicBezTo>
                  <a:cubicBezTo>
                    <a:pt x="0" y="3554"/>
                    <a:pt x="1577" y="20871"/>
                    <a:pt x="1577" y="20871"/>
                  </a:cubicBezTo>
                  <a:lnTo>
                    <a:pt x="12298" y="21600"/>
                  </a:ln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sp>
          <p:nvSpPr>
            <p:cNvPr id="47" name="Shape">
              <a:extLst>
                <a:ext uri="{FF2B5EF4-FFF2-40B4-BE49-F238E27FC236}">
                  <a16:creationId xmlns:a16="http://schemas.microsoft.com/office/drawing/2014/main" id="{7C33F720-5452-2757-0BAB-EFE3F321DE25}"/>
                </a:ext>
              </a:extLst>
            </p:cNvPr>
            <p:cNvSpPr/>
            <p:nvPr/>
          </p:nvSpPr>
          <p:spPr>
            <a:xfrm>
              <a:off x="3860970" y="1388363"/>
              <a:ext cx="1005286" cy="1502814"/>
            </a:xfrm>
            <a:custGeom>
              <a:avLst/>
              <a:gdLst/>
              <a:ahLst/>
              <a:cxnLst>
                <a:cxn ang="0">
                  <a:pos x="wd2" y="hd2"/>
                </a:cxn>
                <a:cxn ang="5400000">
                  <a:pos x="wd2" y="hd2"/>
                </a:cxn>
                <a:cxn ang="10800000">
                  <a:pos x="wd2" y="hd2"/>
                </a:cxn>
                <a:cxn ang="16200000">
                  <a:pos x="wd2" y="hd2"/>
                </a:cxn>
              </a:cxnLst>
              <a:rect l="0" t="0" r="r" b="b"/>
              <a:pathLst>
                <a:path w="21600" h="21421" extrusionOk="0">
                  <a:moveTo>
                    <a:pt x="20998" y="9295"/>
                  </a:moveTo>
                  <a:cubicBezTo>
                    <a:pt x="20998" y="8869"/>
                    <a:pt x="20837" y="7564"/>
                    <a:pt x="20677" y="6659"/>
                  </a:cubicBezTo>
                  <a:cubicBezTo>
                    <a:pt x="20516" y="5753"/>
                    <a:pt x="19874" y="5247"/>
                    <a:pt x="19753" y="4981"/>
                  </a:cubicBezTo>
                  <a:cubicBezTo>
                    <a:pt x="19633" y="4714"/>
                    <a:pt x="19392" y="3702"/>
                    <a:pt x="19392" y="3702"/>
                  </a:cubicBezTo>
                  <a:cubicBezTo>
                    <a:pt x="19392" y="3702"/>
                    <a:pt x="16943" y="1145"/>
                    <a:pt x="16501" y="799"/>
                  </a:cubicBezTo>
                  <a:cubicBezTo>
                    <a:pt x="16019" y="453"/>
                    <a:pt x="14574" y="0"/>
                    <a:pt x="14574" y="0"/>
                  </a:cubicBezTo>
                  <a:cubicBezTo>
                    <a:pt x="14574" y="0"/>
                    <a:pt x="14012" y="639"/>
                    <a:pt x="13932" y="746"/>
                  </a:cubicBezTo>
                  <a:cubicBezTo>
                    <a:pt x="13851" y="852"/>
                    <a:pt x="13610" y="852"/>
                    <a:pt x="13329" y="932"/>
                  </a:cubicBezTo>
                  <a:cubicBezTo>
                    <a:pt x="13048" y="1012"/>
                    <a:pt x="12526" y="1358"/>
                    <a:pt x="12326" y="1465"/>
                  </a:cubicBezTo>
                  <a:cubicBezTo>
                    <a:pt x="12165" y="1598"/>
                    <a:pt x="11523" y="1918"/>
                    <a:pt x="11362" y="1998"/>
                  </a:cubicBezTo>
                  <a:cubicBezTo>
                    <a:pt x="11161" y="2104"/>
                    <a:pt x="10880" y="2291"/>
                    <a:pt x="10760" y="2424"/>
                  </a:cubicBezTo>
                  <a:cubicBezTo>
                    <a:pt x="10599" y="2557"/>
                    <a:pt x="9796" y="3036"/>
                    <a:pt x="9435" y="3489"/>
                  </a:cubicBezTo>
                  <a:cubicBezTo>
                    <a:pt x="9074" y="3942"/>
                    <a:pt x="9033" y="4395"/>
                    <a:pt x="8993" y="4581"/>
                  </a:cubicBezTo>
                  <a:cubicBezTo>
                    <a:pt x="8953" y="4767"/>
                    <a:pt x="8632" y="4874"/>
                    <a:pt x="8471" y="5007"/>
                  </a:cubicBezTo>
                  <a:cubicBezTo>
                    <a:pt x="8311" y="5140"/>
                    <a:pt x="8150" y="5273"/>
                    <a:pt x="8150" y="5433"/>
                  </a:cubicBezTo>
                  <a:cubicBezTo>
                    <a:pt x="8110" y="5593"/>
                    <a:pt x="7668" y="5833"/>
                    <a:pt x="7428" y="6126"/>
                  </a:cubicBezTo>
                  <a:cubicBezTo>
                    <a:pt x="7146" y="6445"/>
                    <a:pt x="6424" y="7324"/>
                    <a:pt x="6303" y="7511"/>
                  </a:cubicBezTo>
                  <a:cubicBezTo>
                    <a:pt x="6183" y="7697"/>
                    <a:pt x="5741" y="7937"/>
                    <a:pt x="5661" y="8043"/>
                  </a:cubicBezTo>
                  <a:cubicBezTo>
                    <a:pt x="5541" y="8150"/>
                    <a:pt x="5822" y="8549"/>
                    <a:pt x="5661" y="8656"/>
                  </a:cubicBezTo>
                  <a:cubicBezTo>
                    <a:pt x="5500" y="8763"/>
                    <a:pt x="4898" y="8869"/>
                    <a:pt x="4858" y="8976"/>
                  </a:cubicBezTo>
                  <a:cubicBezTo>
                    <a:pt x="4818" y="9082"/>
                    <a:pt x="4577" y="9322"/>
                    <a:pt x="4497" y="9535"/>
                  </a:cubicBezTo>
                  <a:cubicBezTo>
                    <a:pt x="4376" y="9748"/>
                    <a:pt x="4376" y="10068"/>
                    <a:pt x="4256" y="10307"/>
                  </a:cubicBezTo>
                  <a:cubicBezTo>
                    <a:pt x="4135" y="10547"/>
                    <a:pt x="3533" y="11053"/>
                    <a:pt x="3252" y="11426"/>
                  </a:cubicBezTo>
                  <a:cubicBezTo>
                    <a:pt x="2971" y="11799"/>
                    <a:pt x="3051" y="12385"/>
                    <a:pt x="3051" y="12385"/>
                  </a:cubicBezTo>
                  <a:cubicBezTo>
                    <a:pt x="2409" y="12758"/>
                    <a:pt x="1967" y="14569"/>
                    <a:pt x="1566" y="15288"/>
                  </a:cubicBezTo>
                  <a:cubicBezTo>
                    <a:pt x="1204" y="16007"/>
                    <a:pt x="0" y="18404"/>
                    <a:pt x="0" y="18404"/>
                  </a:cubicBezTo>
                  <a:cubicBezTo>
                    <a:pt x="1847" y="19096"/>
                    <a:pt x="4738" y="19363"/>
                    <a:pt x="4738" y="19363"/>
                  </a:cubicBezTo>
                  <a:cubicBezTo>
                    <a:pt x="4738" y="19363"/>
                    <a:pt x="4938" y="18244"/>
                    <a:pt x="5139" y="18031"/>
                  </a:cubicBezTo>
                  <a:cubicBezTo>
                    <a:pt x="5340" y="17818"/>
                    <a:pt x="5500" y="17126"/>
                    <a:pt x="5781" y="16699"/>
                  </a:cubicBezTo>
                  <a:cubicBezTo>
                    <a:pt x="6022" y="16273"/>
                    <a:pt x="6263" y="15288"/>
                    <a:pt x="6544" y="14995"/>
                  </a:cubicBezTo>
                  <a:cubicBezTo>
                    <a:pt x="6825" y="14728"/>
                    <a:pt x="7026" y="14356"/>
                    <a:pt x="7187" y="13929"/>
                  </a:cubicBezTo>
                  <a:cubicBezTo>
                    <a:pt x="7347" y="13530"/>
                    <a:pt x="7789" y="13184"/>
                    <a:pt x="7789" y="13184"/>
                  </a:cubicBezTo>
                  <a:cubicBezTo>
                    <a:pt x="7789" y="13184"/>
                    <a:pt x="7468" y="14276"/>
                    <a:pt x="7387" y="14782"/>
                  </a:cubicBezTo>
                  <a:cubicBezTo>
                    <a:pt x="7267" y="15288"/>
                    <a:pt x="6986" y="15900"/>
                    <a:pt x="6544" y="16912"/>
                  </a:cubicBezTo>
                  <a:cubicBezTo>
                    <a:pt x="6103" y="17925"/>
                    <a:pt x="5500" y="19017"/>
                    <a:pt x="5500" y="19017"/>
                  </a:cubicBezTo>
                  <a:cubicBezTo>
                    <a:pt x="5500" y="19017"/>
                    <a:pt x="6625" y="19629"/>
                    <a:pt x="7869" y="20055"/>
                  </a:cubicBezTo>
                  <a:cubicBezTo>
                    <a:pt x="9114" y="20481"/>
                    <a:pt x="11723" y="20961"/>
                    <a:pt x="13450" y="21280"/>
                  </a:cubicBezTo>
                  <a:cubicBezTo>
                    <a:pt x="15176" y="21600"/>
                    <a:pt x="15216" y="21334"/>
                    <a:pt x="16581" y="20881"/>
                  </a:cubicBezTo>
                  <a:cubicBezTo>
                    <a:pt x="17946" y="20428"/>
                    <a:pt x="18268" y="19389"/>
                    <a:pt x="18629" y="18617"/>
                  </a:cubicBezTo>
                  <a:cubicBezTo>
                    <a:pt x="18950" y="17845"/>
                    <a:pt x="20074" y="15181"/>
                    <a:pt x="20476" y="14169"/>
                  </a:cubicBezTo>
                  <a:cubicBezTo>
                    <a:pt x="20877" y="13157"/>
                    <a:pt x="21480" y="11506"/>
                    <a:pt x="21600" y="10867"/>
                  </a:cubicBezTo>
                  <a:cubicBezTo>
                    <a:pt x="21520" y="10254"/>
                    <a:pt x="20998" y="9721"/>
                    <a:pt x="20998" y="9295"/>
                  </a:cubicBezTo>
                  <a:close/>
                  <a:moveTo>
                    <a:pt x="19231" y="15634"/>
                  </a:moveTo>
                  <a:cubicBezTo>
                    <a:pt x="19111" y="15687"/>
                    <a:pt x="18468" y="15448"/>
                    <a:pt x="18468" y="15448"/>
                  </a:cubicBezTo>
                  <a:cubicBezTo>
                    <a:pt x="19111" y="15474"/>
                    <a:pt x="19352" y="15581"/>
                    <a:pt x="19231" y="15634"/>
                  </a:cubicBezTo>
                  <a:close/>
                  <a:moveTo>
                    <a:pt x="20235" y="12571"/>
                  </a:moveTo>
                  <a:cubicBezTo>
                    <a:pt x="20074" y="12625"/>
                    <a:pt x="19512" y="12385"/>
                    <a:pt x="19512" y="12385"/>
                  </a:cubicBezTo>
                  <a:cubicBezTo>
                    <a:pt x="20195" y="12411"/>
                    <a:pt x="20396" y="12518"/>
                    <a:pt x="20235" y="12571"/>
                  </a:cubicBezTo>
                  <a:close/>
                </a:path>
              </a:pathLst>
            </a:custGeom>
            <a:solidFill>
              <a:schemeClr val="bg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48" name="Shape">
              <a:extLst>
                <a:ext uri="{FF2B5EF4-FFF2-40B4-BE49-F238E27FC236}">
                  <a16:creationId xmlns:a16="http://schemas.microsoft.com/office/drawing/2014/main" id="{6FC2F998-84AD-5D9D-9777-F07284E6ADFA}"/>
                </a:ext>
              </a:extLst>
            </p:cNvPr>
            <p:cNvSpPr/>
            <p:nvPr/>
          </p:nvSpPr>
          <p:spPr>
            <a:xfrm>
              <a:off x="4533651" y="1388363"/>
              <a:ext cx="234587" cy="268658"/>
            </a:xfrm>
            <a:custGeom>
              <a:avLst/>
              <a:gdLst/>
              <a:ahLst/>
              <a:cxnLst>
                <a:cxn ang="0">
                  <a:pos x="wd2" y="hd2"/>
                </a:cxn>
                <a:cxn ang="5400000">
                  <a:pos x="wd2" y="hd2"/>
                </a:cxn>
                <a:cxn ang="10800000">
                  <a:pos x="wd2" y="hd2"/>
                </a:cxn>
                <a:cxn ang="16200000">
                  <a:pos x="wd2" y="hd2"/>
                </a:cxn>
              </a:cxnLst>
              <a:rect l="0" t="0" r="r" b="b"/>
              <a:pathLst>
                <a:path w="21021" h="19532" extrusionOk="0">
                  <a:moveTo>
                    <a:pt x="0" y="0"/>
                  </a:moveTo>
                  <a:cubicBezTo>
                    <a:pt x="0" y="0"/>
                    <a:pt x="4019" y="136"/>
                    <a:pt x="6698" y="815"/>
                  </a:cubicBezTo>
                  <a:cubicBezTo>
                    <a:pt x="9377" y="1630"/>
                    <a:pt x="14902" y="4211"/>
                    <a:pt x="16912" y="6792"/>
                  </a:cubicBezTo>
                  <a:cubicBezTo>
                    <a:pt x="18921" y="9374"/>
                    <a:pt x="20763" y="11955"/>
                    <a:pt x="20763" y="11955"/>
                  </a:cubicBezTo>
                  <a:cubicBezTo>
                    <a:pt x="20763" y="11955"/>
                    <a:pt x="21600" y="15894"/>
                    <a:pt x="20260" y="18747"/>
                  </a:cubicBezTo>
                  <a:cubicBezTo>
                    <a:pt x="18921" y="21600"/>
                    <a:pt x="13730" y="15759"/>
                    <a:pt x="13730" y="15759"/>
                  </a:cubicBezTo>
                  <a:lnTo>
                    <a:pt x="0" y="0"/>
                  </a:lnTo>
                  <a:close/>
                </a:path>
              </a:pathLst>
            </a:custGeom>
            <a:solidFill>
              <a:srgbClr val="E6E7E9"/>
            </a:solidFill>
            <a:ln w="12700">
              <a:miter lim="400000"/>
            </a:ln>
          </p:spPr>
          <p:txBody>
            <a:bodyPr lIns="38100" tIns="38100" rIns="38100" bIns="38100" anchor="ctr"/>
            <a:lstStyle/>
            <a:p>
              <a:pPr>
                <a:defRPr sz="3000">
                  <a:solidFill>
                    <a:srgbClr val="FFFFFF"/>
                  </a:solidFill>
                </a:defRPr>
              </a:pPr>
              <a:endParaRPr/>
            </a:p>
          </p:txBody>
        </p:sp>
        <p:sp>
          <p:nvSpPr>
            <p:cNvPr id="49" name="Shape">
              <a:extLst>
                <a:ext uri="{FF2B5EF4-FFF2-40B4-BE49-F238E27FC236}">
                  <a16:creationId xmlns:a16="http://schemas.microsoft.com/office/drawing/2014/main" id="{D17F99BB-8B04-8118-F5AA-9E3B04940D90}"/>
                </a:ext>
              </a:extLst>
            </p:cNvPr>
            <p:cNvSpPr/>
            <p:nvPr/>
          </p:nvSpPr>
          <p:spPr>
            <a:xfrm>
              <a:off x="4533652" y="939908"/>
              <a:ext cx="378339" cy="596072"/>
            </a:xfrm>
            <a:custGeom>
              <a:avLst/>
              <a:gdLst/>
              <a:ahLst/>
              <a:cxnLst>
                <a:cxn ang="0">
                  <a:pos x="wd2" y="hd2"/>
                </a:cxn>
                <a:cxn ang="5400000">
                  <a:pos x="wd2" y="hd2"/>
                </a:cxn>
                <a:cxn ang="10800000">
                  <a:pos x="wd2" y="hd2"/>
                </a:cxn>
                <a:cxn ang="16200000">
                  <a:pos x="wd2" y="hd2"/>
                </a:cxn>
              </a:cxnLst>
              <a:rect l="0" t="0" r="r" b="b"/>
              <a:pathLst>
                <a:path w="21334" h="21600" extrusionOk="0">
                  <a:moveTo>
                    <a:pt x="14224" y="1016"/>
                  </a:moveTo>
                  <a:cubicBezTo>
                    <a:pt x="14224" y="1016"/>
                    <a:pt x="15278" y="2438"/>
                    <a:pt x="15383" y="2776"/>
                  </a:cubicBezTo>
                  <a:cubicBezTo>
                    <a:pt x="15489" y="3183"/>
                    <a:pt x="16859" y="4334"/>
                    <a:pt x="16964" y="4605"/>
                  </a:cubicBezTo>
                  <a:cubicBezTo>
                    <a:pt x="17069" y="4875"/>
                    <a:pt x="17807" y="5417"/>
                    <a:pt x="17807" y="5688"/>
                  </a:cubicBezTo>
                  <a:cubicBezTo>
                    <a:pt x="17701" y="5959"/>
                    <a:pt x="17596" y="7042"/>
                    <a:pt x="17807" y="7110"/>
                  </a:cubicBezTo>
                  <a:cubicBezTo>
                    <a:pt x="18018" y="7177"/>
                    <a:pt x="19282" y="7922"/>
                    <a:pt x="19809" y="8261"/>
                  </a:cubicBezTo>
                  <a:cubicBezTo>
                    <a:pt x="20336" y="8599"/>
                    <a:pt x="21600" y="9412"/>
                    <a:pt x="21284" y="9818"/>
                  </a:cubicBezTo>
                  <a:cubicBezTo>
                    <a:pt x="21073" y="10225"/>
                    <a:pt x="20652" y="10428"/>
                    <a:pt x="20230" y="10360"/>
                  </a:cubicBezTo>
                  <a:cubicBezTo>
                    <a:pt x="19703" y="10292"/>
                    <a:pt x="19598" y="10495"/>
                    <a:pt x="19598" y="10699"/>
                  </a:cubicBezTo>
                  <a:cubicBezTo>
                    <a:pt x="19598" y="10902"/>
                    <a:pt x="19493" y="11579"/>
                    <a:pt x="19703" y="11782"/>
                  </a:cubicBezTo>
                  <a:cubicBezTo>
                    <a:pt x="20019" y="11985"/>
                    <a:pt x="19598" y="12391"/>
                    <a:pt x="19598" y="12391"/>
                  </a:cubicBezTo>
                  <a:cubicBezTo>
                    <a:pt x="19598" y="12391"/>
                    <a:pt x="19914" y="12662"/>
                    <a:pt x="19914" y="12865"/>
                  </a:cubicBezTo>
                  <a:cubicBezTo>
                    <a:pt x="19914" y="13068"/>
                    <a:pt x="19598" y="13272"/>
                    <a:pt x="19282" y="13339"/>
                  </a:cubicBezTo>
                  <a:cubicBezTo>
                    <a:pt x="18966" y="13407"/>
                    <a:pt x="20230" y="14287"/>
                    <a:pt x="20125" y="14829"/>
                  </a:cubicBezTo>
                  <a:cubicBezTo>
                    <a:pt x="20019" y="15303"/>
                    <a:pt x="19493" y="15912"/>
                    <a:pt x="18334" y="16115"/>
                  </a:cubicBezTo>
                  <a:cubicBezTo>
                    <a:pt x="17175" y="16386"/>
                    <a:pt x="15699" y="16319"/>
                    <a:pt x="14962" y="16454"/>
                  </a:cubicBezTo>
                  <a:cubicBezTo>
                    <a:pt x="14224" y="16589"/>
                    <a:pt x="14119" y="17876"/>
                    <a:pt x="14119" y="18485"/>
                  </a:cubicBezTo>
                  <a:cubicBezTo>
                    <a:pt x="14119" y="19095"/>
                    <a:pt x="13381" y="19162"/>
                    <a:pt x="13065" y="19569"/>
                  </a:cubicBezTo>
                  <a:cubicBezTo>
                    <a:pt x="12749" y="19975"/>
                    <a:pt x="12433" y="21600"/>
                    <a:pt x="12433" y="21600"/>
                  </a:cubicBezTo>
                  <a:lnTo>
                    <a:pt x="5900" y="17673"/>
                  </a:lnTo>
                  <a:lnTo>
                    <a:pt x="0" y="15709"/>
                  </a:lnTo>
                  <a:lnTo>
                    <a:pt x="421" y="9750"/>
                  </a:lnTo>
                  <a:lnTo>
                    <a:pt x="6322" y="1151"/>
                  </a:lnTo>
                  <a:lnTo>
                    <a:pt x="10326" y="0"/>
                  </a:lnTo>
                  <a:lnTo>
                    <a:pt x="14224" y="1016"/>
                  </a:lnTo>
                  <a:close/>
                </a:path>
              </a:pathLst>
            </a:custGeom>
            <a:solidFill>
              <a:srgbClr val="FDAF71"/>
            </a:solidFill>
            <a:ln w="12700">
              <a:miter lim="400000"/>
            </a:ln>
          </p:spPr>
          <p:txBody>
            <a:bodyPr lIns="38100" tIns="38100" rIns="38100" bIns="38100" anchor="ctr"/>
            <a:lstStyle/>
            <a:p>
              <a:pPr>
                <a:defRPr sz="3000">
                  <a:solidFill>
                    <a:srgbClr val="FFFFFF"/>
                  </a:solidFill>
                </a:defRPr>
              </a:pPr>
              <a:endParaRPr/>
            </a:p>
          </p:txBody>
        </p:sp>
        <p:sp>
          <p:nvSpPr>
            <p:cNvPr id="50" name="Shape">
              <a:extLst>
                <a:ext uri="{FF2B5EF4-FFF2-40B4-BE49-F238E27FC236}">
                  <a16:creationId xmlns:a16="http://schemas.microsoft.com/office/drawing/2014/main" id="{0D7E0BAD-39BD-B534-F288-FE990325C1F6}"/>
                </a:ext>
              </a:extLst>
            </p:cNvPr>
            <p:cNvSpPr/>
            <p:nvPr/>
          </p:nvSpPr>
          <p:spPr>
            <a:xfrm>
              <a:off x="4421539" y="902537"/>
              <a:ext cx="388018" cy="472746"/>
            </a:xfrm>
            <a:custGeom>
              <a:avLst/>
              <a:gdLst/>
              <a:ahLst/>
              <a:cxnLst>
                <a:cxn ang="0">
                  <a:pos x="wd2" y="hd2"/>
                </a:cxn>
                <a:cxn ang="5400000">
                  <a:pos x="wd2" y="hd2"/>
                </a:cxn>
                <a:cxn ang="10800000">
                  <a:pos x="wd2" y="hd2"/>
                </a:cxn>
                <a:cxn ang="16200000">
                  <a:pos x="wd2" y="hd2"/>
                </a:cxn>
              </a:cxnLst>
              <a:rect l="0" t="0" r="r" b="b"/>
              <a:pathLst>
                <a:path w="21258" h="21600" extrusionOk="0">
                  <a:moveTo>
                    <a:pt x="6377" y="21600"/>
                  </a:moveTo>
                  <a:cubicBezTo>
                    <a:pt x="6377" y="21600"/>
                    <a:pt x="6070" y="20149"/>
                    <a:pt x="4841" y="18612"/>
                  </a:cubicBezTo>
                  <a:cubicBezTo>
                    <a:pt x="3613" y="17161"/>
                    <a:pt x="1566" y="15624"/>
                    <a:pt x="951" y="13916"/>
                  </a:cubicBezTo>
                  <a:cubicBezTo>
                    <a:pt x="337" y="12209"/>
                    <a:pt x="-277" y="6915"/>
                    <a:pt x="132" y="5806"/>
                  </a:cubicBezTo>
                  <a:cubicBezTo>
                    <a:pt x="542" y="4696"/>
                    <a:pt x="1463" y="4525"/>
                    <a:pt x="1668" y="4269"/>
                  </a:cubicBezTo>
                  <a:cubicBezTo>
                    <a:pt x="1873" y="3927"/>
                    <a:pt x="3715" y="1708"/>
                    <a:pt x="5456" y="1024"/>
                  </a:cubicBezTo>
                  <a:cubicBezTo>
                    <a:pt x="7196" y="256"/>
                    <a:pt x="11086" y="85"/>
                    <a:pt x="13031" y="0"/>
                  </a:cubicBezTo>
                  <a:cubicBezTo>
                    <a:pt x="14976" y="0"/>
                    <a:pt x="19685" y="598"/>
                    <a:pt x="20299" y="342"/>
                  </a:cubicBezTo>
                  <a:cubicBezTo>
                    <a:pt x="20299" y="342"/>
                    <a:pt x="21118" y="1025"/>
                    <a:pt x="21221" y="1878"/>
                  </a:cubicBezTo>
                  <a:cubicBezTo>
                    <a:pt x="21323" y="2732"/>
                    <a:pt x="21221" y="4183"/>
                    <a:pt x="20811" y="4440"/>
                  </a:cubicBezTo>
                  <a:cubicBezTo>
                    <a:pt x="20811" y="4440"/>
                    <a:pt x="19787" y="3586"/>
                    <a:pt x="16000" y="3074"/>
                  </a:cubicBezTo>
                  <a:cubicBezTo>
                    <a:pt x="16000" y="3074"/>
                    <a:pt x="17228" y="4354"/>
                    <a:pt x="17126" y="5123"/>
                  </a:cubicBezTo>
                  <a:cubicBezTo>
                    <a:pt x="17023" y="5891"/>
                    <a:pt x="18764" y="7257"/>
                    <a:pt x="18559" y="7684"/>
                  </a:cubicBezTo>
                  <a:cubicBezTo>
                    <a:pt x="18354" y="8111"/>
                    <a:pt x="17331" y="8794"/>
                    <a:pt x="17228" y="9648"/>
                  </a:cubicBezTo>
                  <a:cubicBezTo>
                    <a:pt x="17126" y="10501"/>
                    <a:pt x="17842" y="12380"/>
                    <a:pt x="17842" y="12380"/>
                  </a:cubicBezTo>
                  <a:lnTo>
                    <a:pt x="15795" y="12636"/>
                  </a:lnTo>
                  <a:cubicBezTo>
                    <a:pt x="15795" y="12636"/>
                    <a:pt x="14362" y="11270"/>
                    <a:pt x="13338" y="11184"/>
                  </a:cubicBezTo>
                  <a:cubicBezTo>
                    <a:pt x="12314" y="11014"/>
                    <a:pt x="10881" y="11184"/>
                    <a:pt x="10574" y="11867"/>
                  </a:cubicBezTo>
                  <a:cubicBezTo>
                    <a:pt x="10165" y="12550"/>
                    <a:pt x="10472" y="15368"/>
                    <a:pt x="10472" y="16051"/>
                  </a:cubicBezTo>
                  <a:cubicBezTo>
                    <a:pt x="10369" y="16734"/>
                    <a:pt x="9960" y="19466"/>
                    <a:pt x="9550" y="19978"/>
                  </a:cubicBezTo>
                  <a:cubicBezTo>
                    <a:pt x="9039" y="20490"/>
                    <a:pt x="6377" y="21600"/>
                    <a:pt x="6377" y="21600"/>
                  </a:cubicBezTo>
                  <a:close/>
                </a:path>
              </a:pathLst>
            </a:custGeom>
            <a:solidFill>
              <a:schemeClr val="bg2">
                <a:lumMod val="10000"/>
              </a:schemeClr>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1554416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8490</TotalTime>
  <Words>215</Words>
  <Application>Microsoft Office PowerPoint</Application>
  <PresentationFormat>Widescreen</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Stairway To Success – Slide Template</vt:lpstr>
      <vt:lpstr>Stairway To Success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Stairway To Success</dc:title>
  <dc:creator>PresentationGO.com</dc:creator>
  <dc:description>© Copyright PresentationGO.com - Do not distribute or sale without written permission.</dc:description>
  <cp:lastModifiedBy>Christophe Barroche</cp:lastModifiedBy>
  <cp:revision>17</cp:revision>
  <dcterms:created xsi:type="dcterms:W3CDTF">2014-11-26T05:14:11Z</dcterms:created>
  <dcterms:modified xsi:type="dcterms:W3CDTF">2023-01-02T22:40:40Z</dcterms:modified>
  <cp:category>Graphics &amp; Metaphors</cp:category>
</cp:coreProperties>
</file>