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5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Diagram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9254434" y="1242150"/>
            <a:ext cx="2315383" cy="1659485"/>
            <a:chOff x="8921977" y="1466725"/>
            <a:chExt cx="2937088" cy="165948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16038" y="1242150"/>
            <a:ext cx="2315383" cy="1659485"/>
            <a:chOff x="332936" y="2627766"/>
            <a:chExt cx="2937088" cy="165948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6103-88F8-412E-A130-33501923FED0}"/>
              </a:ext>
            </a:extLst>
          </p:cNvPr>
          <p:cNvGrpSpPr/>
          <p:nvPr/>
        </p:nvGrpSpPr>
        <p:grpSpPr>
          <a:xfrm>
            <a:off x="3522979" y="1046292"/>
            <a:ext cx="4992803" cy="4788736"/>
            <a:chOff x="3522979" y="1046292"/>
            <a:chExt cx="4992803" cy="4788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A402D43-7274-4646-91CE-6E74E9D6598B}"/>
                </a:ext>
              </a:extLst>
            </p:cNvPr>
            <p:cNvSpPr/>
            <p:nvPr/>
          </p:nvSpPr>
          <p:spPr>
            <a:xfrm>
              <a:off x="6087378" y="4185656"/>
              <a:ext cx="1540644" cy="164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8" extrusionOk="0">
                  <a:moveTo>
                    <a:pt x="17794" y="0"/>
                  </a:moveTo>
                  <a:lnTo>
                    <a:pt x="8773" y="0"/>
                  </a:lnTo>
                  <a:lnTo>
                    <a:pt x="9532" y="4098"/>
                  </a:lnTo>
                  <a:cubicBezTo>
                    <a:pt x="9792" y="5505"/>
                    <a:pt x="8192" y="6579"/>
                    <a:pt x="6829" y="5911"/>
                  </a:cubicBezTo>
                  <a:lnTo>
                    <a:pt x="0" y="2597"/>
                  </a:lnTo>
                  <a:lnTo>
                    <a:pt x="0" y="11882"/>
                  </a:lnTo>
                  <a:lnTo>
                    <a:pt x="18636" y="20937"/>
                  </a:lnTo>
                  <a:cubicBezTo>
                    <a:pt x="20005" y="21600"/>
                    <a:pt x="21600" y="20526"/>
                    <a:pt x="21339" y="19124"/>
                  </a:cubicBezTo>
                  <a:lnTo>
                    <a:pt x="1779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AF887EA-26BD-4103-BD44-F5E9BCDCDC90}"/>
                </a:ext>
              </a:extLst>
            </p:cNvPr>
            <p:cNvSpPr/>
            <p:nvPr/>
          </p:nvSpPr>
          <p:spPr>
            <a:xfrm>
              <a:off x="4420560" y="4185656"/>
              <a:ext cx="1541064" cy="16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5" extrusionOk="0">
                  <a:moveTo>
                    <a:pt x="21367" y="2596"/>
                  </a:moveTo>
                  <a:lnTo>
                    <a:pt x="14540" y="5909"/>
                  </a:lnTo>
                  <a:cubicBezTo>
                    <a:pt x="13171" y="6572"/>
                    <a:pt x="11577" y="5499"/>
                    <a:pt x="11838" y="4097"/>
                  </a:cubicBezTo>
                  <a:lnTo>
                    <a:pt x="12597" y="0"/>
                  </a:lnTo>
                  <a:lnTo>
                    <a:pt x="3577" y="0"/>
                  </a:lnTo>
                  <a:lnTo>
                    <a:pt x="28" y="19119"/>
                  </a:lnTo>
                  <a:cubicBezTo>
                    <a:pt x="-233" y="20527"/>
                    <a:pt x="1367" y="21600"/>
                    <a:pt x="2730" y="20932"/>
                  </a:cubicBezTo>
                  <a:lnTo>
                    <a:pt x="21361" y="11879"/>
                  </a:lnTo>
                  <a:lnTo>
                    <a:pt x="21361" y="259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9E24100-DC3B-4FB0-A9A8-0025150F2D0F}"/>
                </a:ext>
              </a:extLst>
            </p:cNvPr>
            <p:cNvSpPr/>
            <p:nvPr/>
          </p:nvSpPr>
          <p:spPr>
            <a:xfrm>
              <a:off x="3522979" y="1046292"/>
              <a:ext cx="2438645" cy="2992772"/>
            </a:xfrm>
            <a:custGeom>
              <a:avLst/>
              <a:gdLst>
                <a:gd name="connsiteX0" fmla="*/ 2438645 w 2438645"/>
                <a:gd name="connsiteY0" fmla="*/ 0 h 2992772"/>
                <a:gd name="connsiteX1" fmla="*/ 2438645 w 2438645"/>
                <a:gd name="connsiteY1" fmla="*/ 1449104 h 2992772"/>
                <a:gd name="connsiteX2" fmla="*/ 2416221 w 2438645"/>
                <a:gd name="connsiteY2" fmla="*/ 1467112 h 2992772"/>
                <a:gd name="connsiteX3" fmla="*/ 2393642 w 2438645"/>
                <a:gd name="connsiteY3" fmla="*/ 1499879 h 2992772"/>
                <a:gd name="connsiteX4" fmla="*/ 2146707 w 2438645"/>
                <a:gd name="connsiteY4" fmla="*/ 1999977 h 2992772"/>
                <a:gd name="connsiteX5" fmla="*/ 2045403 w 2438645"/>
                <a:gd name="connsiteY5" fmla="*/ 2073435 h 2992772"/>
                <a:gd name="connsiteX6" fmla="*/ 1493139 w 2438645"/>
                <a:gd name="connsiteY6" fmla="*/ 2153875 h 2992772"/>
                <a:gd name="connsiteX7" fmla="*/ 1418787 w 2438645"/>
                <a:gd name="connsiteY7" fmla="*/ 2382906 h 2992772"/>
                <a:gd name="connsiteX8" fmla="*/ 1818446 w 2438645"/>
                <a:gd name="connsiteY8" fmla="*/ 2772260 h 2992772"/>
                <a:gd name="connsiteX9" fmla="*/ 1856863 w 2438645"/>
                <a:gd name="connsiteY9" fmla="*/ 2891105 h 2992772"/>
                <a:gd name="connsiteX10" fmla="*/ 1839368 w 2438645"/>
                <a:gd name="connsiteY10" fmla="*/ 2992772 h 2992772"/>
                <a:gd name="connsiteX11" fmla="*/ 1125988 w 2438645"/>
                <a:gd name="connsiteY11" fmla="*/ 2992772 h 2992772"/>
                <a:gd name="connsiteX12" fmla="*/ 40846 w 2438645"/>
                <a:gd name="connsiteY12" fmla="*/ 1935038 h 2992772"/>
                <a:gd name="connsiteX13" fmla="*/ 115198 w 2438645"/>
                <a:gd name="connsiteY13" fmla="*/ 1705867 h 2992772"/>
                <a:gd name="connsiteX14" fmla="*/ 1619266 w 2438645"/>
                <a:gd name="connsiteY14" fmla="*/ 1487449 h 2992772"/>
                <a:gd name="connsiteX15" fmla="*/ 1720570 w 2438645"/>
                <a:gd name="connsiteY15" fmla="*/ 1413992 h 2992772"/>
                <a:gd name="connsiteX16" fmla="*/ 2393287 w 2438645"/>
                <a:gd name="connsiteY16" fmla="*/ 51115 h 2992772"/>
                <a:gd name="connsiteX17" fmla="*/ 2415806 w 2438645"/>
                <a:gd name="connsiteY17" fmla="*/ 18334 h 29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38645" h="2992772">
                  <a:moveTo>
                    <a:pt x="2438645" y="0"/>
                  </a:moveTo>
                  <a:lnTo>
                    <a:pt x="2438645" y="1449104"/>
                  </a:lnTo>
                  <a:lnTo>
                    <a:pt x="2416221" y="1467112"/>
                  </a:lnTo>
                  <a:cubicBezTo>
                    <a:pt x="2407494" y="1476460"/>
                    <a:pt x="2399848" y="1487380"/>
                    <a:pt x="2393642" y="1499879"/>
                  </a:cubicBezTo>
                  <a:lnTo>
                    <a:pt x="2146707" y="1999977"/>
                  </a:lnTo>
                  <a:cubicBezTo>
                    <a:pt x="2126966" y="2039639"/>
                    <a:pt x="2088904" y="2067011"/>
                    <a:pt x="2045403" y="2073435"/>
                  </a:cubicBezTo>
                  <a:lnTo>
                    <a:pt x="1493139" y="2153875"/>
                  </a:lnTo>
                  <a:cubicBezTo>
                    <a:pt x="1382852" y="2169656"/>
                    <a:pt x="1338879" y="2305119"/>
                    <a:pt x="1418787" y="2382906"/>
                  </a:cubicBezTo>
                  <a:lnTo>
                    <a:pt x="1818446" y="2772260"/>
                  </a:lnTo>
                  <a:cubicBezTo>
                    <a:pt x="1850007" y="2802983"/>
                    <a:pt x="1864546" y="2847393"/>
                    <a:pt x="1856863" y="2891105"/>
                  </a:cubicBezTo>
                  <a:lnTo>
                    <a:pt x="1839368" y="2992772"/>
                  </a:lnTo>
                  <a:lnTo>
                    <a:pt x="1125988" y="2992772"/>
                  </a:lnTo>
                  <a:lnTo>
                    <a:pt x="40846" y="1935038"/>
                  </a:lnTo>
                  <a:cubicBezTo>
                    <a:pt x="-39063" y="1857251"/>
                    <a:pt x="4911" y="1721648"/>
                    <a:pt x="115198" y="1705867"/>
                  </a:cubicBezTo>
                  <a:lnTo>
                    <a:pt x="1619266" y="1487449"/>
                  </a:lnTo>
                  <a:cubicBezTo>
                    <a:pt x="1663240" y="1481165"/>
                    <a:pt x="1700829" y="1453793"/>
                    <a:pt x="1720570" y="1413992"/>
                  </a:cubicBezTo>
                  <a:lnTo>
                    <a:pt x="2393287" y="51115"/>
                  </a:lnTo>
                  <a:cubicBezTo>
                    <a:pt x="2399464" y="38616"/>
                    <a:pt x="2407088" y="27688"/>
                    <a:pt x="2415806" y="1833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7ADB9F8-FD31-4505-AFAD-3D438D35C7F9}"/>
                </a:ext>
              </a:extLst>
            </p:cNvPr>
            <p:cNvSpPr/>
            <p:nvPr/>
          </p:nvSpPr>
          <p:spPr>
            <a:xfrm>
              <a:off x="6087378" y="1046292"/>
              <a:ext cx="2428404" cy="2984083"/>
            </a:xfrm>
            <a:custGeom>
              <a:avLst/>
              <a:gdLst>
                <a:gd name="connsiteX0" fmla="*/ 0 w 2428404"/>
                <a:gd name="connsiteY0" fmla="*/ 0 h 2984083"/>
                <a:gd name="connsiteX1" fmla="*/ 12498 w 2428404"/>
                <a:gd name="connsiteY1" fmla="*/ 10057 h 2984083"/>
                <a:gd name="connsiteX2" fmla="*/ 35073 w 2428404"/>
                <a:gd name="connsiteY2" fmla="*/ 42841 h 2984083"/>
                <a:gd name="connsiteX3" fmla="*/ 707794 w 2428404"/>
                <a:gd name="connsiteY3" fmla="*/ 1405804 h 2984083"/>
                <a:gd name="connsiteX4" fmla="*/ 809080 w 2428404"/>
                <a:gd name="connsiteY4" fmla="*/ 1479252 h 2984083"/>
                <a:gd name="connsiteX5" fmla="*/ 2313128 w 2428404"/>
                <a:gd name="connsiteY5" fmla="*/ 1697639 h 2984083"/>
                <a:gd name="connsiteX6" fmla="*/ 2387823 w 2428404"/>
                <a:gd name="connsiteY6" fmla="*/ 1926359 h 2984083"/>
                <a:gd name="connsiteX7" fmla="*/ 1302748 w 2428404"/>
                <a:gd name="connsiteY7" fmla="*/ 2984083 h 2984083"/>
                <a:gd name="connsiteX8" fmla="*/ 589370 w 2428404"/>
                <a:gd name="connsiteY8" fmla="*/ 2984083 h 2984083"/>
                <a:gd name="connsiteX9" fmla="*/ 571879 w 2428404"/>
                <a:gd name="connsiteY9" fmla="*/ 2882430 h 2984083"/>
                <a:gd name="connsiteX10" fmla="*/ 610290 w 2428404"/>
                <a:gd name="connsiteY10" fmla="*/ 2763602 h 2984083"/>
                <a:gd name="connsiteX11" fmla="*/ 1009998 w 2428404"/>
                <a:gd name="connsiteY11" fmla="*/ 2374164 h 2984083"/>
                <a:gd name="connsiteX12" fmla="*/ 935540 w 2428404"/>
                <a:gd name="connsiteY12" fmla="*/ 2145164 h 2984083"/>
                <a:gd name="connsiteX13" fmla="*/ 383370 w 2428404"/>
                <a:gd name="connsiteY13" fmla="*/ 2064735 h 2984083"/>
                <a:gd name="connsiteX14" fmla="*/ 282084 w 2428404"/>
                <a:gd name="connsiteY14" fmla="*/ 1991288 h 2984083"/>
                <a:gd name="connsiteX15" fmla="*/ 35073 w 2428404"/>
                <a:gd name="connsiteY15" fmla="*/ 1491260 h 2984083"/>
                <a:gd name="connsiteX16" fmla="*/ 12498 w 2428404"/>
                <a:gd name="connsiteY16" fmla="*/ 1458477 h 2984083"/>
                <a:gd name="connsiteX17" fmla="*/ 0 w 2428404"/>
                <a:gd name="connsiteY17" fmla="*/ 1448419 h 298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28404" h="2984083">
                  <a:moveTo>
                    <a:pt x="0" y="0"/>
                  </a:moveTo>
                  <a:lnTo>
                    <a:pt x="12498" y="10057"/>
                  </a:lnTo>
                  <a:cubicBezTo>
                    <a:pt x="21223" y="19417"/>
                    <a:pt x="28868" y="30344"/>
                    <a:pt x="35073" y="42841"/>
                  </a:cubicBezTo>
                  <a:lnTo>
                    <a:pt x="707794" y="1405804"/>
                  </a:lnTo>
                  <a:cubicBezTo>
                    <a:pt x="727413" y="1445460"/>
                    <a:pt x="765469" y="1472829"/>
                    <a:pt x="809080" y="1479252"/>
                  </a:cubicBezTo>
                  <a:lnTo>
                    <a:pt x="2313128" y="1697639"/>
                  </a:lnTo>
                  <a:cubicBezTo>
                    <a:pt x="2423397" y="1713836"/>
                    <a:pt x="2467363" y="1849420"/>
                    <a:pt x="2387823" y="1926359"/>
                  </a:cubicBezTo>
                  <a:lnTo>
                    <a:pt x="1302748" y="2984083"/>
                  </a:lnTo>
                  <a:lnTo>
                    <a:pt x="589370" y="2984083"/>
                  </a:lnTo>
                  <a:lnTo>
                    <a:pt x="571879" y="2882430"/>
                  </a:lnTo>
                  <a:cubicBezTo>
                    <a:pt x="564197" y="2838725"/>
                    <a:pt x="578734" y="2794321"/>
                    <a:pt x="610290" y="2763602"/>
                  </a:cubicBezTo>
                  <a:lnTo>
                    <a:pt x="1009998" y="2374164"/>
                  </a:lnTo>
                  <a:cubicBezTo>
                    <a:pt x="1089893" y="2296388"/>
                    <a:pt x="1045809" y="2160943"/>
                    <a:pt x="935540" y="2145164"/>
                  </a:cubicBezTo>
                  <a:lnTo>
                    <a:pt x="383370" y="2064735"/>
                  </a:lnTo>
                  <a:cubicBezTo>
                    <a:pt x="339405" y="2058312"/>
                    <a:pt x="301703" y="2030944"/>
                    <a:pt x="282084" y="1991288"/>
                  </a:cubicBezTo>
                  <a:lnTo>
                    <a:pt x="35073" y="1491260"/>
                  </a:lnTo>
                  <a:cubicBezTo>
                    <a:pt x="28868" y="1478763"/>
                    <a:pt x="21223" y="1467837"/>
                    <a:pt x="12498" y="1458477"/>
                  </a:cubicBezTo>
                  <a:lnTo>
                    <a:pt x="0" y="144841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96F3B68E-D12A-4F7D-861E-6F9E3D67BCED}"/>
              </a:ext>
            </a:extLst>
          </p:cNvPr>
          <p:cNvSpPr/>
          <p:nvPr/>
        </p:nvSpPr>
        <p:spPr>
          <a:xfrm>
            <a:off x="5232600" y="2860746"/>
            <a:ext cx="1583107" cy="1510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3" h="21363" extrusionOk="0">
                <a:moveTo>
                  <a:pt x="11094" y="295"/>
                </a:moveTo>
                <a:lnTo>
                  <a:pt x="14006" y="6491"/>
                </a:lnTo>
                <a:cubicBezTo>
                  <a:pt x="14081" y="6649"/>
                  <a:pt x="14219" y="6751"/>
                  <a:pt x="14380" y="6776"/>
                </a:cubicBezTo>
                <a:lnTo>
                  <a:pt x="20887" y="7767"/>
                </a:lnTo>
                <a:cubicBezTo>
                  <a:pt x="21296" y="7827"/>
                  <a:pt x="21457" y="8353"/>
                  <a:pt x="21164" y="8656"/>
                </a:cubicBezTo>
                <a:lnTo>
                  <a:pt x="16457" y="13480"/>
                </a:lnTo>
                <a:cubicBezTo>
                  <a:pt x="16342" y="13601"/>
                  <a:pt x="16284" y="13770"/>
                  <a:pt x="16313" y="13945"/>
                </a:cubicBezTo>
                <a:lnTo>
                  <a:pt x="17424" y="20752"/>
                </a:lnTo>
                <a:cubicBezTo>
                  <a:pt x="17493" y="21182"/>
                  <a:pt x="17067" y="21502"/>
                  <a:pt x="16704" y="21303"/>
                </a:cubicBezTo>
                <a:lnTo>
                  <a:pt x="10887" y="18086"/>
                </a:lnTo>
                <a:cubicBezTo>
                  <a:pt x="10743" y="18008"/>
                  <a:pt x="10571" y="18008"/>
                  <a:pt x="10427" y="18086"/>
                </a:cubicBezTo>
                <a:lnTo>
                  <a:pt x="4610" y="21303"/>
                </a:lnTo>
                <a:cubicBezTo>
                  <a:pt x="4247" y="21502"/>
                  <a:pt x="3816" y="21176"/>
                  <a:pt x="3890" y="20752"/>
                </a:cubicBezTo>
                <a:lnTo>
                  <a:pt x="5001" y="13945"/>
                </a:lnTo>
                <a:cubicBezTo>
                  <a:pt x="5030" y="13776"/>
                  <a:pt x="4978" y="13601"/>
                  <a:pt x="4857" y="13480"/>
                </a:cubicBezTo>
                <a:lnTo>
                  <a:pt x="150" y="8656"/>
                </a:lnTo>
                <a:cubicBezTo>
                  <a:pt x="-143" y="8353"/>
                  <a:pt x="18" y="7827"/>
                  <a:pt x="427" y="7767"/>
                </a:cubicBezTo>
                <a:lnTo>
                  <a:pt x="6934" y="6776"/>
                </a:lnTo>
                <a:cubicBezTo>
                  <a:pt x="7095" y="6751"/>
                  <a:pt x="7233" y="6643"/>
                  <a:pt x="7308" y="6491"/>
                </a:cubicBezTo>
                <a:lnTo>
                  <a:pt x="10220" y="295"/>
                </a:lnTo>
                <a:cubicBezTo>
                  <a:pt x="10381" y="-98"/>
                  <a:pt x="10910" y="-98"/>
                  <a:pt x="11094" y="2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4B2B7D1-34A9-43A7-ACFB-D773737E17D3}"/>
              </a:ext>
            </a:extLst>
          </p:cNvPr>
          <p:cNvSpPr/>
          <p:nvPr/>
        </p:nvSpPr>
        <p:spPr>
          <a:xfrm>
            <a:off x="3965466" y="2771487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7C63B18-2477-45E3-BB11-05349C84209E}"/>
              </a:ext>
            </a:extLst>
          </p:cNvPr>
          <p:cNvSpPr/>
          <p:nvPr/>
        </p:nvSpPr>
        <p:spPr>
          <a:xfrm>
            <a:off x="7614224" y="2771487"/>
            <a:ext cx="471055" cy="4710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2A2279-10D7-4BA9-A329-A7DDCDE1DE9F}"/>
              </a:ext>
            </a:extLst>
          </p:cNvPr>
          <p:cNvSpPr/>
          <p:nvPr/>
        </p:nvSpPr>
        <p:spPr>
          <a:xfrm>
            <a:off x="6966848" y="5010233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D2CEB3F-CE3F-49F3-BEAA-5F600FB9C81A}"/>
              </a:ext>
            </a:extLst>
          </p:cNvPr>
          <p:cNvSpPr/>
          <p:nvPr/>
        </p:nvSpPr>
        <p:spPr>
          <a:xfrm>
            <a:off x="4655959" y="5010234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F3364EF-02C8-4D9D-BD2F-5FB0700F5762}"/>
              </a:ext>
            </a:extLst>
          </p:cNvPr>
          <p:cNvGrpSpPr/>
          <p:nvPr/>
        </p:nvGrpSpPr>
        <p:grpSpPr>
          <a:xfrm rot="16200000">
            <a:off x="2371020" y="2891275"/>
            <a:ext cx="413769" cy="671514"/>
            <a:chOff x="838200" y="1797154"/>
            <a:chExt cx="876300" cy="532463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A63500D-369C-4E06-87B0-ECEDCED678AF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D39256A-2BAF-4139-9B87-303135A2C7A1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C2FEE4-9967-4F4D-9E1F-815231728413}"/>
              </a:ext>
            </a:extLst>
          </p:cNvPr>
          <p:cNvGrpSpPr/>
          <p:nvPr/>
        </p:nvGrpSpPr>
        <p:grpSpPr>
          <a:xfrm rot="16200000" flipH="1">
            <a:off x="2969181" y="4054774"/>
            <a:ext cx="408065" cy="671514"/>
            <a:chOff x="838200" y="1797154"/>
            <a:chExt cx="876300" cy="532463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1A7FBCC-3359-4F14-8C1D-93EF3311B48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4115238-6AB6-4915-A407-4134D54345EE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C851096-ACD3-4117-BF07-6ECD7A13C570}"/>
              </a:ext>
            </a:extLst>
          </p:cNvPr>
          <p:cNvGrpSpPr/>
          <p:nvPr/>
        </p:nvGrpSpPr>
        <p:grpSpPr>
          <a:xfrm rot="5400000" flipH="1">
            <a:off x="9405241" y="2891275"/>
            <a:ext cx="413769" cy="671514"/>
            <a:chOff x="838200" y="1797154"/>
            <a:chExt cx="876300" cy="53246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17730FE-1447-4B96-8CE1-2508BE59D23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9A5E2E-E8E2-4E00-B84B-BC89E6CC6C86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3DA995-45FE-41F5-81F6-FD9C9F9EC83E}"/>
              </a:ext>
            </a:extLst>
          </p:cNvPr>
          <p:cNvGrpSpPr/>
          <p:nvPr/>
        </p:nvGrpSpPr>
        <p:grpSpPr>
          <a:xfrm rot="5400000">
            <a:off x="8814753" y="4054774"/>
            <a:ext cx="408065" cy="671514"/>
            <a:chOff x="838200" y="1797154"/>
            <a:chExt cx="876300" cy="53246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EED7341-1706-4437-A837-1955B74932B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19D5A25-EDCD-4732-9905-9BFADFBE70AC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Freeform 425">
            <a:extLst>
              <a:ext uri="{FF2B5EF4-FFF2-40B4-BE49-F238E27FC236}">
                <a16:creationId xmlns:a16="http://schemas.microsoft.com/office/drawing/2014/main" id="{F8EB1914-30B7-4914-9DB7-F250C2593A21}"/>
              </a:ext>
            </a:extLst>
          </p:cNvPr>
          <p:cNvSpPr>
            <a:spLocks noChangeAspect="1"/>
          </p:cNvSpPr>
          <p:nvPr/>
        </p:nvSpPr>
        <p:spPr>
          <a:xfrm>
            <a:off x="616038" y="1197341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 313">
            <a:extLst>
              <a:ext uri="{FF2B5EF4-FFF2-40B4-BE49-F238E27FC236}">
                <a16:creationId xmlns:a16="http://schemas.microsoft.com/office/drawing/2014/main" id="{5E173DB2-54E8-417C-AA6B-9227A9CDC3EE}"/>
              </a:ext>
            </a:extLst>
          </p:cNvPr>
          <p:cNvSpPr>
            <a:spLocks noChangeAspect="1"/>
          </p:cNvSpPr>
          <p:nvPr/>
        </p:nvSpPr>
        <p:spPr>
          <a:xfrm>
            <a:off x="10904860" y="4632645"/>
            <a:ext cx="502920" cy="464615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Freeform 305">
            <a:extLst>
              <a:ext uri="{FF2B5EF4-FFF2-40B4-BE49-F238E27FC236}">
                <a16:creationId xmlns:a16="http://schemas.microsoft.com/office/drawing/2014/main" id="{C2EE2FF0-9276-47A0-A126-53835A37C01F}"/>
              </a:ext>
            </a:extLst>
          </p:cNvPr>
          <p:cNvSpPr/>
          <p:nvPr/>
        </p:nvSpPr>
        <p:spPr>
          <a:xfrm>
            <a:off x="784220" y="4680326"/>
            <a:ext cx="504181" cy="3964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 455">
            <a:extLst>
              <a:ext uri="{FF2B5EF4-FFF2-40B4-BE49-F238E27FC236}">
                <a16:creationId xmlns:a16="http://schemas.microsoft.com/office/drawing/2014/main" id="{D512DFA6-D578-4EAC-8988-0D6EA46249CA}"/>
              </a:ext>
            </a:extLst>
          </p:cNvPr>
          <p:cNvSpPr/>
          <p:nvPr/>
        </p:nvSpPr>
        <p:spPr>
          <a:xfrm>
            <a:off x="11002963" y="1274749"/>
            <a:ext cx="504180" cy="396466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1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Diagram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9254434" y="1242150"/>
            <a:ext cx="2315383" cy="1659485"/>
            <a:chOff x="8921977" y="1466725"/>
            <a:chExt cx="2937088" cy="165948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16038" y="1242150"/>
            <a:ext cx="2315383" cy="1659485"/>
            <a:chOff x="332936" y="2627766"/>
            <a:chExt cx="2937088" cy="165948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926103-88F8-412E-A130-33501923FED0}"/>
              </a:ext>
            </a:extLst>
          </p:cNvPr>
          <p:cNvGrpSpPr/>
          <p:nvPr/>
        </p:nvGrpSpPr>
        <p:grpSpPr>
          <a:xfrm>
            <a:off x="3522979" y="1046292"/>
            <a:ext cx="4992803" cy="4788736"/>
            <a:chOff x="3522979" y="1046292"/>
            <a:chExt cx="4992803" cy="47887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A402D43-7274-4646-91CE-6E74E9D6598B}"/>
                </a:ext>
              </a:extLst>
            </p:cNvPr>
            <p:cNvSpPr/>
            <p:nvPr/>
          </p:nvSpPr>
          <p:spPr>
            <a:xfrm>
              <a:off x="6087378" y="4185656"/>
              <a:ext cx="1540644" cy="164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8" extrusionOk="0">
                  <a:moveTo>
                    <a:pt x="17794" y="0"/>
                  </a:moveTo>
                  <a:lnTo>
                    <a:pt x="8773" y="0"/>
                  </a:lnTo>
                  <a:lnTo>
                    <a:pt x="9532" y="4098"/>
                  </a:lnTo>
                  <a:cubicBezTo>
                    <a:pt x="9792" y="5505"/>
                    <a:pt x="8192" y="6579"/>
                    <a:pt x="6829" y="5911"/>
                  </a:cubicBezTo>
                  <a:lnTo>
                    <a:pt x="0" y="2597"/>
                  </a:lnTo>
                  <a:lnTo>
                    <a:pt x="0" y="11882"/>
                  </a:lnTo>
                  <a:lnTo>
                    <a:pt x="18636" y="20937"/>
                  </a:lnTo>
                  <a:cubicBezTo>
                    <a:pt x="20005" y="21600"/>
                    <a:pt x="21600" y="20526"/>
                    <a:pt x="21339" y="19124"/>
                  </a:cubicBezTo>
                  <a:lnTo>
                    <a:pt x="17794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AF887EA-26BD-4103-BD44-F5E9BCDCDC90}"/>
                </a:ext>
              </a:extLst>
            </p:cNvPr>
            <p:cNvSpPr/>
            <p:nvPr/>
          </p:nvSpPr>
          <p:spPr>
            <a:xfrm>
              <a:off x="4420560" y="4185656"/>
              <a:ext cx="1541064" cy="164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35" extrusionOk="0">
                  <a:moveTo>
                    <a:pt x="21367" y="2596"/>
                  </a:moveTo>
                  <a:lnTo>
                    <a:pt x="14540" y="5909"/>
                  </a:lnTo>
                  <a:cubicBezTo>
                    <a:pt x="13171" y="6572"/>
                    <a:pt x="11577" y="5499"/>
                    <a:pt x="11838" y="4097"/>
                  </a:cubicBezTo>
                  <a:lnTo>
                    <a:pt x="12597" y="0"/>
                  </a:lnTo>
                  <a:lnTo>
                    <a:pt x="3577" y="0"/>
                  </a:lnTo>
                  <a:lnTo>
                    <a:pt x="28" y="19119"/>
                  </a:lnTo>
                  <a:cubicBezTo>
                    <a:pt x="-233" y="20527"/>
                    <a:pt x="1367" y="21600"/>
                    <a:pt x="2730" y="20932"/>
                  </a:cubicBezTo>
                  <a:lnTo>
                    <a:pt x="21361" y="11879"/>
                  </a:lnTo>
                  <a:lnTo>
                    <a:pt x="21361" y="259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9E24100-DC3B-4FB0-A9A8-0025150F2D0F}"/>
                </a:ext>
              </a:extLst>
            </p:cNvPr>
            <p:cNvSpPr/>
            <p:nvPr/>
          </p:nvSpPr>
          <p:spPr>
            <a:xfrm>
              <a:off x="3522979" y="1046292"/>
              <a:ext cx="2438645" cy="2992772"/>
            </a:xfrm>
            <a:custGeom>
              <a:avLst/>
              <a:gdLst>
                <a:gd name="connsiteX0" fmla="*/ 2438645 w 2438645"/>
                <a:gd name="connsiteY0" fmla="*/ 0 h 2992772"/>
                <a:gd name="connsiteX1" fmla="*/ 2438645 w 2438645"/>
                <a:gd name="connsiteY1" fmla="*/ 1449104 h 2992772"/>
                <a:gd name="connsiteX2" fmla="*/ 2416221 w 2438645"/>
                <a:gd name="connsiteY2" fmla="*/ 1467112 h 2992772"/>
                <a:gd name="connsiteX3" fmla="*/ 2393642 w 2438645"/>
                <a:gd name="connsiteY3" fmla="*/ 1499879 h 2992772"/>
                <a:gd name="connsiteX4" fmla="*/ 2146707 w 2438645"/>
                <a:gd name="connsiteY4" fmla="*/ 1999977 h 2992772"/>
                <a:gd name="connsiteX5" fmla="*/ 2045403 w 2438645"/>
                <a:gd name="connsiteY5" fmla="*/ 2073435 h 2992772"/>
                <a:gd name="connsiteX6" fmla="*/ 1493139 w 2438645"/>
                <a:gd name="connsiteY6" fmla="*/ 2153875 h 2992772"/>
                <a:gd name="connsiteX7" fmla="*/ 1418787 w 2438645"/>
                <a:gd name="connsiteY7" fmla="*/ 2382906 h 2992772"/>
                <a:gd name="connsiteX8" fmla="*/ 1818446 w 2438645"/>
                <a:gd name="connsiteY8" fmla="*/ 2772260 h 2992772"/>
                <a:gd name="connsiteX9" fmla="*/ 1856863 w 2438645"/>
                <a:gd name="connsiteY9" fmla="*/ 2891105 h 2992772"/>
                <a:gd name="connsiteX10" fmla="*/ 1839368 w 2438645"/>
                <a:gd name="connsiteY10" fmla="*/ 2992772 h 2992772"/>
                <a:gd name="connsiteX11" fmla="*/ 1125988 w 2438645"/>
                <a:gd name="connsiteY11" fmla="*/ 2992772 h 2992772"/>
                <a:gd name="connsiteX12" fmla="*/ 40846 w 2438645"/>
                <a:gd name="connsiteY12" fmla="*/ 1935038 h 2992772"/>
                <a:gd name="connsiteX13" fmla="*/ 115198 w 2438645"/>
                <a:gd name="connsiteY13" fmla="*/ 1705867 h 2992772"/>
                <a:gd name="connsiteX14" fmla="*/ 1619266 w 2438645"/>
                <a:gd name="connsiteY14" fmla="*/ 1487449 h 2992772"/>
                <a:gd name="connsiteX15" fmla="*/ 1720570 w 2438645"/>
                <a:gd name="connsiteY15" fmla="*/ 1413992 h 2992772"/>
                <a:gd name="connsiteX16" fmla="*/ 2393287 w 2438645"/>
                <a:gd name="connsiteY16" fmla="*/ 51115 h 2992772"/>
                <a:gd name="connsiteX17" fmla="*/ 2415806 w 2438645"/>
                <a:gd name="connsiteY17" fmla="*/ 18334 h 299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38645" h="2992772">
                  <a:moveTo>
                    <a:pt x="2438645" y="0"/>
                  </a:moveTo>
                  <a:lnTo>
                    <a:pt x="2438645" y="1449104"/>
                  </a:lnTo>
                  <a:lnTo>
                    <a:pt x="2416221" y="1467112"/>
                  </a:lnTo>
                  <a:cubicBezTo>
                    <a:pt x="2407494" y="1476460"/>
                    <a:pt x="2399848" y="1487380"/>
                    <a:pt x="2393642" y="1499879"/>
                  </a:cubicBezTo>
                  <a:lnTo>
                    <a:pt x="2146707" y="1999977"/>
                  </a:lnTo>
                  <a:cubicBezTo>
                    <a:pt x="2126966" y="2039639"/>
                    <a:pt x="2088904" y="2067011"/>
                    <a:pt x="2045403" y="2073435"/>
                  </a:cubicBezTo>
                  <a:lnTo>
                    <a:pt x="1493139" y="2153875"/>
                  </a:lnTo>
                  <a:cubicBezTo>
                    <a:pt x="1382852" y="2169656"/>
                    <a:pt x="1338879" y="2305119"/>
                    <a:pt x="1418787" y="2382906"/>
                  </a:cubicBezTo>
                  <a:lnTo>
                    <a:pt x="1818446" y="2772260"/>
                  </a:lnTo>
                  <a:cubicBezTo>
                    <a:pt x="1850007" y="2802983"/>
                    <a:pt x="1864546" y="2847393"/>
                    <a:pt x="1856863" y="2891105"/>
                  </a:cubicBezTo>
                  <a:lnTo>
                    <a:pt x="1839368" y="2992772"/>
                  </a:lnTo>
                  <a:lnTo>
                    <a:pt x="1125988" y="2992772"/>
                  </a:lnTo>
                  <a:lnTo>
                    <a:pt x="40846" y="1935038"/>
                  </a:lnTo>
                  <a:cubicBezTo>
                    <a:pt x="-39063" y="1857251"/>
                    <a:pt x="4911" y="1721648"/>
                    <a:pt x="115198" y="1705867"/>
                  </a:cubicBezTo>
                  <a:lnTo>
                    <a:pt x="1619266" y="1487449"/>
                  </a:lnTo>
                  <a:cubicBezTo>
                    <a:pt x="1663240" y="1481165"/>
                    <a:pt x="1700829" y="1453793"/>
                    <a:pt x="1720570" y="1413992"/>
                  </a:cubicBezTo>
                  <a:lnTo>
                    <a:pt x="2393287" y="51115"/>
                  </a:lnTo>
                  <a:cubicBezTo>
                    <a:pt x="2399464" y="38616"/>
                    <a:pt x="2407088" y="27688"/>
                    <a:pt x="2415806" y="1833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7ADB9F8-FD31-4505-AFAD-3D438D35C7F9}"/>
                </a:ext>
              </a:extLst>
            </p:cNvPr>
            <p:cNvSpPr/>
            <p:nvPr/>
          </p:nvSpPr>
          <p:spPr>
            <a:xfrm>
              <a:off x="6087378" y="1046292"/>
              <a:ext cx="2428404" cy="2984083"/>
            </a:xfrm>
            <a:custGeom>
              <a:avLst/>
              <a:gdLst>
                <a:gd name="connsiteX0" fmla="*/ 0 w 2428404"/>
                <a:gd name="connsiteY0" fmla="*/ 0 h 2984083"/>
                <a:gd name="connsiteX1" fmla="*/ 12498 w 2428404"/>
                <a:gd name="connsiteY1" fmla="*/ 10057 h 2984083"/>
                <a:gd name="connsiteX2" fmla="*/ 35073 w 2428404"/>
                <a:gd name="connsiteY2" fmla="*/ 42841 h 2984083"/>
                <a:gd name="connsiteX3" fmla="*/ 707794 w 2428404"/>
                <a:gd name="connsiteY3" fmla="*/ 1405804 h 2984083"/>
                <a:gd name="connsiteX4" fmla="*/ 809080 w 2428404"/>
                <a:gd name="connsiteY4" fmla="*/ 1479252 h 2984083"/>
                <a:gd name="connsiteX5" fmla="*/ 2313128 w 2428404"/>
                <a:gd name="connsiteY5" fmla="*/ 1697639 h 2984083"/>
                <a:gd name="connsiteX6" fmla="*/ 2387823 w 2428404"/>
                <a:gd name="connsiteY6" fmla="*/ 1926359 h 2984083"/>
                <a:gd name="connsiteX7" fmla="*/ 1302748 w 2428404"/>
                <a:gd name="connsiteY7" fmla="*/ 2984083 h 2984083"/>
                <a:gd name="connsiteX8" fmla="*/ 589370 w 2428404"/>
                <a:gd name="connsiteY8" fmla="*/ 2984083 h 2984083"/>
                <a:gd name="connsiteX9" fmla="*/ 571879 w 2428404"/>
                <a:gd name="connsiteY9" fmla="*/ 2882430 h 2984083"/>
                <a:gd name="connsiteX10" fmla="*/ 610290 w 2428404"/>
                <a:gd name="connsiteY10" fmla="*/ 2763602 h 2984083"/>
                <a:gd name="connsiteX11" fmla="*/ 1009998 w 2428404"/>
                <a:gd name="connsiteY11" fmla="*/ 2374164 h 2984083"/>
                <a:gd name="connsiteX12" fmla="*/ 935540 w 2428404"/>
                <a:gd name="connsiteY12" fmla="*/ 2145164 h 2984083"/>
                <a:gd name="connsiteX13" fmla="*/ 383370 w 2428404"/>
                <a:gd name="connsiteY13" fmla="*/ 2064735 h 2984083"/>
                <a:gd name="connsiteX14" fmla="*/ 282084 w 2428404"/>
                <a:gd name="connsiteY14" fmla="*/ 1991288 h 2984083"/>
                <a:gd name="connsiteX15" fmla="*/ 35073 w 2428404"/>
                <a:gd name="connsiteY15" fmla="*/ 1491260 h 2984083"/>
                <a:gd name="connsiteX16" fmla="*/ 12498 w 2428404"/>
                <a:gd name="connsiteY16" fmla="*/ 1458477 h 2984083"/>
                <a:gd name="connsiteX17" fmla="*/ 0 w 2428404"/>
                <a:gd name="connsiteY17" fmla="*/ 1448419 h 298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28404" h="2984083">
                  <a:moveTo>
                    <a:pt x="0" y="0"/>
                  </a:moveTo>
                  <a:lnTo>
                    <a:pt x="12498" y="10057"/>
                  </a:lnTo>
                  <a:cubicBezTo>
                    <a:pt x="21223" y="19417"/>
                    <a:pt x="28868" y="30344"/>
                    <a:pt x="35073" y="42841"/>
                  </a:cubicBezTo>
                  <a:lnTo>
                    <a:pt x="707794" y="1405804"/>
                  </a:lnTo>
                  <a:cubicBezTo>
                    <a:pt x="727413" y="1445460"/>
                    <a:pt x="765469" y="1472829"/>
                    <a:pt x="809080" y="1479252"/>
                  </a:cubicBezTo>
                  <a:lnTo>
                    <a:pt x="2313128" y="1697639"/>
                  </a:lnTo>
                  <a:cubicBezTo>
                    <a:pt x="2423397" y="1713836"/>
                    <a:pt x="2467363" y="1849420"/>
                    <a:pt x="2387823" y="1926359"/>
                  </a:cubicBezTo>
                  <a:lnTo>
                    <a:pt x="1302748" y="2984083"/>
                  </a:lnTo>
                  <a:lnTo>
                    <a:pt x="589370" y="2984083"/>
                  </a:lnTo>
                  <a:lnTo>
                    <a:pt x="571879" y="2882430"/>
                  </a:lnTo>
                  <a:cubicBezTo>
                    <a:pt x="564197" y="2838725"/>
                    <a:pt x="578734" y="2794321"/>
                    <a:pt x="610290" y="2763602"/>
                  </a:cubicBezTo>
                  <a:lnTo>
                    <a:pt x="1009998" y="2374164"/>
                  </a:lnTo>
                  <a:cubicBezTo>
                    <a:pt x="1089893" y="2296388"/>
                    <a:pt x="1045809" y="2160943"/>
                    <a:pt x="935540" y="2145164"/>
                  </a:cubicBezTo>
                  <a:lnTo>
                    <a:pt x="383370" y="2064735"/>
                  </a:lnTo>
                  <a:cubicBezTo>
                    <a:pt x="339405" y="2058312"/>
                    <a:pt x="301703" y="2030944"/>
                    <a:pt x="282084" y="1991288"/>
                  </a:cubicBezTo>
                  <a:lnTo>
                    <a:pt x="35073" y="1491260"/>
                  </a:lnTo>
                  <a:cubicBezTo>
                    <a:pt x="28868" y="1478763"/>
                    <a:pt x="21223" y="1467837"/>
                    <a:pt x="12498" y="1458477"/>
                  </a:cubicBezTo>
                  <a:lnTo>
                    <a:pt x="0" y="144841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  <p:sp>
        <p:nvSpPr>
          <p:cNvPr id="74" name="Shape">
            <a:extLst>
              <a:ext uri="{FF2B5EF4-FFF2-40B4-BE49-F238E27FC236}">
                <a16:creationId xmlns:a16="http://schemas.microsoft.com/office/drawing/2014/main" id="{96F3B68E-D12A-4F7D-861E-6F9E3D67BCED}"/>
              </a:ext>
            </a:extLst>
          </p:cNvPr>
          <p:cNvSpPr/>
          <p:nvPr/>
        </p:nvSpPr>
        <p:spPr>
          <a:xfrm>
            <a:off x="5232600" y="2860746"/>
            <a:ext cx="1583107" cy="1510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3" h="21363" extrusionOk="0">
                <a:moveTo>
                  <a:pt x="11094" y="295"/>
                </a:moveTo>
                <a:lnTo>
                  <a:pt x="14006" y="6491"/>
                </a:lnTo>
                <a:cubicBezTo>
                  <a:pt x="14081" y="6649"/>
                  <a:pt x="14219" y="6751"/>
                  <a:pt x="14380" y="6776"/>
                </a:cubicBezTo>
                <a:lnTo>
                  <a:pt x="20887" y="7767"/>
                </a:lnTo>
                <a:cubicBezTo>
                  <a:pt x="21296" y="7827"/>
                  <a:pt x="21457" y="8353"/>
                  <a:pt x="21164" y="8656"/>
                </a:cubicBezTo>
                <a:lnTo>
                  <a:pt x="16457" y="13480"/>
                </a:lnTo>
                <a:cubicBezTo>
                  <a:pt x="16342" y="13601"/>
                  <a:pt x="16284" y="13770"/>
                  <a:pt x="16313" y="13945"/>
                </a:cubicBezTo>
                <a:lnTo>
                  <a:pt x="17424" y="20752"/>
                </a:lnTo>
                <a:cubicBezTo>
                  <a:pt x="17493" y="21182"/>
                  <a:pt x="17067" y="21502"/>
                  <a:pt x="16704" y="21303"/>
                </a:cubicBezTo>
                <a:lnTo>
                  <a:pt x="10887" y="18086"/>
                </a:lnTo>
                <a:cubicBezTo>
                  <a:pt x="10743" y="18008"/>
                  <a:pt x="10571" y="18008"/>
                  <a:pt x="10427" y="18086"/>
                </a:cubicBezTo>
                <a:lnTo>
                  <a:pt x="4610" y="21303"/>
                </a:lnTo>
                <a:cubicBezTo>
                  <a:pt x="4247" y="21502"/>
                  <a:pt x="3816" y="21176"/>
                  <a:pt x="3890" y="20752"/>
                </a:cubicBezTo>
                <a:lnTo>
                  <a:pt x="5001" y="13945"/>
                </a:lnTo>
                <a:cubicBezTo>
                  <a:pt x="5030" y="13776"/>
                  <a:pt x="4978" y="13601"/>
                  <a:pt x="4857" y="13480"/>
                </a:cubicBezTo>
                <a:lnTo>
                  <a:pt x="150" y="8656"/>
                </a:lnTo>
                <a:cubicBezTo>
                  <a:pt x="-143" y="8353"/>
                  <a:pt x="18" y="7827"/>
                  <a:pt x="427" y="7767"/>
                </a:cubicBezTo>
                <a:lnTo>
                  <a:pt x="6934" y="6776"/>
                </a:lnTo>
                <a:cubicBezTo>
                  <a:pt x="7095" y="6751"/>
                  <a:pt x="7233" y="6643"/>
                  <a:pt x="7308" y="6491"/>
                </a:cubicBezTo>
                <a:lnTo>
                  <a:pt x="10220" y="295"/>
                </a:lnTo>
                <a:cubicBezTo>
                  <a:pt x="10381" y="-98"/>
                  <a:pt x="10910" y="-98"/>
                  <a:pt x="11094" y="2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4B2B7D1-34A9-43A7-ACFB-D773737E17D3}"/>
              </a:ext>
            </a:extLst>
          </p:cNvPr>
          <p:cNvSpPr/>
          <p:nvPr/>
        </p:nvSpPr>
        <p:spPr>
          <a:xfrm>
            <a:off x="3965466" y="2771487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7C63B18-2477-45E3-BB11-05349C84209E}"/>
              </a:ext>
            </a:extLst>
          </p:cNvPr>
          <p:cNvSpPr/>
          <p:nvPr/>
        </p:nvSpPr>
        <p:spPr>
          <a:xfrm>
            <a:off x="7614224" y="2771487"/>
            <a:ext cx="471055" cy="4710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D2A2279-10D7-4BA9-A329-A7DDCDE1DE9F}"/>
              </a:ext>
            </a:extLst>
          </p:cNvPr>
          <p:cNvSpPr/>
          <p:nvPr/>
        </p:nvSpPr>
        <p:spPr>
          <a:xfrm>
            <a:off x="6966848" y="5010233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D2CEB3F-CE3F-49F3-BEAA-5F600FB9C81A}"/>
              </a:ext>
            </a:extLst>
          </p:cNvPr>
          <p:cNvSpPr/>
          <p:nvPr/>
        </p:nvSpPr>
        <p:spPr>
          <a:xfrm>
            <a:off x="4655959" y="5010234"/>
            <a:ext cx="471055" cy="4710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F3364EF-02C8-4D9D-BD2F-5FB0700F5762}"/>
              </a:ext>
            </a:extLst>
          </p:cNvPr>
          <p:cNvGrpSpPr/>
          <p:nvPr/>
        </p:nvGrpSpPr>
        <p:grpSpPr>
          <a:xfrm rot="16200000">
            <a:off x="2371020" y="2891275"/>
            <a:ext cx="413769" cy="671514"/>
            <a:chOff x="838200" y="1797154"/>
            <a:chExt cx="876300" cy="532463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A63500D-369C-4E06-87B0-ECEDCED678AF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D39256A-2BAF-4139-9B87-303135A2C7A1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C2FEE4-9967-4F4D-9E1F-815231728413}"/>
              </a:ext>
            </a:extLst>
          </p:cNvPr>
          <p:cNvGrpSpPr/>
          <p:nvPr/>
        </p:nvGrpSpPr>
        <p:grpSpPr>
          <a:xfrm rot="16200000" flipH="1">
            <a:off x="2969181" y="4054774"/>
            <a:ext cx="408065" cy="671514"/>
            <a:chOff x="838200" y="1797154"/>
            <a:chExt cx="876300" cy="532463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1A7FBCC-3359-4F14-8C1D-93EF3311B48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4115238-6AB6-4915-A407-4134D54345EE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C851096-ACD3-4117-BF07-6ECD7A13C570}"/>
              </a:ext>
            </a:extLst>
          </p:cNvPr>
          <p:cNvGrpSpPr/>
          <p:nvPr/>
        </p:nvGrpSpPr>
        <p:grpSpPr>
          <a:xfrm rot="5400000" flipH="1">
            <a:off x="9405241" y="2891275"/>
            <a:ext cx="413769" cy="671514"/>
            <a:chOff x="838200" y="1797154"/>
            <a:chExt cx="876300" cy="53246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17730FE-1447-4B96-8CE1-2508BE59D23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09A5E2E-E8E2-4E00-B84B-BC89E6CC6C86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E3DA995-45FE-41F5-81F6-FD9C9F9EC83E}"/>
              </a:ext>
            </a:extLst>
          </p:cNvPr>
          <p:cNvGrpSpPr/>
          <p:nvPr/>
        </p:nvGrpSpPr>
        <p:grpSpPr>
          <a:xfrm rot="5400000">
            <a:off x="8814753" y="4054774"/>
            <a:ext cx="408065" cy="671514"/>
            <a:chOff x="838200" y="1797154"/>
            <a:chExt cx="876300" cy="532463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EED7341-1706-4437-A837-1955B74932B5}"/>
                </a:ext>
              </a:extLst>
            </p:cNvPr>
            <p:cNvCxnSpPr/>
            <p:nvPr/>
          </p:nvCxnSpPr>
          <p:spPr>
            <a:xfrm>
              <a:off x="838200" y="1797154"/>
              <a:ext cx="876300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19D5A25-EDCD-4732-9905-9BFADFBE70AC}"/>
                </a:ext>
              </a:extLst>
            </p:cNvPr>
            <p:cNvCxnSpPr/>
            <p:nvPr/>
          </p:nvCxnSpPr>
          <p:spPr>
            <a:xfrm>
              <a:off x="838200" y="1797154"/>
              <a:ext cx="0" cy="532463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Freeform 425">
            <a:extLst>
              <a:ext uri="{FF2B5EF4-FFF2-40B4-BE49-F238E27FC236}">
                <a16:creationId xmlns:a16="http://schemas.microsoft.com/office/drawing/2014/main" id="{F8EB1914-30B7-4914-9DB7-F250C2593A21}"/>
              </a:ext>
            </a:extLst>
          </p:cNvPr>
          <p:cNvSpPr>
            <a:spLocks noChangeAspect="1"/>
          </p:cNvSpPr>
          <p:nvPr/>
        </p:nvSpPr>
        <p:spPr>
          <a:xfrm>
            <a:off x="616038" y="1197341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Freeform 313">
            <a:extLst>
              <a:ext uri="{FF2B5EF4-FFF2-40B4-BE49-F238E27FC236}">
                <a16:creationId xmlns:a16="http://schemas.microsoft.com/office/drawing/2014/main" id="{5E173DB2-54E8-417C-AA6B-9227A9CDC3EE}"/>
              </a:ext>
            </a:extLst>
          </p:cNvPr>
          <p:cNvSpPr>
            <a:spLocks noChangeAspect="1"/>
          </p:cNvSpPr>
          <p:nvPr/>
        </p:nvSpPr>
        <p:spPr>
          <a:xfrm>
            <a:off x="10904860" y="4632645"/>
            <a:ext cx="502920" cy="464615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3" name="Freeform 305">
            <a:extLst>
              <a:ext uri="{FF2B5EF4-FFF2-40B4-BE49-F238E27FC236}">
                <a16:creationId xmlns:a16="http://schemas.microsoft.com/office/drawing/2014/main" id="{C2EE2FF0-9276-47A0-A126-53835A37C01F}"/>
              </a:ext>
            </a:extLst>
          </p:cNvPr>
          <p:cNvSpPr/>
          <p:nvPr/>
        </p:nvSpPr>
        <p:spPr>
          <a:xfrm>
            <a:off x="784220" y="4680326"/>
            <a:ext cx="504181" cy="3964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Freeform 455">
            <a:extLst>
              <a:ext uri="{FF2B5EF4-FFF2-40B4-BE49-F238E27FC236}">
                <a16:creationId xmlns:a16="http://schemas.microsoft.com/office/drawing/2014/main" id="{D512DFA6-D578-4EAC-8988-0D6EA46249CA}"/>
              </a:ext>
            </a:extLst>
          </p:cNvPr>
          <p:cNvSpPr/>
          <p:nvPr/>
        </p:nvSpPr>
        <p:spPr>
          <a:xfrm>
            <a:off x="11002963" y="1274749"/>
            <a:ext cx="504180" cy="396466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3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 Diagram – Slide Template</vt:lpstr>
      <vt:lpstr>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Diagram</dc:title>
  <dc:creator>PresentationGO.com</dc:creator>
  <dc:description>© Copyright PresentationGO.com</dc:description>
  <dcterms:created xsi:type="dcterms:W3CDTF">2014-11-26T05:14:11Z</dcterms:created>
  <dcterms:modified xsi:type="dcterms:W3CDTF">2019-08-13T21:32:36Z</dcterms:modified>
  <cp:category>Charts &amp; Diagrams</cp:category>
</cp:coreProperties>
</file>