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78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Star of David Diagram – Slide Template</a:t>
            </a:r>
          </a:p>
        </p:txBody>
      </p:sp>
      <p:sp>
        <p:nvSpPr>
          <p:cNvPr id="19" name="Rounded Rectangle 27">
            <a:extLst>
              <a:ext uri="{FF2B5EF4-FFF2-40B4-BE49-F238E27FC236}">
                <a16:creationId xmlns:a16="http://schemas.microsoft.com/office/drawing/2014/main" id="{63F82208-D11C-9848-ADE6-4C238FA65A96}"/>
              </a:ext>
            </a:extLst>
          </p:cNvPr>
          <p:cNvSpPr/>
          <p:nvPr/>
        </p:nvSpPr>
        <p:spPr>
          <a:xfrm>
            <a:off x="5827995" y="1465257"/>
            <a:ext cx="45720" cy="123444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20" name="Rounded Rectangle 28">
            <a:extLst>
              <a:ext uri="{FF2B5EF4-FFF2-40B4-BE49-F238E27FC236}">
                <a16:creationId xmlns:a16="http://schemas.microsoft.com/office/drawing/2014/main" id="{8AB60307-C360-2942-937C-231A152D87A0}"/>
              </a:ext>
            </a:extLst>
          </p:cNvPr>
          <p:cNvSpPr/>
          <p:nvPr/>
        </p:nvSpPr>
        <p:spPr>
          <a:xfrm>
            <a:off x="5827995" y="3068320"/>
            <a:ext cx="45720" cy="123444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21" name="Rounded Rectangle 29">
            <a:extLst>
              <a:ext uri="{FF2B5EF4-FFF2-40B4-BE49-F238E27FC236}">
                <a16:creationId xmlns:a16="http://schemas.microsoft.com/office/drawing/2014/main" id="{6CF5AF2E-2028-C64C-9334-10EA421D40BC}"/>
              </a:ext>
            </a:extLst>
          </p:cNvPr>
          <p:cNvSpPr/>
          <p:nvPr/>
        </p:nvSpPr>
        <p:spPr>
          <a:xfrm>
            <a:off x="5827995" y="4625124"/>
            <a:ext cx="45720" cy="123444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pic>
        <p:nvPicPr>
          <p:cNvPr id="45" name="Graphic 17" descr="Trophy outline">
            <a:extLst>
              <a:ext uri="{FF2B5EF4-FFF2-40B4-BE49-F238E27FC236}">
                <a16:creationId xmlns:a16="http://schemas.microsoft.com/office/drawing/2014/main" id="{882ACBE3-B0E9-4369-9707-E793A7B7CA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78996" y="3081491"/>
            <a:ext cx="1445945" cy="1445945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63BFE341-FE3C-46A8-9B42-4256DE7A1CBB}"/>
              </a:ext>
            </a:extLst>
          </p:cNvPr>
          <p:cNvGrpSpPr/>
          <p:nvPr/>
        </p:nvGrpSpPr>
        <p:grpSpPr>
          <a:xfrm>
            <a:off x="1043941" y="1706891"/>
            <a:ext cx="3716056" cy="4195147"/>
            <a:chOff x="1043941" y="1706891"/>
            <a:chExt cx="3716056" cy="4195147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4023D65-CC3D-4C70-8870-6523498A80A3}"/>
                </a:ext>
              </a:extLst>
            </p:cNvPr>
            <p:cNvSpPr/>
            <p:nvPr/>
          </p:nvSpPr>
          <p:spPr>
            <a:xfrm>
              <a:off x="2022251" y="2550913"/>
              <a:ext cx="574472" cy="476509"/>
            </a:xfrm>
            <a:custGeom>
              <a:avLst/>
              <a:gdLst>
                <a:gd name="connsiteX0" fmla="*/ 214677 w 643058"/>
                <a:gd name="connsiteY0" fmla="*/ 0 h 371232"/>
                <a:gd name="connsiteX1" fmla="*/ 642099 w 643058"/>
                <a:gd name="connsiteY1" fmla="*/ 0 h 371232"/>
                <a:gd name="connsiteX2" fmla="*/ 643058 w 643058"/>
                <a:gd name="connsiteY2" fmla="*/ 0 h 371232"/>
                <a:gd name="connsiteX3" fmla="*/ 428320 w 643058"/>
                <a:gd name="connsiteY3" fmla="*/ 371232 h 371232"/>
                <a:gd name="connsiteX4" fmla="*/ 427321 w 643058"/>
                <a:gd name="connsiteY4" fmla="*/ 371232 h 371232"/>
                <a:gd name="connsiteX5" fmla="*/ 0 w 643058"/>
                <a:gd name="connsiteY5" fmla="*/ 371232 h 371232"/>
                <a:gd name="connsiteX0" fmla="*/ 214677 w 643058"/>
                <a:gd name="connsiteY0" fmla="*/ 0 h 373498"/>
                <a:gd name="connsiteX1" fmla="*/ 642099 w 643058"/>
                <a:gd name="connsiteY1" fmla="*/ 0 h 373498"/>
                <a:gd name="connsiteX2" fmla="*/ 643058 w 643058"/>
                <a:gd name="connsiteY2" fmla="*/ 0 h 373498"/>
                <a:gd name="connsiteX3" fmla="*/ 428320 w 643058"/>
                <a:gd name="connsiteY3" fmla="*/ 371232 h 373498"/>
                <a:gd name="connsiteX4" fmla="*/ 427321 w 643058"/>
                <a:gd name="connsiteY4" fmla="*/ 371232 h 373498"/>
                <a:gd name="connsiteX5" fmla="*/ 192668 w 643058"/>
                <a:gd name="connsiteY5" fmla="*/ 373498 h 373498"/>
                <a:gd name="connsiteX6" fmla="*/ 0 w 643058"/>
                <a:gd name="connsiteY6" fmla="*/ 371232 h 373498"/>
                <a:gd name="connsiteX7" fmla="*/ 214677 w 643058"/>
                <a:gd name="connsiteY7" fmla="*/ 0 h 373498"/>
                <a:gd name="connsiteX0" fmla="*/ 214677 w 643058"/>
                <a:gd name="connsiteY0" fmla="*/ 0 h 457318"/>
                <a:gd name="connsiteX1" fmla="*/ 642099 w 643058"/>
                <a:gd name="connsiteY1" fmla="*/ 0 h 457318"/>
                <a:gd name="connsiteX2" fmla="*/ 643058 w 643058"/>
                <a:gd name="connsiteY2" fmla="*/ 0 h 457318"/>
                <a:gd name="connsiteX3" fmla="*/ 428320 w 643058"/>
                <a:gd name="connsiteY3" fmla="*/ 371232 h 457318"/>
                <a:gd name="connsiteX4" fmla="*/ 427321 w 643058"/>
                <a:gd name="connsiteY4" fmla="*/ 371232 h 457318"/>
                <a:gd name="connsiteX5" fmla="*/ 177428 w 643058"/>
                <a:gd name="connsiteY5" fmla="*/ 457318 h 457318"/>
                <a:gd name="connsiteX6" fmla="*/ 0 w 643058"/>
                <a:gd name="connsiteY6" fmla="*/ 371232 h 457318"/>
                <a:gd name="connsiteX7" fmla="*/ 214677 w 643058"/>
                <a:gd name="connsiteY7" fmla="*/ 0 h 457318"/>
                <a:gd name="connsiteX0" fmla="*/ 214677 w 643058"/>
                <a:gd name="connsiteY0" fmla="*/ 15122 h 472440"/>
                <a:gd name="connsiteX1" fmla="*/ 390788 w 643058"/>
                <a:gd name="connsiteY1" fmla="*/ 0 h 472440"/>
                <a:gd name="connsiteX2" fmla="*/ 642099 w 643058"/>
                <a:gd name="connsiteY2" fmla="*/ 15122 h 472440"/>
                <a:gd name="connsiteX3" fmla="*/ 643058 w 643058"/>
                <a:gd name="connsiteY3" fmla="*/ 15122 h 472440"/>
                <a:gd name="connsiteX4" fmla="*/ 428320 w 643058"/>
                <a:gd name="connsiteY4" fmla="*/ 386354 h 472440"/>
                <a:gd name="connsiteX5" fmla="*/ 427321 w 643058"/>
                <a:gd name="connsiteY5" fmla="*/ 386354 h 472440"/>
                <a:gd name="connsiteX6" fmla="*/ 177428 w 643058"/>
                <a:gd name="connsiteY6" fmla="*/ 472440 h 472440"/>
                <a:gd name="connsiteX7" fmla="*/ 0 w 643058"/>
                <a:gd name="connsiteY7" fmla="*/ 386354 h 472440"/>
                <a:gd name="connsiteX8" fmla="*/ 214677 w 643058"/>
                <a:gd name="connsiteY8" fmla="*/ 15122 h 472440"/>
                <a:gd name="connsiteX0" fmla="*/ 214677 w 643058"/>
                <a:gd name="connsiteY0" fmla="*/ 76082 h 533400"/>
                <a:gd name="connsiteX1" fmla="*/ 413648 w 643058"/>
                <a:gd name="connsiteY1" fmla="*/ 0 h 533400"/>
                <a:gd name="connsiteX2" fmla="*/ 642099 w 643058"/>
                <a:gd name="connsiteY2" fmla="*/ 76082 h 533400"/>
                <a:gd name="connsiteX3" fmla="*/ 643058 w 643058"/>
                <a:gd name="connsiteY3" fmla="*/ 76082 h 533400"/>
                <a:gd name="connsiteX4" fmla="*/ 428320 w 643058"/>
                <a:gd name="connsiteY4" fmla="*/ 447314 h 533400"/>
                <a:gd name="connsiteX5" fmla="*/ 427321 w 643058"/>
                <a:gd name="connsiteY5" fmla="*/ 447314 h 533400"/>
                <a:gd name="connsiteX6" fmla="*/ 177428 w 643058"/>
                <a:gd name="connsiteY6" fmla="*/ 533400 h 533400"/>
                <a:gd name="connsiteX7" fmla="*/ 0 w 643058"/>
                <a:gd name="connsiteY7" fmla="*/ 447314 h 533400"/>
                <a:gd name="connsiteX8" fmla="*/ 214677 w 643058"/>
                <a:gd name="connsiteY8" fmla="*/ 76082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3058" h="533400">
                  <a:moveTo>
                    <a:pt x="214677" y="76082"/>
                  </a:moveTo>
                  <a:lnTo>
                    <a:pt x="413648" y="0"/>
                  </a:lnTo>
                  <a:lnTo>
                    <a:pt x="642099" y="76082"/>
                  </a:lnTo>
                  <a:lnTo>
                    <a:pt x="643058" y="76082"/>
                  </a:lnTo>
                  <a:lnTo>
                    <a:pt x="428320" y="447314"/>
                  </a:lnTo>
                  <a:lnTo>
                    <a:pt x="427321" y="447314"/>
                  </a:lnTo>
                  <a:lnTo>
                    <a:pt x="177428" y="533400"/>
                  </a:lnTo>
                  <a:lnTo>
                    <a:pt x="0" y="447314"/>
                  </a:lnTo>
                  <a:lnTo>
                    <a:pt x="214677" y="76082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E6B14A2-6D9A-413C-BF9B-F7647FC4D8D9}"/>
                </a:ext>
              </a:extLst>
            </p:cNvPr>
            <p:cNvSpPr/>
            <p:nvPr/>
          </p:nvSpPr>
          <p:spPr>
            <a:xfrm>
              <a:off x="2024482" y="4663938"/>
              <a:ext cx="575080" cy="331879"/>
            </a:xfrm>
            <a:custGeom>
              <a:avLst/>
              <a:gdLst>
                <a:gd name="connsiteX0" fmla="*/ 411046 w 616643"/>
                <a:gd name="connsiteY0" fmla="*/ 0 h 355864"/>
                <a:gd name="connsiteX1" fmla="*/ 614877 w 616643"/>
                <a:gd name="connsiteY1" fmla="*/ 352182 h 355864"/>
                <a:gd name="connsiteX2" fmla="*/ 616643 w 616643"/>
                <a:gd name="connsiteY2" fmla="*/ 355246 h 355864"/>
                <a:gd name="connsiteX3" fmla="*/ 205485 w 616643"/>
                <a:gd name="connsiteY3" fmla="*/ 355864 h 355864"/>
                <a:gd name="connsiteX4" fmla="*/ 203361 w 616643"/>
                <a:gd name="connsiteY4" fmla="*/ 352182 h 355864"/>
                <a:gd name="connsiteX5" fmla="*/ 0 w 616643"/>
                <a:gd name="connsiteY5" fmla="*/ 656 h 355864"/>
                <a:gd name="connsiteX0" fmla="*/ 411046 w 616643"/>
                <a:gd name="connsiteY0" fmla="*/ 0 h 355864"/>
                <a:gd name="connsiteX1" fmla="*/ 614877 w 616643"/>
                <a:gd name="connsiteY1" fmla="*/ 352182 h 355864"/>
                <a:gd name="connsiteX2" fmla="*/ 616643 w 616643"/>
                <a:gd name="connsiteY2" fmla="*/ 355246 h 355864"/>
                <a:gd name="connsiteX3" fmla="*/ 205485 w 616643"/>
                <a:gd name="connsiteY3" fmla="*/ 355864 h 355864"/>
                <a:gd name="connsiteX4" fmla="*/ 203361 w 616643"/>
                <a:gd name="connsiteY4" fmla="*/ 352182 h 355864"/>
                <a:gd name="connsiteX5" fmla="*/ 88941 w 616643"/>
                <a:gd name="connsiteY5" fmla="*/ 173785 h 355864"/>
                <a:gd name="connsiteX6" fmla="*/ 0 w 616643"/>
                <a:gd name="connsiteY6" fmla="*/ 656 h 355864"/>
                <a:gd name="connsiteX7" fmla="*/ 411046 w 616643"/>
                <a:gd name="connsiteY7" fmla="*/ 0 h 355864"/>
                <a:gd name="connsiteX0" fmla="*/ 411046 w 616643"/>
                <a:gd name="connsiteY0" fmla="*/ 0 h 355864"/>
                <a:gd name="connsiteX1" fmla="*/ 614877 w 616643"/>
                <a:gd name="connsiteY1" fmla="*/ 352182 h 355864"/>
                <a:gd name="connsiteX2" fmla="*/ 616643 w 616643"/>
                <a:gd name="connsiteY2" fmla="*/ 355246 h 355864"/>
                <a:gd name="connsiteX3" fmla="*/ 205485 w 616643"/>
                <a:gd name="connsiteY3" fmla="*/ 355864 h 355864"/>
                <a:gd name="connsiteX4" fmla="*/ 203361 w 616643"/>
                <a:gd name="connsiteY4" fmla="*/ 352182 h 355864"/>
                <a:gd name="connsiteX5" fmla="*/ 41316 w 616643"/>
                <a:gd name="connsiteY5" fmla="*/ 183310 h 355864"/>
                <a:gd name="connsiteX6" fmla="*/ 0 w 616643"/>
                <a:gd name="connsiteY6" fmla="*/ 656 h 355864"/>
                <a:gd name="connsiteX7" fmla="*/ 411046 w 616643"/>
                <a:gd name="connsiteY7" fmla="*/ 0 h 355864"/>
                <a:gd name="connsiteX0" fmla="*/ 411046 w 616643"/>
                <a:gd name="connsiteY0" fmla="*/ 0 h 355864"/>
                <a:gd name="connsiteX1" fmla="*/ 488991 w 616643"/>
                <a:gd name="connsiteY1" fmla="*/ 130923 h 355864"/>
                <a:gd name="connsiteX2" fmla="*/ 614877 w 616643"/>
                <a:gd name="connsiteY2" fmla="*/ 352182 h 355864"/>
                <a:gd name="connsiteX3" fmla="*/ 616643 w 616643"/>
                <a:gd name="connsiteY3" fmla="*/ 355246 h 355864"/>
                <a:gd name="connsiteX4" fmla="*/ 205485 w 616643"/>
                <a:gd name="connsiteY4" fmla="*/ 355864 h 355864"/>
                <a:gd name="connsiteX5" fmla="*/ 203361 w 616643"/>
                <a:gd name="connsiteY5" fmla="*/ 352182 h 355864"/>
                <a:gd name="connsiteX6" fmla="*/ 41316 w 616643"/>
                <a:gd name="connsiteY6" fmla="*/ 183310 h 355864"/>
                <a:gd name="connsiteX7" fmla="*/ 0 w 616643"/>
                <a:gd name="connsiteY7" fmla="*/ 656 h 355864"/>
                <a:gd name="connsiteX8" fmla="*/ 411046 w 616643"/>
                <a:gd name="connsiteY8" fmla="*/ 0 h 355864"/>
                <a:gd name="connsiteX0" fmla="*/ 411046 w 616643"/>
                <a:gd name="connsiteY0" fmla="*/ 0 h 355864"/>
                <a:gd name="connsiteX1" fmla="*/ 541378 w 616643"/>
                <a:gd name="connsiteY1" fmla="*/ 126160 h 355864"/>
                <a:gd name="connsiteX2" fmla="*/ 614877 w 616643"/>
                <a:gd name="connsiteY2" fmla="*/ 352182 h 355864"/>
                <a:gd name="connsiteX3" fmla="*/ 616643 w 616643"/>
                <a:gd name="connsiteY3" fmla="*/ 355246 h 355864"/>
                <a:gd name="connsiteX4" fmla="*/ 205485 w 616643"/>
                <a:gd name="connsiteY4" fmla="*/ 355864 h 355864"/>
                <a:gd name="connsiteX5" fmla="*/ 203361 w 616643"/>
                <a:gd name="connsiteY5" fmla="*/ 352182 h 355864"/>
                <a:gd name="connsiteX6" fmla="*/ 41316 w 616643"/>
                <a:gd name="connsiteY6" fmla="*/ 183310 h 355864"/>
                <a:gd name="connsiteX7" fmla="*/ 0 w 616643"/>
                <a:gd name="connsiteY7" fmla="*/ 656 h 355864"/>
                <a:gd name="connsiteX8" fmla="*/ 411046 w 616643"/>
                <a:gd name="connsiteY8" fmla="*/ 0 h 35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6643" h="355864">
                  <a:moveTo>
                    <a:pt x="411046" y="0"/>
                  </a:moveTo>
                  <a:lnTo>
                    <a:pt x="541378" y="126160"/>
                  </a:lnTo>
                  <a:lnTo>
                    <a:pt x="614877" y="352182"/>
                  </a:lnTo>
                  <a:lnTo>
                    <a:pt x="616643" y="355246"/>
                  </a:lnTo>
                  <a:lnTo>
                    <a:pt x="205485" y="355864"/>
                  </a:lnTo>
                  <a:lnTo>
                    <a:pt x="203361" y="352182"/>
                  </a:lnTo>
                  <a:lnTo>
                    <a:pt x="41316" y="183310"/>
                  </a:lnTo>
                  <a:lnTo>
                    <a:pt x="0" y="656"/>
                  </a:lnTo>
                  <a:lnTo>
                    <a:pt x="411046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78731BEC-47AC-4D07-989E-868A934C7BA0}"/>
                </a:ext>
              </a:extLst>
            </p:cNvPr>
            <p:cNvSpPr/>
            <p:nvPr/>
          </p:nvSpPr>
          <p:spPr>
            <a:xfrm>
              <a:off x="3892421" y="3474027"/>
              <a:ext cx="382585" cy="660890"/>
            </a:xfrm>
            <a:custGeom>
              <a:avLst/>
              <a:gdLst>
                <a:gd name="connsiteX0" fmla="*/ 0 w 2123489"/>
                <a:gd name="connsiteY0" fmla="*/ 3167375 h 3522981"/>
                <a:gd name="connsiteX1" fmla="*/ 1 w 2123489"/>
                <a:gd name="connsiteY1" fmla="*/ 3167375 h 3522981"/>
                <a:gd name="connsiteX2" fmla="*/ 205746 w 2123489"/>
                <a:gd name="connsiteY2" fmla="*/ 3522981 h 3522981"/>
                <a:gd name="connsiteX3" fmla="*/ 205745 w 2123489"/>
                <a:gd name="connsiteY3" fmla="*/ 3522981 h 3522981"/>
                <a:gd name="connsiteX4" fmla="*/ 532175 w 2123489"/>
                <a:gd name="connsiteY4" fmla="*/ 411435 h 3522981"/>
                <a:gd name="connsiteX5" fmla="*/ 532176 w 2123489"/>
                <a:gd name="connsiteY5" fmla="*/ 411436 h 3522981"/>
                <a:gd name="connsiteX6" fmla="*/ 207001 w 2123489"/>
                <a:gd name="connsiteY6" fmla="*/ 975399 h 3522981"/>
                <a:gd name="connsiteX7" fmla="*/ 207000 w 2123489"/>
                <a:gd name="connsiteY7" fmla="*/ 975399 h 3522981"/>
                <a:gd name="connsiteX8" fmla="*/ 532176 w 2123489"/>
                <a:gd name="connsiteY8" fmla="*/ 0 h 3522981"/>
                <a:gd name="connsiteX9" fmla="*/ 791241 w 2123489"/>
                <a:gd name="connsiteY9" fmla="*/ 149821 h 3522981"/>
                <a:gd name="connsiteX10" fmla="*/ 1267460 w 2123489"/>
                <a:gd name="connsiteY10" fmla="*/ 975399 h 3522981"/>
                <a:gd name="connsiteX11" fmla="*/ 1473210 w 2123489"/>
                <a:gd name="connsiteY11" fmla="*/ 1330989 h 3522981"/>
                <a:gd name="connsiteX12" fmla="*/ 1799590 w 2123489"/>
                <a:gd name="connsiteY12" fmla="*/ 1894850 h 3522981"/>
                <a:gd name="connsiteX13" fmla="*/ 2004076 w 2123489"/>
                <a:gd name="connsiteY13" fmla="*/ 2247899 h 3522981"/>
                <a:gd name="connsiteX14" fmla="*/ 2004077 w 2123489"/>
                <a:gd name="connsiteY14" fmla="*/ 2247900 h 3522981"/>
                <a:gd name="connsiteX15" fmla="*/ 1798333 w 2123489"/>
                <a:gd name="connsiteY15" fmla="*/ 2603505 h 3522981"/>
                <a:gd name="connsiteX16" fmla="*/ 2123489 w 2123489"/>
                <a:gd name="connsiteY16" fmla="*/ 3167375 h 3522981"/>
                <a:gd name="connsiteX17" fmla="*/ 2123488 w 2123489"/>
                <a:gd name="connsiteY17" fmla="*/ 3167375 h 3522981"/>
                <a:gd name="connsiteX18" fmla="*/ 1798332 w 2123489"/>
                <a:gd name="connsiteY18" fmla="*/ 2603505 h 3522981"/>
                <a:gd name="connsiteX19" fmla="*/ 1593841 w 2123489"/>
                <a:gd name="connsiteY19" fmla="*/ 2250440 h 3522981"/>
                <a:gd name="connsiteX20" fmla="*/ 1593841 w 2123489"/>
                <a:gd name="connsiteY20" fmla="*/ 2250439 h 3522981"/>
                <a:gd name="connsiteX21" fmla="*/ 1799589 w 2123489"/>
                <a:gd name="connsiteY21" fmla="*/ 1894850 h 3522981"/>
                <a:gd name="connsiteX22" fmla="*/ 1473209 w 2123489"/>
                <a:gd name="connsiteY22" fmla="*/ 1330990 h 3522981"/>
                <a:gd name="connsiteX23" fmla="*/ 1267459 w 2123489"/>
                <a:gd name="connsiteY23" fmla="*/ 975399 h 3522981"/>
                <a:gd name="connsiteX24" fmla="*/ 791240 w 2123489"/>
                <a:gd name="connsiteY24" fmla="*/ 149821 h 3522981"/>
                <a:gd name="connsiteX25" fmla="*/ 610507 w 2123489"/>
                <a:gd name="connsiteY25" fmla="*/ 10194 h 3522981"/>
                <a:gd name="connsiteX26" fmla="*/ 532176 w 2123489"/>
                <a:gd name="connsiteY26" fmla="*/ 0 h 3522981"/>
                <a:gd name="connsiteX0" fmla="*/ 0 w 2123489"/>
                <a:gd name="connsiteY0" fmla="*/ 3167375 h 3522981"/>
                <a:gd name="connsiteX1" fmla="*/ 1 w 2123489"/>
                <a:gd name="connsiteY1" fmla="*/ 3167375 h 3522981"/>
                <a:gd name="connsiteX2" fmla="*/ 205746 w 2123489"/>
                <a:gd name="connsiteY2" fmla="*/ 3522981 h 3522981"/>
                <a:gd name="connsiteX3" fmla="*/ 0 w 2123489"/>
                <a:gd name="connsiteY3" fmla="*/ 3167375 h 3522981"/>
                <a:gd name="connsiteX4" fmla="*/ 532175 w 2123489"/>
                <a:gd name="connsiteY4" fmla="*/ 411435 h 3522981"/>
                <a:gd name="connsiteX5" fmla="*/ 532176 w 2123489"/>
                <a:gd name="connsiteY5" fmla="*/ 411436 h 3522981"/>
                <a:gd name="connsiteX6" fmla="*/ 207001 w 2123489"/>
                <a:gd name="connsiteY6" fmla="*/ 975399 h 3522981"/>
                <a:gd name="connsiteX7" fmla="*/ 207000 w 2123489"/>
                <a:gd name="connsiteY7" fmla="*/ 975399 h 3522981"/>
                <a:gd name="connsiteX8" fmla="*/ 532175 w 2123489"/>
                <a:gd name="connsiteY8" fmla="*/ 411435 h 3522981"/>
                <a:gd name="connsiteX9" fmla="*/ 532176 w 2123489"/>
                <a:gd name="connsiteY9" fmla="*/ 0 h 3522981"/>
                <a:gd name="connsiteX10" fmla="*/ 791241 w 2123489"/>
                <a:gd name="connsiteY10" fmla="*/ 149821 h 3522981"/>
                <a:gd name="connsiteX11" fmla="*/ 1267460 w 2123489"/>
                <a:gd name="connsiteY11" fmla="*/ 975399 h 3522981"/>
                <a:gd name="connsiteX12" fmla="*/ 1473210 w 2123489"/>
                <a:gd name="connsiteY12" fmla="*/ 1330989 h 3522981"/>
                <a:gd name="connsiteX13" fmla="*/ 1799590 w 2123489"/>
                <a:gd name="connsiteY13" fmla="*/ 1894850 h 3522981"/>
                <a:gd name="connsiteX14" fmla="*/ 2004076 w 2123489"/>
                <a:gd name="connsiteY14" fmla="*/ 2247899 h 3522981"/>
                <a:gd name="connsiteX15" fmla="*/ 2004077 w 2123489"/>
                <a:gd name="connsiteY15" fmla="*/ 2247900 h 3522981"/>
                <a:gd name="connsiteX16" fmla="*/ 1798333 w 2123489"/>
                <a:gd name="connsiteY16" fmla="*/ 2603505 h 3522981"/>
                <a:gd name="connsiteX17" fmla="*/ 2123489 w 2123489"/>
                <a:gd name="connsiteY17" fmla="*/ 3167375 h 3522981"/>
                <a:gd name="connsiteX18" fmla="*/ 2123488 w 2123489"/>
                <a:gd name="connsiteY18" fmla="*/ 3167375 h 3522981"/>
                <a:gd name="connsiteX19" fmla="*/ 1798332 w 2123489"/>
                <a:gd name="connsiteY19" fmla="*/ 2603505 h 3522981"/>
                <a:gd name="connsiteX20" fmla="*/ 1593841 w 2123489"/>
                <a:gd name="connsiteY20" fmla="*/ 2250440 h 3522981"/>
                <a:gd name="connsiteX21" fmla="*/ 1593841 w 2123489"/>
                <a:gd name="connsiteY21" fmla="*/ 2250439 h 3522981"/>
                <a:gd name="connsiteX22" fmla="*/ 1799589 w 2123489"/>
                <a:gd name="connsiteY22" fmla="*/ 1894850 h 3522981"/>
                <a:gd name="connsiteX23" fmla="*/ 1473209 w 2123489"/>
                <a:gd name="connsiteY23" fmla="*/ 1330990 h 3522981"/>
                <a:gd name="connsiteX24" fmla="*/ 1267459 w 2123489"/>
                <a:gd name="connsiteY24" fmla="*/ 975399 h 3522981"/>
                <a:gd name="connsiteX25" fmla="*/ 791240 w 2123489"/>
                <a:gd name="connsiteY25" fmla="*/ 149821 h 3522981"/>
                <a:gd name="connsiteX26" fmla="*/ 610507 w 2123489"/>
                <a:gd name="connsiteY26" fmla="*/ 10194 h 3522981"/>
                <a:gd name="connsiteX27" fmla="*/ 532176 w 2123489"/>
                <a:gd name="connsiteY27" fmla="*/ 0 h 3522981"/>
                <a:gd name="connsiteX0" fmla="*/ 0 w 2123489"/>
                <a:gd name="connsiteY0" fmla="*/ 3167375 h 3167375"/>
                <a:gd name="connsiteX1" fmla="*/ 1 w 2123489"/>
                <a:gd name="connsiteY1" fmla="*/ 3167375 h 3167375"/>
                <a:gd name="connsiteX2" fmla="*/ 0 w 2123489"/>
                <a:gd name="connsiteY2" fmla="*/ 3167375 h 3167375"/>
                <a:gd name="connsiteX3" fmla="*/ 532175 w 2123489"/>
                <a:gd name="connsiteY3" fmla="*/ 411435 h 3167375"/>
                <a:gd name="connsiteX4" fmla="*/ 532176 w 2123489"/>
                <a:gd name="connsiteY4" fmla="*/ 411436 h 3167375"/>
                <a:gd name="connsiteX5" fmla="*/ 207001 w 2123489"/>
                <a:gd name="connsiteY5" fmla="*/ 975399 h 3167375"/>
                <a:gd name="connsiteX6" fmla="*/ 207000 w 2123489"/>
                <a:gd name="connsiteY6" fmla="*/ 975399 h 3167375"/>
                <a:gd name="connsiteX7" fmla="*/ 532175 w 2123489"/>
                <a:gd name="connsiteY7" fmla="*/ 411435 h 3167375"/>
                <a:gd name="connsiteX8" fmla="*/ 532176 w 2123489"/>
                <a:gd name="connsiteY8" fmla="*/ 0 h 3167375"/>
                <a:gd name="connsiteX9" fmla="*/ 791241 w 2123489"/>
                <a:gd name="connsiteY9" fmla="*/ 149821 h 3167375"/>
                <a:gd name="connsiteX10" fmla="*/ 1267460 w 2123489"/>
                <a:gd name="connsiteY10" fmla="*/ 975399 h 3167375"/>
                <a:gd name="connsiteX11" fmla="*/ 1473210 w 2123489"/>
                <a:gd name="connsiteY11" fmla="*/ 1330989 h 3167375"/>
                <a:gd name="connsiteX12" fmla="*/ 1799590 w 2123489"/>
                <a:gd name="connsiteY12" fmla="*/ 1894850 h 3167375"/>
                <a:gd name="connsiteX13" fmla="*/ 2004076 w 2123489"/>
                <a:gd name="connsiteY13" fmla="*/ 2247899 h 3167375"/>
                <a:gd name="connsiteX14" fmla="*/ 2004077 w 2123489"/>
                <a:gd name="connsiteY14" fmla="*/ 2247900 h 3167375"/>
                <a:gd name="connsiteX15" fmla="*/ 1798333 w 2123489"/>
                <a:gd name="connsiteY15" fmla="*/ 2603505 h 3167375"/>
                <a:gd name="connsiteX16" fmla="*/ 2123489 w 2123489"/>
                <a:gd name="connsiteY16" fmla="*/ 3167375 h 3167375"/>
                <a:gd name="connsiteX17" fmla="*/ 2123488 w 2123489"/>
                <a:gd name="connsiteY17" fmla="*/ 3167375 h 3167375"/>
                <a:gd name="connsiteX18" fmla="*/ 1798332 w 2123489"/>
                <a:gd name="connsiteY18" fmla="*/ 2603505 h 3167375"/>
                <a:gd name="connsiteX19" fmla="*/ 1593841 w 2123489"/>
                <a:gd name="connsiteY19" fmla="*/ 2250440 h 3167375"/>
                <a:gd name="connsiteX20" fmla="*/ 1593841 w 2123489"/>
                <a:gd name="connsiteY20" fmla="*/ 2250439 h 3167375"/>
                <a:gd name="connsiteX21" fmla="*/ 1799589 w 2123489"/>
                <a:gd name="connsiteY21" fmla="*/ 1894850 h 3167375"/>
                <a:gd name="connsiteX22" fmla="*/ 1473209 w 2123489"/>
                <a:gd name="connsiteY22" fmla="*/ 1330990 h 3167375"/>
                <a:gd name="connsiteX23" fmla="*/ 1267459 w 2123489"/>
                <a:gd name="connsiteY23" fmla="*/ 975399 h 3167375"/>
                <a:gd name="connsiteX24" fmla="*/ 791240 w 2123489"/>
                <a:gd name="connsiteY24" fmla="*/ 149821 h 3167375"/>
                <a:gd name="connsiteX25" fmla="*/ 610507 w 2123489"/>
                <a:gd name="connsiteY25" fmla="*/ 10194 h 3167375"/>
                <a:gd name="connsiteX26" fmla="*/ 532176 w 2123489"/>
                <a:gd name="connsiteY26" fmla="*/ 0 h 3167375"/>
                <a:gd name="connsiteX0" fmla="*/ 325175 w 1916489"/>
                <a:gd name="connsiteY0" fmla="*/ 411435 h 3167375"/>
                <a:gd name="connsiteX1" fmla="*/ 325176 w 1916489"/>
                <a:gd name="connsiteY1" fmla="*/ 411436 h 3167375"/>
                <a:gd name="connsiteX2" fmla="*/ 1 w 1916489"/>
                <a:gd name="connsiteY2" fmla="*/ 975399 h 3167375"/>
                <a:gd name="connsiteX3" fmla="*/ 0 w 1916489"/>
                <a:gd name="connsiteY3" fmla="*/ 975399 h 3167375"/>
                <a:gd name="connsiteX4" fmla="*/ 325175 w 1916489"/>
                <a:gd name="connsiteY4" fmla="*/ 411435 h 3167375"/>
                <a:gd name="connsiteX5" fmla="*/ 325176 w 1916489"/>
                <a:gd name="connsiteY5" fmla="*/ 0 h 3167375"/>
                <a:gd name="connsiteX6" fmla="*/ 584241 w 1916489"/>
                <a:gd name="connsiteY6" fmla="*/ 149821 h 3167375"/>
                <a:gd name="connsiteX7" fmla="*/ 1060460 w 1916489"/>
                <a:gd name="connsiteY7" fmla="*/ 975399 h 3167375"/>
                <a:gd name="connsiteX8" fmla="*/ 1266210 w 1916489"/>
                <a:gd name="connsiteY8" fmla="*/ 1330989 h 3167375"/>
                <a:gd name="connsiteX9" fmla="*/ 1592590 w 1916489"/>
                <a:gd name="connsiteY9" fmla="*/ 1894850 h 3167375"/>
                <a:gd name="connsiteX10" fmla="*/ 1797076 w 1916489"/>
                <a:gd name="connsiteY10" fmla="*/ 2247899 h 3167375"/>
                <a:gd name="connsiteX11" fmla="*/ 1797077 w 1916489"/>
                <a:gd name="connsiteY11" fmla="*/ 2247900 h 3167375"/>
                <a:gd name="connsiteX12" fmla="*/ 1591333 w 1916489"/>
                <a:gd name="connsiteY12" fmla="*/ 2603505 h 3167375"/>
                <a:gd name="connsiteX13" fmla="*/ 1916489 w 1916489"/>
                <a:gd name="connsiteY13" fmla="*/ 3167375 h 3167375"/>
                <a:gd name="connsiteX14" fmla="*/ 1916488 w 1916489"/>
                <a:gd name="connsiteY14" fmla="*/ 3167375 h 3167375"/>
                <a:gd name="connsiteX15" fmla="*/ 1591332 w 1916489"/>
                <a:gd name="connsiteY15" fmla="*/ 2603505 h 3167375"/>
                <a:gd name="connsiteX16" fmla="*/ 1386841 w 1916489"/>
                <a:gd name="connsiteY16" fmla="*/ 2250440 h 3167375"/>
                <a:gd name="connsiteX17" fmla="*/ 1386841 w 1916489"/>
                <a:gd name="connsiteY17" fmla="*/ 2250439 h 3167375"/>
                <a:gd name="connsiteX18" fmla="*/ 1592589 w 1916489"/>
                <a:gd name="connsiteY18" fmla="*/ 1894850 h 3167375"/>
                <a:gd name="connsiteX19" fmla="*/ 1266209 w 1916489"/>
                <a:gd name="connsiteY19" fmla="*/ 1330990 h 3167375"/>
                <a:gd name="connsiteX20" fmla="*/ 1060459 w 1916489"/>
                <a:gd name="connsiteY20" fmla="*/ 975399 h 3167375"/>
                <a:gd name="connsiteX21" fmla="*/ 584240 w 1916489"/>
                <a:gd name="connsiteY21" fmla="*/ 149821 h 3167375"/>
                <a:gd name="connsiteX22" fmla="*/ 403507 w 1916489"/>
                <a:gd name="connsiteY22" fmla="*/ 10194 h 3167375"/>
                <a:gd name="connsiteX23" fmla="*/ 325176 w 1916489"/>
                <a:gd name="connsiteY23" fmla="*/ 0 h 3167375"/>
                <a:gd name="connsiteX0" fmla="*/ 325174 w 1916488"/>
                <a:gd name="connsiteY0" fmla="*/ 411435 h 3167375"/>
                <a:gd name="connsiteX1" fmla="*/ 325175 w 1916488"/>
                <a:gd name="connsiteY1" fmla="*/ 411436 h 3167375"/>
                <a:gd name="connsiteX2" fmla="*/ 0 w 1916488"/>
                <a:gd name="connsiteY2" fmla="*/ 975399 h 3167375"/>
                <a:gd name="connsiteX3" fmla="*/ 325174 w 1916488"/>
                <a:gd name="connsiteY3" fmla="*/ 411435 h 3167375"/>
                <a:gd name="connsiteX4" fmla="*/ 325175 w 1916488"/>
                <a:gd name="connsiteY4" fmla="*/ 0 h 3167375"/>
                <a:gd name="connsiteX5" fmla="*/ 584240 w 1916488"/>
                <a:gd name="connsiteY5" fmla="*/ 149821 h 3167375"/>
                <a:gd name="connsiteX6" fmla="*/ 1060459 w 1916488"/>
                <a:gd name="connsiteY6" fmla="*/ 975399 h 3167375"/>
                <a:gd name="connsiteX7" fmla="*/ 1266209 w 1916488"/>
                <a:gd name="connsiteY7" fmla="*/ 1330989 h 3167375"/>
                <a:gd name="connsiteX8" fmla="*/ 1592589 w 1916488"/>
                <a:gd name="connsiteY8" fmla="*/ 1894850 h 3167375"/>
                <a:gd name="connsiteX9" fmla="*/ 1797075 w 1916488"/>
                <a:gd name="connsiteY9" fmla="*/ 2247899 h 3167375"/>
                <a:gd name="connsiteX10" fmla="*/ 1797076 w 1916488"/>
                <a:gd name="connsiteY10" fmla="*/ 2247900 h 3167375"/>
                <a:gd name="connsiteX11" fmla="*/ 1591332 w 1916488"/>
                <a:gd name="connsiteY11" fmla="*/ 2603505 h 3167375"/>
                <a:gd name="connsiteX12" fmla="*/ 1916488 w 1916488"/>
                <a:gd name="connsiteY12" fmla="*/ 3167375 h 3167375"/>
                <a:gd name="connsiteX13" fmla="*/ 1916487 w 1916488"/>
                <a:gd name="connsiteY13" fmla="*/ 3167375 h 3167375"/>
                <a:gd name="connsiteX14" fmla="*/ 1591331 w 1916488"/>
                <a:gd name="connsiteY14" fmla="*/ 2603505 h 3167375"/>
                <a:gd name="connsiteX15" fmla="*/ 1386840 w 1916488"/>
                <a:gd name="connsiteY15" fmla="*/ 2250440 h 3167375"/>
                <a:gd name="connsiteX16" fmla="*/ 1386840 w 1916488"/>
                <a:gd name="connsiteY16" fmla="*/ 2250439 h 3167375"/>
                <a:gd name="connsiteX17" fmla="*/ 1592588 w 1916488"/>
                <a:gd name="connsiteY17" fmla="*/ 1894850 h 3167375"/>
                <a:gd name="connsiteX18" fmla="*/ 1266208 w 1916488"/>
                <a:gd name="connsiteY18" fmla="*/ 1330990 h 3167375"/>
                <a:gd name="connsiteX19" fmla="*/ 1060458 w 1916488"/>
                <a:gd name="connsiteY19" fmla="*/ 975399 h 3167375"/>
                <a:gd name="connsiteX20" fmla="*/ 584239 w 1916488"/>
                <a:gd name="connsiteY20" fmla="*/ 149821 h 3167375"/>
                <a:gd name="connsiteX21" fmla="*/ 403506 w 1916488"/>
                <a:gd name="connsiteY21" fmla="*/ 10194 h 3167375"/>
                <a:gd name="connsiteX22" fmla="*/ 325175 w 1916488"/>
                <a:gd name="connsiteY22" fmla="*/ 0 h 3167375"/>
                <a:gd name="connsiteX0" fmla="*/ 0 w 1591314"/>
                <a:gd name="connsiteY0" fmla="*/ 411435 h 3167375"/>
                <a:gd name="connsiteX1" fmla="*/ 1 w 1591314"/>
                <a:gd name="connsiteY1" fmla="*/ 411436 h 3167375"/>
                <a:gd name="connsiteX2" fmla="*/ 0 w 1591314"/>
                <a:gd name="connsiteY2" fmla="*/ 411435 h 3167375"/>
                <a:gd name="connsiteX3" fmla="*/ 1 w 1591314"/>
                <a:gd name="connsiteY3" fmla="*/ 0 h 3167375"/>
                <a:gd name="connsiteX4" fmla="*/ 259066 w 1591314"/>
                <a:gd name="connsiteY4" fmla="*/ 149821 h 3167375"/>
                <a:gd name="connsiteX5" fmla="*/ 735285 w 1591314"/>
                <a:gd name="connsiteY5" fmla="*/ 975399 h 3167375"/>
                <a:gd name="connsiteX6" fmla="*/ 941035 w 1591314"/>
                <a:gd name="connsiteY6" fmla="*/ 1330989 h 3167375"/>
                <a:gd name="connsiteX7" fmla="*/ 1267415 w 1591314"/>
                <a:gd name="connsiteY7" fmla="*/ 1894850 h 3167375"/>
                <a:gd name="connsiteX8" fmla="*/ 1471901 w 1591314"/>
                <a:gd name="connsiteY8" fmla="*/ 2247899 h 3167375"/>
                <a:gd name="connsiteX9" fmla="*/ 1471902 w 1591314"/>
                <a:gd name="connsiteY9" fmla="*/ 2247900 h 3167375"/>
                <a:gd name="connsiteX10" fmla="*/ 1266158 w 1591314"/>
                <a:gd name="connsiteY10" fmla="*/ 2603505 h 3167375"/>
                <a:gd name="connsiteX11" fmla="*/ 1591314 w 1591314"/>
                <a:gd name="connsiteY11" fmla="*/ 3167375 h 3167375"/>
                <a:gd name="connsiteX12" fmla="*/ 1591313 w 1591314"/>
                <a:gd name="connsiteY12" fmla="*/ 3167375 h 3167375"/>
                <a:gd name="connsiteX13" fmla="*/ 1266157 w 1591314"/>
                <a:gd name="connsiteY13" fmla="*/ 2603505 h 3167375"/>
                <a:gd name="connsiteX14" fmla="*/ 1061666 w 1591314"/>
                <a:gd name="connsiteY14" fmla="*/ 2250440 h 3167375"/>
                <a:gd name="connsiteX15" fmla="*/ 1061666 w 1591314"/>
                <a:gd name="connsiteY15" fmla="*/ 2250439 h 3167375"/>
                <a:gd name="connsiteX16" fmla="*/ 1267414 w 1591314"/>
                <a:gd name="connsiteY16" fmla="*/ 1894850 h 3167375"/>
                <a:gd name="connsiteX17" fmla="*/ 941034 w 1591314"/>
                <a:gd name="connsiteY17" fmla="*/ 1330990 h 3167375"/>
                <a:gd name="connsiteX18" fmla="*/ 735284 w 1591314"/>
                <a:gd name="connsiteY18" fmla="*/ 975399 h 3167375"/>
                <a:gd name="connsiteX19" fmla="*/ 259065 w 1591314"/>
                <a:gd name="connsiteY19" fmla="*/ 149821 h 3167375"/>
                <a:gd name="connsiteX20" fmla="*/ 78332 w 1591314"/>
                <a:gd name="connsiteY20" fmla="*/ 10194 h 3167375"/>
                <a:gd name="connsiteX21" fmla="*/ 1 w 1591314"/>
                <a:gd name="connsiteY21" fmla="*/ 0 h 3167375"/>
                <a:gd name="connsiteX0" fmla="*/ 0 w 1591313"/>
                <a:gd name="connsiteY0" fmla="*/ 0 h 3167375"/>
                <a:gd name="connsiteX1" fmla="*/ 259065 w 1591313"/>
                <a:gd name="connsiteY1" fmla="*/ 149821 h 3167375"/>
                <a:gd name="connsiteX2" fmla="*/ 735284 w 1591313"/>
                <a:gd name="connsiteY2" fmla="*/ 975399 h 3167375"/>
                <a:gd name="connsiteX3" fmla="*/ 941034 w 1591313"/>
                <a:gd name="connsiteY3" fmla="*/ 1330989 h 3167375"/>
                <a:gd name="connsiteX4" fmla="*/ 1267414 w 1591313"/>
                <a:gd name="connsiteY4" fmla="*/ 1894850 h 3167375"/>
                <a:gd name="connsiteX5" fmla="*/ 1471900 w 1591313"/>
                <a:gd name="connsiteY5" fmla="*/ 2247899 h 3167375"/>
                <a:gd name="connsiteX6" fmla="*/ 1471901 w 1591313"/>
                <a:gd name="connsiteY6" fmla="*/ 2247900 h 3167375"/>
                <a:gd name="connsiteX7" fmla="*/ 1266157 w 1591313"/>
                <a:gd name="connsiteY7" fmla="*/ 2603505 h 3167375"/>
                <a:gd name="connsiteX8" fmla="*/ 1591313 w 1591313"/>
                <a:gd name="connsiteY8" fmla="*/ 3167375 h 3167375"/>
                <a:gd name="connsiteX9" fmla="*/ 1591312 w 1591313"/>
                <a:gd name="connsiteY9" fmla="*/ 3167375 h 3167375"/>
                <a:gd name="connsiteX10" fmla="*/ 1266156 w 1591313"/>
                <a:gd name="connsiteY10" fmla="*/ 2603505 h 3167375"/>
                <a:gd name="connsiteX11" fmla="*/ 1061665 w 1591313"/>
                <a:gd name="connsiteY11" fmla="*/ 2250440 h 3167375"/>
                <a:gd name="connsiteX12" fmla="*/ 1061665 w 1591313"/>
                <a:gd name="connsiteY12" fmla="*/ 2250439 h 3167375"/>
                <a:gd name="connsiteX13" fmla="*/ 1267413 w 1591313"/>
                <a:gd name="connsiteY13" fmla="*/ 1894850 h 3167375"/>
                <a:gd name="connsiteX14" fmla="*/ 941033 w 1591313"/>
                <a:gd name="connsiteY14" fmla="*/ 1330990 h 3167375"/>
                <a:gd name="connsiteX15" fmla="*/ 735283 w 1591313"/>
                <a:gd name="connsiteY15" fmla="*/ 975399 h 3167375"/>
                <a:gd name="connsiteX16" fmla="*/ 259064 w 1591313"/>
                <a:gd name="connsiteY16" fmla="*/ 149821 h 3167375"/>
                <a:gd name="connsiteX17" fmla="*/ 78331 w 1591313"/>
                <a:gd name="connsiteY17" fmla="*/ 10194 h 3167375"/>
                <a:gd name="connsiteX18" fmla="*/ 0 w 1591313"/>
                <a:gd name="connsiteY18" fmla="*/ 0 h 3167375"/>
                <a:gd name="connsiteX0" fmla="*/ 0 w 1512982"/>
                <a:gd name="connsiteY0" fmla="*/ 0 h 3157181"/>
                <a:gd name="connsiteX1" fmla="*/ 180734 w 1512982"/>
                <a:gd name="connsiteY1" fmla="*/ 139627 h 3157181"/>
                <a:gd name="connsiteX2" fmla="*/ 656953 w 1512982"/>
                <a:gd name="connsiteY2" fmla="*/ 965205 h 3157181"/>
                <a:gd name="connsiteX3" fmla="*/ 862703 w 1512982"/>
                <a:gd name="connsiteY3" fmla="*/ 1320795 h 3157181"/>
                <a:gd name="connsiteX4" fmla="*/ 1189083 w 1512982"/>
                <a:gd name="connsiteY4" fmla="*/ 1884656 h 3157181"/>
                <a:gd name="connsiteX5" fmla="*/ 1393569 w 1512982"/>
                <a:gd name="connsiteY5" fmla="*/ 2237705 h 3157181"/>
                <a:gd name="connsiteX6" fmla="*/ 1393570 w 1512982"/>
                <a:gd name="connsiteY6" fmla="*/ 2237706 h 3157181"/>
                <a:gd name="connsiteX7" fmla="*/ 1187826 w 1512982"/>
                <a:gd name="connsiteY7" fmla="*/ 2593311 h 3157181"/>
                <a:gd name="connsiteX8" fmla="*/ 1512982 w 1512982"/>
                <a:gd name="connsiteY8" fmla="*/ 3157181 h 3157181"/>
                <a:gd name="connsiteX9" fmla="*/ 1512981 w 1512982"/>
                <a:gd name="connsiteY9" fmla="*/ 3157181 h 3157181"/>
                <a:gd name="connsiteX10" fmla="*/ 1187825 w 1512982"/>
                <a:gd name="connsiteY10" fmla="*/ 2593311 h 3157181"/>
                <a:gd name="connsiteX11" fmla="*/ 983334 w 1512982"/>
                <a:gd name="connsiteY11" fmla="*/ 2240246 h 3157181"/>
                <a:gd name="connsiteX12" fmla="*/ 983334 w 1512982"/>
                <a:gd name="connsiteY12" fmla="*/ 2240245 h 3157181"/>
                <a:gd name="connsiteX13" fmla="*/ 1189082 w 1512982"/>
                <a:gd name="connsiteY13" fmla="*/ 1884656 h 3157181"/>
                <a:gd name="connsiteX14" fmla="*/ 862702 w 1512982"/>
                <a:gd name="connsiteY14" fmla="*/ 1320796 h 3157181"/>
                <a:gd name="connsiteX15" fmla="*/ 656952 w 1512982"/>
                <a:gd name="connsiteY15" fmla="*/ 965205 h 3157181"/>
                <a:gd name="connsiteX16" fmla="*/ 180733 w 1512982"/>
                <a:gd name="connsiteY16" fmla="*/ 139627 h 3157181"/>
                <a:gd name="connsiteX17" fmla="*/ 0 w 1512982"/>
                <a:gd name="connsiteY17" fmla="*/ 0 h 3157181"/>
                <a:gd name="connsiteX0" fmla="*/ 59528 w 1391777"/>
                <a:gd name="connsiteY0" fmla="*/ 103197 h 3120751"/>
                <a:gd name="connsiteX1" fmla="*/ 59529 w 1391777"/>
                <a:gd name="connsiteY1" fmla="*/ 103197 h 3120751"/>
                <a:gd name="connsiteX2" fmla="*/ 535748 w 1391777"/>
                <a:gd name="connsiteY2" fmla="*/ 928775 h 3120751"/>
                <a:gd name="connsiteX3" fmla="*/ 741498 w 1391777"/>
                <a:gd name="connsiteY3" fmla="*/ 1284365 h 3120751"/>
                <a:gd name="connsiteX4" fmla="*/ 1067878 w 1391777"/>
                <a:gd name="connsiteY4" fmla="*/ 1848226 h 3120751"/>
                <a:gd name="connsiteX5" fmla="*/ 1272364 w 1391777"/>
                <a:gd name="connsiteY5" fmla="*/ 2201275 h 3120751"/>
                <a:gd name="connsiteX6" fmla="*/ 1272365 w 1391777"/>
                <a:gd name="connsiteY6" fmla="*/ 2201276 h 3120751"/>
                <a:gd name="connsiteX7" fmla="*/ 1066621 w 1391777"/>
                <a:gd name="connsiteY7" fmla="*/ 2556881 h 3120751"/>
                <a:gd name="connsiteX8" fmla="*/ 1391777 w 1391777"/>
                <a:gd name="connsiteY8" fmla="*/ 3120751 h 3120751"/>
                <a:gd name="connsiteX9" fmla="*/ 1391776 w 1391777"/>
                <a:gd name="connsiteY9" fmla="*/ 3120751 h 3120751"/>
                <a:gd name="connsiteX10" fmla="*/ 1066620 w 1391777"/>
                <a:gd name="connsiteY10" fmla="*/ 2556881 h 3120751"/>
                <a:gd name="connsiteX11" fmla="*/ 862129 w 1391777"/>
                <a:gd name="connsiteY11" fmla="*/ 2203816 h 3120751"/>
                <a:gd name="connsiteX12" fmla="*/ 862129 w 1391777"/>
                <a:gd name="connsiteY12" fmla="*/ 2203815 h 3120751"/>
                <a:gd name="connsiteX13" fmla="*/ 1067877 w 1391777"/>
                <a:gd name="connsiteY13" fmla="*/ 1848226 h 3120751"/>
                <a:gd name="connsiteX14" fmla="*/ 741497 w 1391777"/>
                <a:gd name="connsiteY14" fmla="*/ 1284366 h 3120751"/>
                <a:gd name="connsiteX15" fmla="*/ 535747 w 1391777"/>
                <a:gd name="connsiteY15" fmla="*/ 928775 h 3120751"/>
                <a:gd name="connsiteX16" fmla="*/ 59528 w 1391777"/>
                <a:gd name="connsiteY16" fmla="*/ 103197 h 3120751"/>
                <a:gd name="connsiteX0" fmla="*/ 476218 w 1332248"/>
                <a:gd name="connsiteY0" fmla="*/ 825578 h 3017554"/>
                <a:gd name="connsiteX1" fmla="*/ 0 w 1332248"/>
                <a:gd name="connsiteY1" fmla="*/ 0 h 3017554"/>
                <a:gd name="connsiteX2" fmla="*/ 476219 w 1332248"/>
                <a:gd name="connsiteY2" fmla="*/ 825578 h 3017554"/>
                <a:gd name="connsiteX3" fmla="*/ 681969 w 1332248"/>
                <a:gd name="connsiteY3" fmla="*/ 1181168 h 3017554"/>
                <a:gd name="connsiteX4" fmla="*/ 1008349 w 1332248"/>
                <a:gd name="connsiteY4" fmla="*/ 1745029 h 3017554"/>
                <a:gd name="connsiteX5" fmla="*/ 1212835 w 1332248"/>
                <a:gd name="connsiteY5" fmla="*/ 2098078 h 3017554"/>
                <a:gd name="connsiteX6" fmla="*/ 1212836 w 1332248"/>
                <a:gd name="connsiteY6" fmla="*/ 2098079 h 3017554"/>
                <a:gd name="connsiteX7" fmla="*/ 1007092 w 1332248"/>
                <a:gd name="connsiteY7" fmla="*/ 2453684 h 3017554"/>
                <a:gd name="connsiteX8" fmla="*/ 1332248 w 1332248"/>
                <a:gd name="connsiteY8" fmla="*/ 3017554 h 3017554"/>
                <a:gd name="connsiteX9" fmla="*/ 1332247 w 1332248"/>
                <a:gd name="connsiteY9" fmla="*/ 3017554 h 3017554"/>
                <a:gd name="connsiteX10" fmla="*/ 1007091 w 1332248"/>
                <a:gd name="connsiteY10" fmla="*/ 2453684 h 3017554"/>
                <a:gd name="connsiteX11" fmla="*/ 802600 w 1332248"/>
                <a:gd name="connsiteY11" fmla="*/ 2100619 h 3017554"/>
                <a:gd name="connsiteX12" fmla="*/ 802600 w 1332248"/>
                <a:gd name="connsiteY12" fmla="*/ 2100618 h 3017554"/>
                <a:gd name="connsiteX13" fmla="*/ 1008348 w 1332248"/>
                <a:gd name="connsiteY13" fmla="*/ 1745029 h 3017554"/>
                <a:gd name="connsiteX14" fmla="*/ 681968 w 1332248"/>
                <a:gd name="connsiteY14" fmla="*/ 1181169 h 3017554"/>
                <a:gd name="connsiteX15" fmla="*/ 476218 w 1332248"/>
                <a:gd name="connsiteY15" fmla="*/ 825578 h 3017554"/>
                <a:gd name="connsiteX0" fmla="*/ 0 w 856030"/>
                <a:gd name="connsiteY0" fmla="*/ 0 h 2191976"/>
                <a:gd name="connsiteX1" fmla="*/ 1 w 856030"/>
                <a:gd name="connsiteY1" fmla="*/ 0 h 2191976"/>
                <a:gd name="connsiteX2" fmla="*/ 205751 w 856030"/>
                <a:gd name="connsiteY2" fmla="*/ 355590 h 2191976"/>
                <a:gd name="connsiteX3" fmla="*/ 532131 w 856030"/>
                <a:gd name="connsiteY3" fmla="*/ 919451 h 2191976"/>
                <a:gd name="connsiteX4" fmla="*/ 736617 w 856030"/>
                <a:gd name="connsiteY4" fmla="*/ 1272500 h 2191976"/>
                <a:gd name="connsiteX5" fmla="*/ 736618 w 856030"/>
                <a:gd name="connsiteY5" fmla="*/ 1272501 h 2191976"/>
                <a:gd name="connsiteX6" fmla="*/ 530874 w 856030"/>
                <a:gd name="connsiteY6" fmla="*/ 1628106 h 2191976"/>
                <a:gd name="connsiteX7" fmla="*/ 856030 w 856030"/>
                <a:gd name="connsiteY7" fmla="*/ 2191976 h 2191976"/>
                <a:gd name="connsiteX8" fmla="*/ 856029 w 856030"/>
                <a:gd name="connsiteY8" fmla="*/ 2191976 h 2191976"/>
                <a:gd name="connsiteX9" fmla="*/ 530873 w 856030"/>
                <a:gd name="connsiteY9" fmla="*/ 1628106 h 2191976"/>
                <a:gd name="connsiteX10" fmla="*/ 326382 w 856030"/>
                <a:gd name="connsiteY10" fmla="*/ 1275041 h 2191976"/>
                <a:gd name="connsiteX11" fmla="*/ 326382 w 856030"/>
                <a:gd name="connsiteY11" fmla="*/ 1275040 h 2191976"/>
                <a:gd name="connsiteX12" fmla="*/ 532130 w 856030"/>
                <a:gd name="connsiteY12" fmla="*/ 919451 h 2191976"/>
                <a:gd name="connsiteX13" fmla="*/ 205750 w 856030"/>
                <a:gd name="connsiteY13" fmla="*/ 355591 h 2191976"/>
                <a:gd name="connsiteX14" fmla="*/ 0 w 856030"/>
                <a:gd name="connsiteY14" fmla="*/ 0 h 2191976"/>
                <a:gd name="connsiteX0" fmla="*/ 205749 w 856029"/>
                <a:gd name="connsiteY0" fmla="*/ 355591 h 2191976"/>
                <a:gd name="connsiteX1" fmla="*/ 0 w 856029"/>
                <a:gd name="connsiteY1" fmla="*/ 0 h 2191976"/>
                <a:gd name="connsiteX2" fmla="*/ 205750 w 856029"/>
                <a:gd name="connsiteY2" fmla="*/ 355590 h 2191976"/>
                <a:gd name="connsiteX3" fmla="*/ 532130 w 856029"/>
                <a:gd name="connsiteY3" fmla="*/ 919451 h 2191976"/>
                <a:gd name="connsiteX4" fmla="*/ 736616 w 856029"/>
                <a:gd name="connsiteY4" fmla="*/ 1272500 h 2191976"/>
                <a:gd name="connsiteX5" fmla="*/ 736617 w 856029"/>
                <a:gd name="connsiteY5" fmla="*/ 1272501 h 2191976"/>
                <a:gd name="connsiteX6" fmla="*/ 530873 w 856029"/>
                <a:gd name="connsiteY6" fmla="*/ 1628106 h 2191976"/>
                <a:gd name="connsiteX7" fmla="*/ 856029 w 856029"/>
                <a:gd name="connsiteY7" fmla="*/ 2191976 h 2191976"/>
                <a:gd name="connsiteX8" fmla="*/ 856028 w 856029"/>
                <a:gd name="connsiteY8" fmla="*/ 2191976 h 2191976"/>
                <a:gd name="connsiteX9" fmla="*/ 530872 w 856029"/>
                <a:gd name="connsiteY9" fmla="*/ 1628106 h 2191976"/>
                <a:gd name="connsiteX10" fmla="*/ 326381 w 856029"/>
                <a:gd name="connsiteY10" fmla="*/ 1275041 h 2191976"/>
                <a:gd name="connsiteX11" fmla="*/ 326381 w 856029"/>
                <a:gd name="connsiteY11" fmla="*/ 1275040 h 2191976"/>
                <a:gd name="connsiteX12" fmla="*/ 532129 w 856029"/>
                <a:gd name="connsiteY12" fmla="*/ 919451 h 2191976"/>
                <a:gd name="connsiteX13" fmla="*/ 205749 w 856029"/>
                <a:gd name="connsiteY13" fmla="*/ 355591 h 2191976"/>
                <a:gd name="connsiteX0" fmla="*/ 0 w 650280"/>
                <a:gd name="connsiteY0" fmla="*/ 1 h 1836386"/>
                <a:gd name="connsiteX1" fmla="*/ 1 w 650280"/>
                <a:gd name="connsiteY1" fmla="*/ 0 h 1836386"/>
                <a:gd name="connsiteX2" fmla="*/ 326381 w 650280"/>
                <a:gd name="connsiteY2" fmla="*/ 563861 h 1836386"/>
                <a:gd name="connsiteX3" fmla="*/ 530867 w 650280"/>
                <a:gd name="connsiteY3" fmla="*/ 916910 h 1836386"/>
                <a:gd name="connsiteX4" fmla="*/ 530868 w 650280"/>
                <a:gd name="connsiteY4" fmla="*/ 916911 h 1836386"/>
                <a:gd name="connsiteX5" fmla="*/ 325124 w 650280"/>
                <a:gd name="connsiteY5" fmla="*/ 1272516 h 1836386"/>
                <a:gd name="connsiteX6" fmla="*/ 650280 w 650280"/>
                <a:gd name="connsiteY6" fmla="*/ 1836386 h 1836386"/>
                <a:gd name="connsiteX7" fmla="*/ 650279 w 650280"/>
                <a:gd name="connsiteY7" fmla="*/ 1836386 h 1836386"/>
                <a:gd name="connsiteX8" fmla="*/ 325123 w 650280"/>
                <a:gd name="connsiteY8" fmla="*/ 1272516 h 1836386"/>
                <a:gd name="connsiteX9" fmla="*/ 120632 w 650280"/>
                <a:gd name="connsiteY9" fmla="*/ 919451 h 1836386"/>
                <a:gd name="connsiteX10" fmla="*/ 120632 w 650280"/>
                <a:gd name="connsiteY10" fmla="*/ 919450 h 1836386"/>
                <a:gd name="connsiteX11" fmla="*/ 326380 w 650280"/>
                <a:gd name="connsiteY11" fmla="*/ 563861 h 1836386"/>
                <a:gd name="connsiteX12" fmla="*/ 0 w 650280"/>
                <a:gd name="connsiteY12" fmla="*/ 1 h 1836386"/>
                <a:gd name="connsiteX0" fmla="*/ 326379 w 650279"/>
                <a:gd name="connsiteY0" fmla="*/ 563861 h 1836386"/>
                <a:gd name="connsiteX1" fmla="*/ 0 w 650279"/>
                <a:gd name="connsiteY1" fmla="*/ 0 h 1836386"/>
                <a:gd name="connsiteX2" fmla="*/ 326380 w 650279"/>
                <a:gd name="connsiteY2" fmla="*/ 563861 h 1836386"/>
                <a:gd name="connsiteX3" fmla="*/ 530866 w 650279"/>
                <a:gd name="connsiteY3" fmla="*/ 916910 h 1836386"/>
                <a:gd name="connsiteX4" fmla="*/ 530867 w 650279"/>
                <a:gd name="connsiteY4" fmla="*/ 916911 h 1836386"/>
                <a:gd name="connsiteX5" fmla="*/ 325123 w 650279"/>
                <a:gd name="connsiteY5" fmla="*/ 1272516 h 1836386"/>
                <a:gd name="connsiteX6" fmla="*/ 650279 w 650279"/>
                <a:gd name="connsiteY6" fmla="*/ 1836386 h 1836386"/>
                <a:gd name="connsiteX7" fmla="*/ 650278 w 650279"/>
                <a:gd name="connsiteY7" fmla="*/ 1836386 h 1836386"/>
                <a:gd name="connsiteX8" fmla="*/ 325122 w 650279"/>
                <a:gd name="connsiteY8" fmla="*/ 1272516 h 1836386"/>
                <a:gd name="connsiteX9" fmla="*/ 120631 w 650279"/>
                <a:gd name="connsiteY9" fmla="*/ 919451 h 1836386"/>
                <a:gd name="connsiteX10" fmla="*/ 120631 w 650279"/>
                <a:gd name="connsiteY10" fmla="*/ 919450 h 1836386"/>
                <a:gd name="connsiteX11" fmla="*/ 326379 w 650279"/>
                <a:gd name="connsiteY11" fmla="*/ 563861 h 1836386"/>
                <a:gd name="connsiteX0" fmla="*/ 205748 w 529648"/>
                <a:gd name="connsiteY0" fmla="*/ 0 h 1272525"/>
                <a:gd name="connsiteX1" fmla="*/ 205749 w 529648"/>
                <a:gd name="connsiteY1" fmla="*/ 0 h 1272525"/>
                <a:gd name="connsiteX2" fmla="*/ 410235 w 529648"/>
                <a:gd name="connsiteY2" fmla="*/ 353049 h 1272525"/>
                <a:gd name="connsiteX3" fmla="*/ 410236 w 529648"/>
                <a:gd name="connsiteY3" fmla="*/ 353050 h 1272525"/>
                <a:gd name="connsiteX4" fmla="*/ 204492 w 529648"/>
                <a:gd name="connsiteY4" fmla="*/ 708655 h 1272525"/>
                <a:gd name="connsiteX5" fmla="*/ 529648 w 529648"/>
                <a:gd name="connsiteY5" fmla="*/ 1272525 h 1272525"/>
                <a:gd name="connsiteX6" fmla="*/ 529647 w 529648"/>
                <a:gd name="connsiteY6" fmla="*/ 1272525 h 1272525"/>
                <a:gd name="connsiteX7" fmla="*/ 204491 w 529648"/>
                <a:gd name="connsiteY7" fmla="*/ 708655 h 1272525"/>
                <a:gd name="connsiteX8" fmla="*/ 0 w 529648"/>
                <a:gd name="connsiteY8" fmla="*/ 355590 h 1272525"/>
                <a:gd name="connsiteX9" fmla="*/ 0 w 529648"/>
                <a:gd name="connsiteY9" fmla="*/ 355589 h 1272525"/>
                <a:gd name="connsiteX10" fmla="*/ 205748 w 529648"/>
                <a:gd name="connsiteY10" fmla="*/ 0 h 1272525"/>
                <a:gd name="connsiteX0" fmla="*/ 205748 w 529648"/>
                <a:gd name="connsiteY0" fmla="*/ 0 h 1272525"/>
                <a:gd name="connsiteX1" fmla="*/ 205749 w 529648"/>
                <a:gd name="connsiteY1" fmla="*/ 0 h 1272525"/>
                <a:gd name="connsiteX2" fmla="*/ 410235 w 529648"/>
                <a:gd name="connsiteY2" fmla="*/ 353049 h 1272525"/>
                <a:gd name="connsiteX3" fmla="*/ 410236 w 529648"/>
                <a:gd name="connsiteY3" fmla="*/ 353050 h 1272525"/>
                <a:gd name="connsiteX4" fmla="*/ 204492 w 529648"/>
                <a:gd name="connsiteY4" fmla="*/ 708655 h 1272525"/>
                <a:gd name="connsiteX5" fmla="*/ 529648 w 529648"/>
                <a:gd name="connsiteY5" fmla="*/ 1272525 h 1272525"/>
                <a:gd name="connsiteX6" fmla="*/ 204491 w 529648"/>
                <a:gd name="connsiteY6" fmla="*/ 708655 h 1272525"/>
                <a:gd name="connsiteX7" fmla="*/ 0 w 529648"/>
                <a:gd name="connsiteY7" fmla="*/ 355590 h 1272525"/>
                <a:gd name="connsiteX8" fmla="*/ 0 w 529648"/>
                <a:gd name="connsiteY8" fmla="*/ 355589 h 1272525"/>
                <a:gd name="connsiteX9" fmla="*/ 205748 w 529648"/>
                <a:gd name="connsiteY9" fmla="*/ 0 h 1272525"/>
                <a:gd name="connsiteX0" fmla="*/ 205748 w 410236"/>
                <a:gd name="connsiteY0" fmla="*/ 0 h 708655"/>
                <a:gd name="connsiteX1" fmla="*/ 205749 w 410236"/>
                <a:gd name="connsiteY1" fmla="*/ 0 h 708655"/>
                <a:gd name="connsiteX2" fmla="*/ 410235 w 410236"/>
                <a:gd name="connsiteY2" fmla="*/ 353049 h 708655"/>
                <a:gd name="connsiteX3" fmla="*/ 410236 w 410236"/>
                <a:gd name="connsiteY3" fmla="*/ 353050 h 708655"/>
                <a:gd name="connsiteX4" fmla="*/ 204492 w 410236"/>
                <a:gd name="connsiteY4" fmla="*/ 708655 h 708655"/>
                <a:gd name="connsiteX5" fmla="*/ 204491 w 410236"/>
                <a:gd name="connsiteY5" fmla="*/ 708655 h 708655"/>
                <a:gd name="connsiteX6" fmla="*/ 0 w 410236"/>
                <a:gd name="connsiteY6" fmla="*/ 355590 h 708655"/>
                <a:gd name="connsiteX7" fmla="*/ 0 w 410236"/>
                <a:gd name="connsiteY7" fmla="*/ 355589 h 708655"/>
                <a:gd name="connsiteX8" fmla="*/ 205748 w 410236"/>
                <a:gd name="connsiteY8" fmla="*/ 0 h 708655"/>
                <a:gd name="connsiteX0" fmla="*/ 205748 w 410236"/>
                <a:gd name="connsiteY0" fmla="*/ 0 h 708655"/>
                <a:gd name="connsiteX1" fmla="*/ 205749 w 410236"/>
                <a:gd name="connsiteY1" fmla="*/ 0 h 708655"/>
                <a:gd name="connsiteX2" fmla="*/ 410235 w 410236"/>
                <a:gd name="connsiteY2" fmla="*/ 353049 h 708655"/>
                <a:gd name="connsiteX3" fmla="*/ 410236 w 410236"/>
                <a:gd name="connsiteY3" fmla="*/ 353050 h 708655"/>
                <a:gd name="connsiteX4" fmla="*/ 204492 w 410236"/>
                <a:gd name="connsiteY4" fmla="*/ 708655 h 708655"/>
                <a:gd name="connsiteX5" fmla="*/ 204491 w 410236"/>
                <a:gd name="connsiteY5" fmla="*/ 708655 h 708655"/>
                <a:gd name="connsiteX6" fmla="*/ 0 w 410236"/>
                <a:gd name="connsiteY6" fmla="*/ 355590 h 708655"/>
                <a:gd name="connsiteX7" fmla="*/ 0 w 410236"/>
                <a:gd name="connsiteY7" fmla="*/ 355589 h 708655"/>
                <a:gd name="connsiteX8" fmla="*/ 105604 w 410236"/>
                <a:gd name="connsiteY8" fmla="*/ 167873 h 708655"/>
                <a:gd name="connsiteX9" fmla="*/ 205748 w 410236"/>
                <a:gd name="connsiteY9" fmla="*/ 0 h 708655"/>
                <a:gd name="connsiteX0" fmla="*/ 205748 w 410236"/>
                <a:gd name="connsiteY0" fmla="*/ 0 h 708655"/>
                <a:gd name="connsiteX1" fmla="*/ 205749 w 410236"/>
                <a:gd name="connsiteY1" fmla="*/ 0 h 708655"/>
                <a:gd name="connsiteX2" fmla="*/ 410235 w 410236"/>
                <a:gd name="connsiteY2" fmla="*/ 353049 h 708655"/>
                <a:gd name="connsiteX3" fmla="*/ 410236 w 410236"/>
                <a:gd name="connsiteY3" fmla="*/ 353050 h 708655"/>
                <a:gd name="connsiteX4" fmla="*/ 204492 w 410236"/>
                <a:gd name="connsiteY4" fmla="*/ 708655 h 708655"/>
                <a:gd name="connsiteX5" fmla="*/ 204491 w 410236"/>
                <a:gd name="connsiteY5" fmla="*/ 708655 h 708655"/>
                <a:gd name="connsiteX6" fmla="*/ 0 w 410236"/>
                <a:gd name="connsiteY6" fmla="*/ 355590 h 708655"/>
                <a:gd name="connsiteX7" fmla="*/ 0 w 410236"/>
                <a:gd name="connsiteY7" fmla="*/ 355589 h 708655"/>
                <a:gd name="connsiteX8" fmla="*/ 27783 w 410236"/>
                <a:gd name="connsiteY8" fmla="*/ 77082 h 708655"/>
                <a:gd name="connsiteX9" fmla="*/ 205748 w 410236"/>
                <a:gd name="connsiteY9" fmla="*/ 0 h 708655"/>
                <a:gd name="connsiteX0" fmla="*/ 205748 w 410236"/>
                <a:gd name="connsiteY0" fmla="*/ 0 h 708655"/>
                <a:gd name="connsiteX1" fmla="*/ 205749 w 410236"/>
                <a:gd name="connsiteY1" fmla="*/ 0 h 708655"/>
                <a:gd name="connsiteX2" fmla="*/ 410235 w 410236"/>
                <a:gd name="connsiteY2" fmla="*/ 353049 h 708655"/>
                <a:gd name="connsiteX3" fmla="*/ 410236 w 410236"/>
                <a:gd name="connsiteY3" fmla="*/ 353050 h 708655"/>
                <a:gd name="connsiteX4" fmla="*/ 313128 w 410236"/>
                <a:gd name="connsiteY4" fmla="*/ 544009 h 708655"/>
                <a:gd name="connsiteX5" fmla="*/ 204492 w 410236"/>
                <a:gd name="connsiteY5" fmla="*/ 708655 h 708655"/>
                <a:gd name="connsiteX6" fmla="*/ 204491 w 410236"/>
                <a:gd name="connsiteY6" fmla="*/ 708655 h 708655"/>
                <a:gd name="connsiteX7" fmla="*/ 0 w 410236"/>
                <a:gd name="connsiteY7" fmla="*/ 355590 h 708655"/>
                <a:gd name="connsiteX8" fmla="*/ 0 w 410236"/>
                <a:gd name="connsiteY8" fmla="*/ 355589 h 708655"/>
                <a:gd name="connsiteX9" fmla="*/ 27783 w 410236"/>
                <a:gd name="connsiteY9" fmla="*/ 77082 h 708655"/>
                <a:gd name="connsiteX10" fmla="*/ 205748 w 410236"/>
                <a:gd name="connsiteY10" fmla="*/ 0 h 708655"/>
                <a:gd name="connsiteX0" fmla="*/ 205748 w 410236"/>
                <a:gd name="connsiteY0" fmla="*/ 0 h 708655"/>
                <a:gd name="connsiteX1" fmla="*/ 205749 w 410236"/>
                <a:gd name="connsiteY1" fmla="*/ 0 h 708655"/>
                <a:gd name="connsiteX2" fmla="*/ 410235 w 410236"/>
                <a:gd name="connsiteY2" fmla="*/ 353049 h 708655"/>
                <a:gd name="connsiteX3" fmla="*/ 410236 w 410236"/>
                <a:gd name="connsiteY3" fmla="*/ 353050 h 708655"/>
                <a:gd name="connsiteX4" fmla="*/ 390949 w 410236"/>
                <a:gd name="connsiteY4" fmla="*/ 628315 h 708655"/>
                <a:gd name="connsiteX5" fmla="*/ 204492 w 410236"/>
                <a:gd name="connsiteY5" fmla="*/ 708655 h 708655"/>
                <a:gd name="connsiteX6" fmla="*/ 204491 w 410236"/>
                <a:gd name="connsiteY6" fmla="*/ 708655 h 708655"/>
                <a:gd name="connsiteX7" fmla="*/ 0 w 410236"/>
                <a:gd name="connsiteY7" fmla="*/ 355590 h 708655"/>
                <a:gd name="connsiteX8" fmla="*/ 0 w 410236"/>
                <a:gd name="connsiteY8" fmla="*/ 355589 h 708655"/>
                <a:gd name="connsiteX9" fmla="*/ 27783 w 410236"/>
                <a:gd name="connsiteY9" fmla="*/ 77082 h 708655"/>
                <a:gd name="connsiteX10" fmla="*/ 205748 w 410236"/>
                <a:gd name="connsiteY10" fmla="*/ 0 h 708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10236" h="708655">
                  <a:moveTo>
                    <a:pt x="205748" y="0"/>
                  </a:moveTo>
                  <a:lnTo>
                    <a:pt x="205749" y="0"/>
                  </a:lnTo>
                  <a:lnTo>
                    <a:pt x="410235" y="353049"/>
                  </a:lnTo>
                  <a:lnTo>
                    <a:pt x="410236" y="353050"/>
                  </a:lnTo>
                  <a:lnTo>
                    <a:pt x="390949" y="628315"/>
                  </a:lnTo>
                  <a:lnTo>
                    <a:pt x="204492" y="708655"/>
                  </a:lnTo>
                  <a:lnTo>
                    <a:pt x="204491" y="708655"/>
                  </a:lnTo>
                  <a:lnTo>
                    <a:pt x="0" y="355590"/>
                  </a:lnTo>
                  <a:lnTo>
                    <a:pt x="0" y="355589"/>
                  </a:lnTo>
                  <a:lnTo>
                    <a:pt x="27783" y="77082"/>
                  </a:lnTo>
                  <a:lnTo>
                    <a:pt x="205748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9DBDE474-BEA1-4F86-B897-93647EF041BD}"/>
                </a:ext>
              </a:extLst>
            </p:cNvPr>
            <p:cNvSpPr/>
            <p:nvPr/>
          </p:nvSpPr>
          <p:spPr>
            <a:xfrm>
              <a:off x="1719049" y="3803280"/>
              <a:ext cx="1866614" cy="2098758"/>
            </a:xfrm>
            <a:custGeom>
              <a:avLst/>
              <a:gdLst>
                <a:gd name="connsiteX0" fmla="*/ 17187 w 21600"/>
                <a:gd name="connsiteY0" fmla="*/ 12238 h 21600"/>
                <a:gd name="connsiteX1" fmla="*/ 13678 w 21600"/>
                <a:gd name="connsiteY1" fmla="*/ 17651 h 21600"/>
                <a:gd name="connsiteX2" fmla="*/ 10170 w 21600"/>
                <a:gd name="connsiteY2" fmla="*/ 12238 h 21600"/>
                <a:gd name="connsiteX3" fmla="*/ 7949 w 21600"/>
                <a:gd name="connsiteY3" fmla="*/ 8825 h 21600"/>
                <a:gd name="connsiteX4" fmla="*/ 2220 w 21600"/>
                <a:gd name="connsiteY4" fmla="*/ 0 h 21600"/>
                <a:gd name="connsiteX5" fmla="*/ 954 w 21600"/>
                <a:gd name="connsiteY5" fmla="*/ 1957 h 21600"/>
                <a:gd name="connsiteX6" fmla="*/ 0 w 21600"/>
                <a:gd name="connsiteY6" fmla="*/ 3413 h 21600"/>
                <a:gd name="connsiteX7" fmla="*/ 3509 w 21600"/>
                <a:gd name="connsiteY7" fmla="*/ 8825 h 21600"/>
                <a:gd name="connsiteX8" fmla="*/ 5729 w 21600"/>
                <a:gd name="connsiteY8" fmla="*/ 12238 h 21600"/>
                <a:gd name="connsiteX9" fmla="*/ 10869 w 21600"/>
                <a:gd name="connsiteY9" fmla="*/ 20162 h 21600"/>
                <a:gd name="connsiteX10" fmla="*/ 13664 w 21600"/>
                <a:gd name="connsiteY10" fmla="*/ 21600 h 21600"/>
                <a:gd name="connsiteX11" fmla="*/ 16460 w 21600"/>
                <a:gd name="connsiteY11" fmla="*/ 20162 h 21600"/>
                <a:gd name="connsiteX12" fmla="*/ 21600 w 21600"/>
                <a:gd name="connsiteY12" fmla="*/ 12238 h 21600"/>
                <a:gd name="connsiteX13" fmla="*/ 17187 w 21600"/>
                <a:gd name="connsiteY13" fmla="*/ 12238 h 21600"/>
                <a:gd name="connsiteX0" fmla="*/ 17187 w 21600"/>
                <a:gd name="connsiteY0" fmla="*/ 12238 h 21600"/>
                <a:gd name="connsiteX1" fmla="*/ 13678 w 21600"/>
                <a:gd name="connsiteY1" fmla="*/ 17651 h 21600"/>
                <a:gd name="connsiteX2" fmla="*/ 10170 w 21600"/>
                <a:gd name="connsiteY2" fmla="*/ 12238 h 21600"/>
                <a:gd name="connsiteX3" fmla="*/ 7949 w 21600"/>
                <a:gd name="connsiteY3" fmla="*/ 8825 h 21600"/>
                <a:gd name="connsiteX4" fmla="*/ 2220 w 21600"/>
                <a:gd name="connsiteY4" fmla="*/ 0 h 21600"/>
                <a:gd name="connsiteX5" fmla="*/ 604 w 21600"/>
                <a:gd name="connsiteY5" fmla="*/ 1335 h 21600"/>
                <a:gd name="connsiteX6" fmla="*/ 0 w 21600"/>
                <a:gd name="connsiteY6" fmla="*/ 3413 h 21600"/>
                <a:gd name="connsiteX7" fmla="*/ 3509 w 21600"/>
                <a:gd name="connsiteY7" fmla="*/ 8825 h 21600"/>
                <a:gd name="connsiteX8" fmla="*/ 5729 w 21600"/>
                <a:gd name="connsiteY8" fmla="*/ 12238 h 21600"/>
                <a:gd name="connsiteX9" fmla="*/ 10869 w 21600"/>
                <a:gd name="connsiteY9" fmla="*/ 20162 h 21600"/>
                <a:gd name="connsiteX10" fmla="*/ 13664 w 21600"/>
                <a:gd name="connsiteY10" fmla="*/ 21600 h 21600"/>
                <a:gd name="connsiteX11" fmla="*/ 16460 w 21600"/>
                <a:gd name="connsiteY11" fmla="*/ 20162 h 21600"/>
                <a:gd name="connsiteX12" fmla="*/ 21600 w 21600"/>
                <a:gd name="connsiteY12" fmla="*/ 12238 h 21600"/>
                <a:gd name="connsiteX13" fmla="*/ 17187 w 21600"/>
                <a:gd name="connsiteY13" fmla="*/ 12238 h 21600"/>
                <a:gd name="connsiteX0" fmla="*/ 17187 w 21600"/>
                <a:gd name="connsiteY0" fmla="*/ 12238 h 21600"/>
                <a:gd name="connsiteX1" fmla="*/ 13678 w 21600"/>
                <a:gd name="connsiteY1" fmla="*/ 17651 h 21600"/>
                <a:gd name="connsiteX2" fmla="*/ 10170 w 21600"/>
                <a:gd name="connsiteY2" fmla="*/ 12238 h 21600"/>
                <a:gd name="connsiteX3" fmla="*/ 7949 w 21600"/>
                <a:gd name="connsiteY3" fmla="*/ 8825 h 21600"/>
                <a:gd name="connsiteX4" fmla="*/ 2220 w 21600"/>
                <a:gd name="connsiteY4" fmla="*/ 0 h 21600"/>
                <a:gd name="connsiteX5" fmla="*/ 604 w 21600"/>
                <a:gd name="connsiteY5" fmla="*/ 1335 h 21600"/>
                <a:gd name="connsiteX6" fmla="*/ 0 w 21600"/>
                <a:gd name="connsiteY6" fmla="*/ 3413 h 21600"/>
                <a:gd name="connsiteX7" fmla="*/ 3509 w 21600"/>
                <a:gd name="connsiteY7" fmla="*/ 8825 h 21600"/>
                <a:gd name="connsiteX8" fmla="*/ 5729 w 21600"/>
                <a:gd name="connsiteY8" fmla="*/ 12238 h 21600"/>
                <a:gd name="connsiteX9" fmla="*/ 10869 w 21600"/>
                <a:gd name="connsiteY9" fmla="*/ 20162 h 21600"/>
                <a:gd name="connsiteX10" fmla="*/ 13664 w 21600"/>
                <a:gd name="connsiteY10" fmla="*/ 21600 h 21600"/>
                <a:gd name="connsiteX11" fmla="*/ 16460 w 21600"/>
                <a:gd name="connsiteY11" fmla="*/ 20162 h 21600"/>
                <a:gd name="connsiteX12" fmla="*/ 21600 w 21600"/>
                <a:gd name="connsiteY12" fmla="*/ 12238 h 21600"/>
                <a:gd name="connsiteX13" fmla="*/ 19361 w 21600"/>
                <a:gd name="connsiteY13" fmla="*/ 12228 h 21600"/>
                <a:gd name="connsiteX14" fmla="*/ 17187 w 21600"/>
                <a:gd name="connsiteY14" fmla="*/ 12238 h 21600"/>
                <a:gd name="connsiteX0" fmla="*/ 17187 w 21600"/>
                <a:gd name="connsiteY0" fmla="*/ 12238 h 21600"/>
                <a:gd name="connsiteX1" fmla="*/ 13678 w 21600"/>
                <a:gd name="connsiteY1" fmla="*/ 17651 h 21600"/>
                <a:gd name="connsiteX2" fmla="*/ 10170 w 21600"/>
                <a:gd name="connsiteY2" fmla="*/ 12238 h 21600"/>
                <a:gd name="connsiteX3" fmla="*/ 7949 w 21600"/>
                <a:gd name="connsiteY3" fmla="*/ 8825 h 21600"/>
                <a:gd name="connsiteX4" fmla="*/ 2220 w 21600"/>
                <a:gd name="connsiteY4" fmla="*/ 0 h 21600"/>
                <a:gd name="connsiteX5" fmla="*/ 604 w 21600"/>
                <a:gd name="connsiteY5" fmla="*/ 1335 h 21600"/>
                <a:gd name="connsiteX6" fmla="*/ 0 w 21600"/>
                <a:gd name="connsiteY6" fmla="*/ 3413 h 21600"/>
                <a:gd name="connsiteX7" fmla="*/ 3509 w 21600"/>
                <a:gd name="connsiteY7" fmla="*/ 8825 h 21600"/>
                <a:gd name="connsiteX8" fmla="*/ 5729 w 21600"/>
                <a:gd name="connsiteY8" fmla="*/ 12238 h 21600"/>
                <a:gd name="connsiteX9" fmla="*/ 10869 w 21600"/>
                <a:gd name="connsiteY9" fmla="*/ 20162 h 21600"/>
                <a:gd name="connsiteX10" fmla="*/ 13664 w 21600"/>
                <a:gd name="connsiteY10" fmla="*/ 21600 h 21600"/>
                <a:gd name="connsiteX11" fmla="*/ 16460 w 21600"/>
                <a:gd name="connsiteY11" fmla="*/ 20162 h 21600"/>
                <a:gd name="connsiteX12" fmla="*/ 21600 w 21600"/>
                <a:gd name="connsiteY12" fmla="*/ 12238 h 21600"/>
                <a:gd name="connsiteX13" fmla="*/ 19221 w 21600"/>
                <a:gd name="connsiteY13" fmla="*/ 11419 h 21600"/>
                <a:gd name="connsiteX14" fmla="*/ 17187 w 21600"/>
                <a:gd name="connsiteY14" fmla="*/ 12238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1600" h="21600" extrusionOk="0">
                  <a:moveTo>
                    <a:pt x="17187" y="12238"/>
                  </a:moveTo>
                  <a:lnTo>
                    <a:pt x="13678" y="17651"/>
                  </a:lnTo>
                  <a:lnTo>
                    <a:pt x="10170" y="12238"/>
                  </a:lnTo>
                  <a:lnTo>
                    <a:pt x="7949" y="8825"/>
                  </a:lnTo>
                  <a:lnTo>
                    <a:pt x="2220" y="0"/>
                  </a:lnTo>
                  <a:lnTo>
                    <a:pt x="604" y="1335"/>
                  </a:lnTo>
                  <a:lnTo>
                    <a:pt x="0" y="3413"/>
                  </a:lnTo>
                  <a:lnTo>
                    <a:pt x="3509" y="8825"/>
                  </a:lnTo>
                  <a:lnTo>
                    <a:pt x="5729" y="12238"/>
                  </a:lnTo>
                  <a:lnTo>
                    <a:pt x="10869" y="20162"/>
                  </a:lnTo>
                  <a:cubicBezTo>
                    <a:pt x="11458" y="21064"/>
                    <a:pt x="12499" y="21600"/>
                    <a:pt x="13664" y="21600"/>
                  </a:cubicBezTo>
                  <a:cubicBezTo>
                    <a:pt x="14829" y="21600"/>
                    <a:pt x="15885" y="21064"/>
                    <a:pt x="16460" y="20162"/>
                  </a:cubicBezTo>
                  <a:lnTo>
                    <a:pt x="21600" y="12238"/>
                  </a:lnTo>
                  <a:lnTo>
                    <a:pt x="19221" y="11419"/>
                  </a:lnTo>
                  <a:lnTo>
                    <a:pt x="17187" y="12238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29C7E4E7-EF78-4425-A1FA-2A0F7C843FF9}"/>
                </a:ext>
              </a:extLst>
            </p:cNvPr>
            <p:cNvSpPr/>
            <p:nvPr/>
          </p:nvSpPr>
          <p:spPr>
            <a:xfrm>
              <a:off x="1043941" y="2618881"/>
              <a:ext cx="2399700" cy="1189137"/>
            </a:xfrm>
            <a:custGeom>
              <a:avLst/>
              <a:gdLst>
                <a:gd name="connsiteX0" fmla="*/ 19741 w 21484"/>
                <a:gd name="connsiteY0" fmla="*/ 0 h 21600"/>
                <a:gd name="connsiteX1" fmla="*/ 14187 w 21484"/>
                <a:gd name="connsiteY1" fmla="*/ 0 h 21600"/>
                <a:gd name="connsiteX2" fmla="*/ 10689 w 21484"/>
                <a:gd name="connsiteY2" fmla="*/ 0 h 21600"/>
                <a:gd name="connsiteX3" fmla="*/ 2558 w 21484"/>
                <a:gd name="connsiteY3" fmla="*/ 0 h 21600"/>
                <a:gd name="connsiteX4" fmla="*/ 350 w 21484"/>
                <a:gd name="connsiteY4" fmla="*/ 2539 h 21600"/>
                <a:gd name="connsiteX5" fmla="*/ 350 w 21484"/>
                <a:gd name="connsiteY5" fmla="*/ 7616 h 21600"/>
                <a:gd name="connsiteX6" fmla="*/ 4410 w 21484"/>
                <a:gd name="connsiteY6" fmla="*/ 21600 h 21600"/>
                <a:gd name="connsiteX7" fmla="*/ 6164 w 21484"/>
                <a:gd name="connsiteY7" fmla="*/ 15576 h 21600"/>
                <a:gd name="connsiteX8" fmla="*/ 3381 w 21484"/>
                <a:gd name="connsiteY8" fmla="*/ 6024 h 21600"/>
                <a:gd name="connsiteX9" fmla="*/ 8935 w 21484"/>
                <a:gd name="connsiteY9" fmla="*/ 6024 h 21600"/>
                <a:gd name="connsiteX10" fmla="*/ 12433 w 21484"/>
                <a:gd name="connsiteY10" fmla="*/ 6024 h 21600"/>
                <a:gd name="connsiteX11" fmla="*/ 21484 w 21484"/>
                <a:gd name="connsiteY11" fmla="*/ 6024 h 21600"/>
                <a:gd name="connsiteX12" fmla="*/ 20803 w 21484"/>
                <a:gd name="connsiteY12" fmla="*/ 3546 h 21600"/>
                <a:gd name="connsiteX13" fmla="*/ 19741 w 21484"/>
                <a:gd name="connsiteY13" fmla="*/ 0 h 21600"/>
                <a:gd name="connsiteX0" fmla="*/ 19741 w 21484"/>
                <a:gd name="connsiteY0" fmla="*/ 0 h 21600"/>
                <a:gd name="connsiteX1" fmla="*/ 14187 w 21484"/>
                <a:gd name="connsiteY1" fmla="*/ 0 h 21600"/>
                <a:gd name="connsiteX2" fmla="*/ 10689 w 21484"/>
                <a:gd name="connsiteY2" fmla="*/ 0 h 21600"/>
                <a:gd name="connsiteX3" fmla="*/ 2558 w 21484"/>
                <a:gd name="connsiteY3" fmla="*/ 0 h 21600"/>
                <a:gd name="connsiteX4" fmla="*/ 350 w 21484"/>
                <a:gd name="connsiteY4" fmla="*/ 2539 h 21600"/>
                <a:gd name="connsiteX5" fmla="*/ 350 w 21484"/>
                <a:gd name="connsiteY5" fmla="*/ 7616 h 21600"/>
                <a:gd name="connsiteX6" fmla="*/ 4410 w 21484"/>
                <a:gd name="connsiteY6" fmla="*/ 21600 h 21600"/>
                <a:gd name="connsiteX7" fmla="*/ 6164 w 21484"/>
                <a:gd name="connsiteY7" fmla="*/ 15576 h 21600"/>
                <a:gd name="connsiteX8" fmla="*/ 3381 w 21484"/>
                <a:gd name="connsiteY8" fmla="*/ 6024 h 21600"/>
                <a:gd name="connsiteX9" fmla="*/ 8935 w 21484"/>
                <a:gd name="connsiteY9" fmla="*/ 6024 h 21600"/>
                <a:gd name="connsiteX10" fmla="*/ 12433 w 21484"/>
                <a:gd name="connsiteY10" fmla="*/ 6024 h 21600"/>
                <a:gd name="connsiteX11" fmla="*/ 21484 w 21484"/>
                <a:gd name="connsiteY11" fmla="*/ 6024 h 21600"/>
                <a:gd name="connsiteX12" fmla="*/ 21245 w 21484"/>
                <a:gd name="connsiteY12" fmla="*/ 3107 h 21600"/>
                <a:gd name="connsiteX13" fmla="*/ 19741 w 21484"/>
                <a:gd name="connsiteY13" fmla="*/ 0 h 21600"/>
                <a:gd name="connsiteX0" fmla="*/ 19741 w 21484"/>
                <a:gd name="connsiteY0" fmla="*/ 0 h 21600"/>
                <a:gd name="connsiteX1" fmla="*/ 14187 w 21484"/>
                <a:gd name="connsiteY1" fmla="*/ 0 h 21600"/>
                <a:gd name="connsiteX2" fmla="*/ 10689 w 21484"/>
                <a:gd name="connsiteY2" fmla="*/ 0 h 21600"/>
                <a:gd name="connsiteX3" fmla="*/ 2558 w 21484"/>
                <a:gd name="connsiteY3" fmla="*/ 0 h 21600"/>
                <a:gd name="connsiteX4" fmla="*/ 350 w 21484"/>
                <a:gd name="connsiteY4" fmla="*/ 2539 h 21600"/>
                <a:gd name="connsiteX5" fmla="*/ 350 w 21484"/>
                <a:gd name="connsiteY5" fmla="*/ 7616 h 21600"/>
                <a:gd name="connsiteX6" fmla="*/ 4410 w 21484"/>
                <a:gd name="connsiteY6" fmla="*/ 21600 h 21600"/>
                <a:gd name="connsiteX7" fmla="*/ 5212 w 21484"/>
                <a:gd name="connsiteY7" fmla="*/ 18816 h 21600"/>
                <a:gd name="connsiteX8" fmla="*/ 6164 w 21484"/>
                <a:gd name="connsiteY8" fmla="*/ 15576 h 21600"/>
                <a:gd name="connsiteX9" fmla="*/ 3381 w 21484"/>
                <a:gd name="connsiteY9" fmla="*/ 6024 h 21600"/>
                <a:gd name="connsiteX10" fmla="*/ 8935 w 21484"/>
                <a:gd name="connsiteY10" fmla="*/ 6024 h 21600"/>
                <a:gd name="connsiteX11" fmla="*/ 12433 w 21484"/>
                <a:gd name="connsiteY11" fmla="*/ 6024 h 21600"/>
                <a:gd name="connsiteX12" fmla="*/ 21484 w 21484"/>
                <a:gd name="connsiteY12" fmla="*/ 6024 h 21600"/>
                <a:gd name="connsiteX13" fmla="*/ 21245 w 21484"/>
                <a:gd name="connsiteY13" fmla="*/ 3107 h 21600"/>
                <a:gd name="connsiteX14" fmla="*/ 19741 w 21484"/>
                <a:gd name="connsiteY14" fmla="*/ 0 h 21600"/>
                <a:gd name="connsiteX0" fmla="*/ 19741 w 21484"/>
                <a:gd name="connsiteY0" fmla="*/ 0 h 21600"/>
                <a:gd name="connsiteX1" fmla="*/ 14187 w 21484"/>
                <a:gd name="connsiteY1" fmla="*/ 0 h 21600"/>
                <a:gd name="connsiteX2" fmla="*/ 10689 w 21484"/>
                <a:gd name="connsiteY2" fmla="*/ 0 h 21600"/>
                <a:gd name="connsiteX3" fmla="*/ 2558 w 21484"/>
                <a:gd name="connsiteY3" fmla="*/ 0 h 21600"/>
                <a:gd name="connsiteX4" fmla="*/ 350 w 21484"/>
                <a:gd name="connsiteY4" fmla="*/ 2539 h 21600"/>
                <a:gd name="connsiteX5" fmla="*/ 350 w 21484"/>
                <a:gd name="connsiteY5" fmla="*/ 7616 h 21600"/>
                <a:gd name="connsiteX6" fmla="*/ 4410 w 21484"/>
                <a:gd name="connsiteY6" fmla="*/ 21600 h 21600"/>
                <a:gd name="connsiteX7" fmla="*/ 6041 w 21484"/>
                <a:gd name="connsiteY7" fmla="*/ 19805 h 21600"/>
                <a:gd name="connsiteX8" fmla="*/ 6164 w 21484"/>
                <a:gd name="connsiteY8" fmla="*/ 15576 h 21600"/>
                <a:gd name="connsiteX9" fmla="*/ 3381 w 21484"/>
                <a:gd name="connsiteY9" fmla="*/ 6024 h 21600"/>
                <a:gd name="connsiteX10" fmla="*/ 8935 w 21484"/>
                <a:gd name="connsiteY10" fmla="*/ 6024 h 21600"/>
                <a:gd name="connsiteX11" fmla="*/ 12433 w 21484"/>
                <a:gd name="connsiteY11" fmla="*/ 6024 h 21600"/>
                <a:gd name="connsiteX12" fmla="*/ 21484 w 21484"/>
                <a:gd name="connsiteY12" fmla="*/ 6024 h 21600"/>
                <a:gd name="connsiteX13" fmla="*/ 21245 w 21484"/>
                <a:gd name="connsiteY13" fmla="*/ 3107 h 21600"/>
                <a:gd name="connsiteX14" fmla="*/ 19741 w 21484"/>
                <a:gd name="connsiteY14" fmla="*/ 0 h 21600"/>
                <a:gd name="connsiteX0" fmla="*/ 19741 w 21937"/>
                <a:gd name="connsiteY0" fmla="*/ 0 h 21600"/>
                <a:gd name="connsiteX1" fmla="*/ 14187 w 21937"/>
                <a:gd name="connsiteY1" fmla="*/ 0 h 21600"/>
                <a:gd name="connsiteX2" fmla="*/ 10689 w 21937"/>
                <a:gd name="connsiteY2" fmla="*/ 0 h 21600"/>
                <a:gd name="connsiteX3" fmla="*/ 2558 w 21937"/>
                <a:gd name="connsiteY3" fmla="*/ 0 h 21600"/>
                <a:gd name="connsiteX4" fmla="*/ 350 w 21937"/>
                <a:gd name="connsiteY4" fmla="*/ 2539 h 21600"/>
                <a:gd name="connsiteX5" fmla="*/ 350 w 21937"/>
                <a:gd name="connsiteY5" fmla="*/ 7616 h 21600"/>
                <a:gd name="connsiteX6" fmla="*/ 4410 w 21937"/>
                <a:gd name="connsiteY6" fmla="*/ 21600 h 21600"/>
                <a:gd name="connsiteX7" fmla="*/ 6041 w 21937"/>
                <a:gd name="connsiteY7" fmla="*/ 19805 h 21600"/>
                <a:gd name="connsiteX8" fmla="*/ 6164 w 21937"/>
                <a:gd name="connsiteY8" fmla="*/ 15576 h 21600"/>
                <a:gd name="connsiteX9" fmla="*/ 3381 w 21937"/>
                <a:gd name="connsiteY9" fmla="*/ 6024 h 21600"/>
                <a:gd name="connsiteX10" fmla="*/ 8935 w 21937"/>
                <a:gd name="connsiteY10" fmla="*/ 6024 h 21600"/>
                <a:gd name="connsiteX11" fmla="*/ 12433 w 21937"/>
                <a:gd name="connsiteY11" fmla="*/ 6024 h 21600"/>
                <a:gd name="connsiteX12" fmla="*/ 21484 w 21937"/>
                <a:gd name="connsiteY12" fmla="*/ 6024 h 21600"/>
                <a:gd name="connsiteX13" fmla="*/ 21930 w 21937"/>
                <a:gd name="connsiteY13" fmla="*/ 2860 h 21600"/>
                <a:gd name="connsiteX14" fmla="*/ 19741 w 21937"/>
                <a:gd name="connsiteY14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1937" h="21600" extrusionOk="0">
                  <a:moveTo>
                    <a:pt x="19741" y="0"/>
                  </a:moveTo>
                  <a:lnTo>
                    <a:pt x="14187" y="0"/>
                  </a:lnTo>
                  <a:lnTo>
                    <a:pt x="10689" y="0"/>
                  </a:lnTo>
                  <a:lnTo>
                    <a:pt x="2558" y="0"/>
                  </a:lnTo>
                  <a:cubicBezTo>
                    <a:pt x="1638" y="0"/>
                    <a:pt x="804" y="947"/>
                    <a:pt x="350" y="2539"/>
                  </a:cubicBezTo>
                  <a:cubicBezTo>
                    <a:pt x="-116" y="4131"/>
                    <a:pt x="-116" y="6024"/>
                    <a:pt x="350" y="7616"/>
                  </a:cubicBezTo>
                  <a:lnTo>
                    <a:pt x="4410" y="21600"/>
                  </a:lnTo>
                  <a:lnTo>
                    <a:pt x="6041" y="19805"/>
                  </a:lnTo>
                  <a:lnTo>
                    <a:pt x="6164" y="15576"/>
                  </a:lnTo>
                  <a:lnTo>
                    <a:pt x="3381" y="6024"/>
                  </a:lnTo>
                  <a:lnTo>
                    <a:pt x="8935" y="6024"/>
                  </a:lnTo>
                  <a:lnTo>
                    <a:pt x="12433" y="6024"/>
                  </a:lnTo>
                  <a:lnTo>
                    <a:pt x="21484" y="6024"/>
                  </a:lnTo>
                  <a:cubicBezTo>
                    <a:pt x="21404" y="5052"/>
                    <a:pt x="22010" y="3832"/>
                    <a:pt x="21930" y="2860"/>
                  </a:cubicBezTo>
                  <a:lnTo>
                    <a:pt x="19741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4740D326-B355-4D12-8F5D-BFCD19D7E9D2}"/>
                </a:ext>
              </a:extLst>
            </p:cNvPr>
            <p:cNvSpPr/>
            <p:nvPr/>
          </p:nvSpPr>
          <p:spPr>
            <a:xfrm>
              <a:off x="1043941" y="2950509"/>
              <a:ext cx="1359989" cy="2046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extrusionOk="0">
                  <a:moveTo>
                    <a:pt x="5820" y="18100"/>
                  </a:moveTo>
                  <a:lnTo>
                    <a:pt x="10591" y="12550"/>
                  </a:lnTo>
                  <a:lnTo>
                    <a:pt x="13610" y="9050"/>
                  </a:lnTo>
                  <a:lnTo>
                    <a:pt x="21400" y="0"/>
                  </a:lnTo>
                  <a:lnTo>
                    <a:pt x="15380" y="0"/>
                  </a:lnTo>
                  <a:lnTo>
                    <a:pt x="10609" y="5550"/>
                  </a:lnTo>
                  <a:lnTo>
                    <a:pt x="7590" y="9050"/>
                  </a:lnTo>
                  <a:lnTo>
                    <a:pt x="601" y="17175"/>
                  </a:lnTo>
                  <a:cubicBezTo>
                    <a:pt x="-200" y="18100"/>
                    <a:pt x="-200" y="19200"/>
                    <a:pt x="601" y="20125"/>
                  </a:cubicBezTo>
                  <a:cubicBezTo>
                    <a:pt x="1403" y="21050"/>
                    <a:pt x="2819" y="21600"/>
                    <a:pt x="4403" y="21600"/>
                  </a:cubicBezTo>
                  <a:lnTo>
                    <a:pt x="18399" y="21600"/>
                  </a:lnTo>
                  <a:lnTo>
                    <a:pt x="15380" y="18100"/>
                  </a:lnTo>
                  <a:lnTo>
                    <a:pt x="5820" y="1810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52" name="TextBox 9">
              <a:extLst>
                <a:ext uri="{FF2B5EF4-FFF2-40B4-BE49-F238E27FC236}">
                  <a16:creationId xmlns:a16="http://schemas.microsoft.com/office/drawing/2014/main" id="{0AE34F14-08A0-47A8-895C-C6C245914BC7}"/>
                </a:ext>
              </a:extLst>
            </p:cNvPr>
            <p:cNvSpPr txBox="1"/>
            <p:nvPr/>
          </p:nvSpPr>
          <p:spPr>
            <a:xfrm>
              <a:off x="1309665" y="3236829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53" name="TextBox 12">
              <a:extLst>
                <a:ext uri="{FF2B5EF4-FFF2-40B4-BE49-F238E27FC236}">
                  <a16:creationId xmlns:a16="http://schemas.microsoft.com/office/drawing/2014/main" id="{9F67D952-87EA-4435-936B-DEA8B65510F3}"/>
                </a:ext>
              </a:extLst>
            </p:cNvPr>
            <p:cNvSpPr txBox="1"/>
            <p:nvPr/>
          </p:nvSpPr>
          <p:spPr>
            <a:xfrm>
              <a:off x="3082234" y="5018789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54" name="TextBox 13">
              <a:extLst>
                <a:ext uri="{FF2B5EF4-FFF2-40B4-BE49-F238E27FC236}">
                  <a16:creationId xmlns:a16="http://schemas.microsoft.com/office/drawing/2014/main" id="{2DCE11DD-57AC-44EE-A139-CAF51B0EA70C}"/>
                </a:ext>
              </a:extLst>
            </p:cNvPr>
            <p:cNvSpPr txBox="1"/>
            <p:nvPr/>
          </p:nvSpPr>
          <p:spPr>
            <a:xfrm>
              <a:off x="1595214" y="2624413"/>
              <a:ext cx="12922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16">
              <a:extLst>
                <a:ext uri="{FF2B5EF4-FFF2-40B4-BE49-F238E27FC236}">
                  <a16:creationId xmlns:a16="http://schemas.microsoft.com/office/drawing/2014/main" id="{498777C2-13EE-44DE-8CA2-C4658ED84DD5}"/>
                </a:ext>
              </a:extLst>
            </p:cNvPr>
            <p:cNvSpPr txBox="1"/>
            <p:nvPr/>
          </p:nvSpPr>
          <p:spPr>
            <a:xfrm rot="3596471">
              <a:off x="1656626" y="4636735"/>
              <a:ext cx="12922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07119979-5C8F-4FF0-9E66-FADD7E4EDD4B}"/>
                </a:ext>
              </a:extLst>
            </p:cNvPr>
            <p:cNvSpPr/>
            <p:nvPr/>
          </p:nvSpPr>
          <p:spPr>
            <a:xfrm>
              <a:off x="3400897" y="2618878"/>
              <a:ext cx="1359100" cy="2130597"/>
            </a:xfrm>
            <a:custGeom>
              <a:avLst/>
              <a:gdLst>
                <a:gd name="connsiteX0" fmla="*/ 20817 w 21404"/>
                <a:gd name="connsiteY0" fmla="*/ 1475 h 21600"/>
                <a:gd name="connsiteX1" fmla="*/ 17011 w 21404"/>
                <a:gd name="connsiteY1" fmla="*/ 0 h 21600"/>
                <a:gd name="connsiteX2" fmla="*/ 3003 w 21404"/>
                <a:gd name="connsiteY2" fmla="*/ 0 h 21600"/>
                <a:gd name="connsiteX3" fmla="*/ 4244 w 21404"/>
                <a:gd name="connsiteY3" fmla="*/ 1741 h 21600"/>
                <a:gd name="connsiteX4" fmla="*/ 6025 w 21404"/>
                <a:gd name="connsiteY4" fmla="*/ 3500 h 21600"/>
                <a:gd name="connsiteX5" fmla="*/ 15594 w 21404"/>
                <a:gd name="connsiteY5" fmla="*/ 3500 h 21600"/>
                <a:gd name="connsiteX6" fmla="*/ 10819 w 21404"/>
                <a:gd name="connsiteY6" fmla="*/ 9050 h 21600"/>
                <a:gd name="connsiteX7" fmla="*/ 7797 w 21404"/>
                <a:gd name="connsiteY7" fmla="*/ 12550 h 21600"/>
                <a:gd name="connsiteX8" fmla="*/ 0 w 21404"/>
                <a:gd name="connsiteY8" fmla="*/ 21600 h 21600"/>
                <a:gd name="connsiteX9" fmla="*/ 6025 w 21404"/>
                <a:gd name="connsiteY9" fmla="*/ 21600 h 21600"/>
                <a:gd name="connsiteX10" fmla="*/ 10800 w 21404"/>
                <a:gd name="connsiteY10" fmla="*/ 16050 h 21600"/>
                <a:gd name="connsiteX11" fmla="*/ 13822 w 21404"/>
                <a:gd name="connsiteY11" fmla="*/ 12550 h 21600"/>
                <a:gd name="connsiteX12" fmla="*/ 20817 w 21404"/>
                <a:gd name="connsiteY12" fmla="*/ 4425 h 21600"/>
                <a:gd name="connsiteX13" fmla="*/ 20817 w 21404"/>
                <a:gd name="connsiteY13" fmla="*/ 1475 h 21600"/>
                <a:gd name="connsiteX0" fmla="*/ 20817 w 21404"/>
                <a:gd name="connsiteY0" fmla="*/ 1475 h 21600"/>
                <a:gd name="connsiteX1" fmla="*/ 17011 w 21404"/>
                <a:gd name="connsiteY1" fmla="*/ 0 h 21600"/>
                <a:gd name="connsiteX2" fmla="*/ 3003 w 21404"/>
                <a:gd name="connsiteY2" fmla="*/ 0 h 21600"/>
                <a:gd name="connsiteX3" fmla="*/ 2625 w 21404"/>
                <a:gd name="connsiteY3" fmla="*/ 1996 h 21600"/>
                <a:gd name="connsiteX4" fmla="*/ 6025 w 21404"/>
                <a:gd name="connsiteY4" fmla="*/ 3500 h 21600"/>
                <a:gd name="connsiteX5" fmla="*/ 15594 w 21404"/>
                <a:gd name="connsiteY5" fmla="*/ 3500 h 21600"/>
                <a:gd name="connsiteX6" fmla="*/ 10819 w 21404"/>
                <a:gd name="connsiteY6" fmla="*/ 9050 h 21600"/>
                <a:gd name="connsiteX7" fmla="*/ 7797 w 21404"/>
                <a:gd name="connsiteY7" fmla="*/ 12550 h 21600"/>
                <a:gd name="connsiteX8" fmla="*/ 0 w 21404"/>
                <a:gd name="connsiteY8" fmla="*/ 21600 h 21600"/>
                <a:gd name="connsiteX9" fmla="*/ 6025 w 21404"/>
                <a:gd name="connsiteY9" fmla="*/ 21600 h 21600"/>
                <a:gd name="connsiteX10" fmla="*/ 10800 w 21404"/>
                <a:gd name="connsiteY10" fmla="*/ 16050 h 21600"/>
                <a:gd name="connsiteX11" fmla="*/ 13822 w 21404"/>
                <a:gd name="connsiteY11" fmla="*/ 12550 h 21600"/>
                <a:gd name="connsiteX12" fmla="*/ 20817 w 21404"/>
                <a:gd name="connsiteY12" fmla="*/ 4425 h 21600"/>
                <a:gd name="connsiteX13" fmla="*/ 20817 w 21404"/>
                <a:gd name="connsiteY13" fmla="*/ 1475 h 21600"/>
                <a:gd name="connsiteX0" fmla="*/ 20817 w 21404"/>
                <a:gd name="connsiteY0" fmla="*/ 1475 h 21600"/>
                <a:gd name="connsiteX1" fmla="*/ 17011 w 21404"/>
                <a:gd name="connsiteY1" fmla="*/ 0 h 21600"/>
                <a:gd name="connsiteX2" fmla="*/ 3003 w 21404"/>
                <a:gd name="connsiteY2" fmla="*/ 0 h 21600"/>
                <a:gd name="connsiteX3" fmla="*/ 2625 w 21404"/>
                <a:gd name="connsiteY3" fmla="*/ 1996 h 21600"/>
                <a:gd name="connsiteX4" fmla="*/ 6025 w 21404"/>
                <a:gd name="connsiteY4" fmla="*/ 3500 h 21600"/>
                <a:gd name="connsiteX5" fmla="*/ 15594 w 21404"/>
                <a:gd name="connsiteY5" fmla="*/ 3500 h 21600"/>
                <a:gd name="connsiteX6" fmla="*/ 10819 w 21404"/>
                <a:gd name="connsiteY6" fmla="*/ 9050 h 21600"/>
                <a:gd name="connsiteX7" fmla="*/ 7797 w 21404"/>
                <a:gd name="connsiteY7" fmla="*/ 12550 h 21600"/>
                <a:gd name="connsiteX8" fmla="*/ 0 w 21404"/>
                <a:gd name="connsiteY8" fmla="*/ 21600 h 21600"/>
                <a:gd name="connsiteX9" fmla="*/ 3196 w 21404"/>
                <a:gd name="connsiteY9" fmla="*/ 21592 h 21600"/>
                <a:gd name="connsiteX10" fmla="*/ 6025 w 21404"/>
                <a:gd name="connsiteY10" fmla="*/ 21600 h 21600"/>
                <a:gd name="connsiteX11" fmla="*/ 10800 w 21404"/>
                <a:gd name="connsiteY11" fmla="*/ 16050 h 21600"/>
                <a:gd name="connsiteX12" fmla="*/ 13822 w 21404"/>
                <a:gd name="connsiteY12" fmla="*/ 12550 h 21600"/>
                <a:gd name="connsiteX13" fmla="*/ 20817 w 21404"/>
                <a:gd name="connsiteY13" fmla="*/ 4425 h 21600"/>
                <a:gd name="connsiteX14" fmla="*/ 20817 w 21404"/>
                <a:gd name="connsiteY14" fmla="*/ 1475 h 21600"/>
                <a:gd name="connsiteX0" fmla="*/ 20817 w 21404"/>
                <a:gd name="connsiteY0" fmla="*/ 1475 h 22486"/>
                <a:gd name="connsiteX1" fmla="*/ 17011 w 21404"/>
                <a:gd name="connsiteY1" fmla="*/ 0 h 22486"/>
                <a:gd name="connsiteX2" fmla="*/ 3003 w 21404"/>
                <a:gd name="connsiteY2" fmla="*/ 0 h 22486"/>
                <a:gd name="connsiteX3" fmla="*/ 2625 w 21404"/>
                <a:gd name="connsiteY3" fmla="*/ 1996 h 22486"/>
                <a:gd name="connsiteX4" fmla="*/ 6025 w 21404"/>
                <a:gd name="connsiteY4" fmla="*/ 3500 h 22486"/>
                <a:gd name="connsiteX5" fmla="*/ 15594 w 21404"/>
                <a:gd name="connsiteY5" fmla="*/ 3500 h 22486"/>
                <a:gd name="connsiteX6" fmla="*/ 10819 w 21404"/>
                <a:gd name="connsiteY6" fmla="*/ 9050 h 22486"/>
                <a:gd name="connsiteX7" fmla="*/ 7797 w 21404"/>
                <a:gd name="connsiteY7" fmla="*/ 12550 h 22486"/>
                <a:gd name="connsiteX8" fmla="*/ 0 w 21404"/>
                <a:gd name="connsiteY8" fmla="*/ 21600 h 22486"/>
                <a:gd name="connsiteX9" fmla="*/ 3291 w 21404"/>
                <a:gd name="connsiteY9" fmla="*/ 22486 h 22486"/>
                <a:gd name="connsiteX10" fmla="*/ 6025 w 21404"/>
                <a:gd name="connsiteY10" fmla="*/ 21600 h 22486"/>
                <a:gd name="connsiteX11" fmla="*/ 10800 w 21404"/>
                <a:gd name="connsiteY11" fmla="*/ 16050 h 22486"/>
                <a:gd name="connsiteX12" fmla="*/ 13822 w 21404"/>
                <a:gd name="connsiteY12" fmla="*/ 12550 h 22486"/>
                <a:gd name="connsiteX13" fmla="*/ 20817 w 21404"/>
                <a:gd name="connsiteY13" fmla="*/ 4425 h 22486"/>
                <a:gd name="connsiteX14" fmla="*/ 20817 w 21404"/>
                <a:gd name="connsiteY14" fmla="*/ 1475 h 22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1404" h="22486" extrusionOk="0">
                  <a:moveTo>
                    <a:pt x="20817" y="1475"/>
                  </a:moveTo>
                  <a:cubicBezTo>
                    <a:pt x="20015" y="550"/>
                    <a:pt x="18597" y="0"/>
                    <a:pt x="17011" y="0"/>
                  </a:cubicBezTo>
                  <a:lnTo>
                    <a:pt x="3003" y="0"/>
                  </a:lnTo>
                  <a:lnTo>
                    <a:pt x="2625" y="1996"/>
                  </a:lnTo>
                  <a:lnTo>
                    <a:pt x="6025" y="3500"/>
                  </a:lnTo>
                  <a:lnTo>
                    <a:pt x="15594" y="3500"/>
                  </a:lnTo>
                  <a:lnTo>
                    <a:pt x="10819" y="9050"/>
                  </a:lnTo>
                  <a:lnTo>
                    <a:pt x="7797" y="12550"/>
                  </a:lnTo>
                  <a:lnTo>
                    <a:pt x="0" y="21600"/>
                  </a:lnTo>
                  <a:lnTo>
                    <a:pt x="3291" y="22486"/>
                  </a:lnTo>
                  <a:lnTo>
                    <a:pt x="6025" y="21600"/>
                  </a:lnTo>
                  <a:lnTo>
                    <a:pt x="10800" y="16050"/>
                  </a:lnTo>
                  <a:lnTo>
                    <a:pt x="13822" y="12550"/>
                  </a:lnTo>
                  <a:lnTo>
                    <a:pt x="20817" y="4425"/>
                  </a:lnTo>
                  <a:cubicBezTo>
                    <a:pt x="21600" y="3500"/>
                    <a:pt x="21600" y="2387"/>
                    <a:pt x="20817" y="1475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 dirty="0"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A9C0A0CF-D7BF-48A1-BE02-16B3DF555182}"/>
                </a:ext>
              </a:extLst>
            </p:cNvPr>
            <p:cNvSpPr/>
            <p:nvPr/>
          </p:nvSpPr>
          <p:spPr>
            <a:xfrm>
              <a:off x="2216497" y="1706891"/>
              <a:ext cx="1867799" cy="2098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80" y="12775"/>
                  </a:moveTo>
                  <a:lnTo>
                    <a:pt x="15861" y="9362"/>
                  </a:lnTo>
                  <a:lnTo>
                    <a:pt x="10725" y="1438"/>
                  </a:lnTo>
                  <a:cubicBezTo>
                    <a:pt x="10136" y="536"/>
                    <a:pt x="9095" y="0"/>
                    <a:pt x="7931" y="0"/>
                  </a:cubicBezTo>
                  <a:cubicBezTo>
                    <a:pt x="6766" y="0"/>
                    <a:pt x="5712" y="536"/>
                    <a:pt x="5136" y="1438"/>
                  </a:cubicBezTo>
                  <a:lnTo>
                    <a:pt x="0" y="9362"/>
                  </a:lnTo>
                  <a:lnTo>
                    <a:pt x="4424" y="9362"/>
                  </a:lnTo>
                  <a:lnTo>
                    <a:pt x="7931" y="3949"/>
                  </a:lnTo>
                  <a:lnTo>
                    <a:pt x="11437" y="9362"/>
                  </a:lnTo>
                  <a:lnTo>
                    <a:pt x="13656" y="12775"/>
                  </a:lnTo>
                  <a:lnTo>
                    <a:pt x="19381" y="21600"/>
                  </a:lnTo>
                  <a:lnTo>
                    <a:pt x="21600" y="18187"/>
                  </a:lnTo>
                  <a:lnTo>
                    <a:pt x="18080" y="12775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B903A908-81CE-4ED9-8DA0-D88E9E178DBA}"/>
                </a:ext>
              </a:extLst>
            </p:cNvPr>
            <p:cNvSpPr/>
            <p:nvPr/>
          </p:nvSpPr>
          <p:spPr>
            <a:xfrm>
              <a:off x="2406001" y="3808733"/>
              <a:ext cx="2350469" cy="1183687"/>
            </a:xfrm>
            <a:custGeom>
              <a:avLst/>
              <a:gdLst>
                <a:gd name="connsiteX0" fmla="*/ 2007450 w 2520344"/>
                <a:gd name="connsiteY0" fmla="*/ 0 h 1269235"/>
                <a:gd name="connsiteX1" fmla="*/ 2480316 w 2520344"/>
                <a:gd name="connsiteY1" fmla="*/ 819651 h 1269235"/>
                <a:gd name="connsiteX2" fmla="*/ 2480316 w 2520344"/>
                <a:gd name="connsiteY2" fmla="*/ 1119354 h 1269235"/>
                <a:gd name="connsiteX3" fmla="*/ 2221317 w 2520344"/>
                <a:gd name="connsiteY3" fmla="*/ 1269235 h 1269235"/>
                <a:gd name="connsiteX4" fmla="*/ 1267430 w 2520344"/>
                <a:gd name="connsiteY4" fmla="*/ 1269235 h 1269235"/>
                <a:gd name="connsiteX5" fmla="*/ 857231 w 2520344"/>
                <a:gd name="connsiteY5" fmla="*/ 1269235 h 1269235"/>
                <a:gd name="connsiteX6" fmla="*/ 205745 w 2520344"/>
                <a:gd name="connsiteY6" fmla="*/ 1269235 h 1269235"/>
                <a:gd name="connsiteX7" fmla="*/ 0 w 2520344"/>
                <a:gd name="connsiteY7" fmla="*/ 913629 h 1269235"/>
                <a:gd name="connsiteX8" fmla="*/ 1061686 w 2520344"/>
                <a:gd name="connsiteY8" fmla="*/ 913629 h 1269235"/>
                <a:gd name="connsiteX9" fmla="*/ 1069736 w 2520344"/>
                <a:gd name="connsiteY9" fmla="*/ 913629 h 1269235"/>
                <a:gd name="connsiteX10" fmla="*/ 1066799 w 2520344"/>
                <a:gd name="connsiteY10" fmla="*/ 918716 h 1269235"/>
                <a:gd name="connsiteX11" fmla="*/ 1290872 w 2520344"/>
                <a:gd name="connsiteY11" fmla="*/ 1008734 h 1269235"/>
                <a:gd name="connsiteX12" fmla="*/ 1477021 w 2520344"/>
                <a:gd name="connsiteY12" fmla="*/ 918716 h 1269235"/>
                <a:gd name="connsiteX13" fmla="*/ 1479954 w 2520344"/>
                <a:gd name="connsiteY13" fmla="*/ 913629 h 1269235"/>
                <a:gd name="connsiteX14" fmla="*/ 2123488 w 2520344"/>
                <a:gd name="connsiteY14" fmla="*/ 913629 h 1269235"/>
                <a:gd name="connsiteX15" fmla="*/ 1801697 w 2520344"/>
                <a:gd name="connsiteY15" fmla="*/ 355595 h 1269235"/>
                <a:gd name="connsiteX16" fmla="*/ 1802135 w 2520344"/>
                <a:gd name="connsiteY16" fmla="*/ 354836 h 1269235"/>
                <a:gd name="connsiteX0" fmla="*/ 2007450 w 2520344"/>
                <a:gd name="connsiteY0" fmla="*/ 0 h 1269235"/>
                <a:gd name="connsiteX1" fmla="*/ 2480316 w 2520344"/>
                <a:gd name="connsiteY1" fmla="*/ 819651 h 1269235"/>
                <a:gd name="connsiteX2" fmla="*/ 2480316 w 2520344"/>
                <a:gd name="connsiteY2" fmla="*/ 1119354 h 1269235"/>
                <a:gd name="connsiteX3" fmla="*/ 2221317 w 2520344"/>
                <a:gd name="connsiteY3" fmla="*/ 1269235 h 1269235"/>
                <a:gd name="connsiteX4" fmla="*/ 1267430 w 2520344"/>
                <a:gd name="connsiteY4" fmla="*/ 1269235 h 1269235"/>
                <a:gd name="connsiteX5" fmla="*/ 857231 w 2520344"/>
                <a:gd name="connsiteY5" fmla="*/ 1269235 h 1269235"/>
                <a:gd name="connsiteX6" fmla="*/ 205745 w 2520344"/>
                <a:gd name="connsiteY6" fmla="*/ 1269235 h 1269235"/>
                <a:gd name="connsiteX7" fmla="*/ 0 w 2520344"/>
                <a:gd name="connsiteY7" fmla="*/ 913629 h 1269235"/>
                <a:gd name="connsiteX8" fmla="*/ 1061686 w 2520344"/>
                <a:gd name="connsiteY8" fmla="*/ 913629 h 1269235"/>
                <a:gd name="connsiteX9" fmla="*/ 1069736 w 2520344"/>
                <a:gd name="connsiteY9" fmla="*/ 913629 h 1269235"/>
                <a:gd name="connsiteX10" fmla="*/ 1066799 w 2520344"/>
                <a:gd name="connsiteY10" fmla="*/ 918716 h 1269235"/>
                <a:gd name="connsiteX11" fmla="*/ 1477021 w 2520344"/>
                <a:gd name="connsiteY11" fmla="*/ 918716 h 1269235"/>
                <a:gd name="connsiteX12" fmla="*/ 1479954 w 2520344"/>
                <a:gd name="connsiteY12" fmla="*/ 913629 h 1269235"/>
                <a:gd name="connsiteX13" fmla="*/ 2123488 w 2520344"/>
                <a:gd name="connsiteY13" fmla="*/ 913629 h 1269235"/>
                <a:gd name="connsiteX14" fmla="*/ 1801697 w 2520344"/>
                <a:gd name="connsiteY14" fmla="*/ 355595 h 1269235"/>
                <a:gd name="connsiteX15" fmla="*/ 1802135 w 2520344"/>
                <a:gd name="connsiteY15" fmla="*/ 354836 h 1269235"/>
                <a:gd name="connsiteX16" fmla="*/ 2007450 w 2520344"/>
                <a:gd name="connsiteY16" fmla="*/ 0 h 1269235"/>
                <a:gd name="connsiteX0" fmla="*/ 2007450 w 2520344"/>
                <a:gd name="connsiteY0" fmla="*/ 0 h 1269235"/>
                <a:gd name="connsiteX1" fmla="*/ 2480316 w 2520344"/>
                <a:gd name="connsiteY1" fmla="*/ 819651 h 1269235"/>
                <a:gd name="connsiteX2" fmla="*/ 2480316 w 2520344"/>
                <a:gd name="connsiteY2" fmla="*/ 1119354 h 1269235"/>
                <a:gd name="connsiteX3" fmla="*/ 2221317 w 2520344"/>
                <a:gd name="connsiteY3" fmla="*/ 1269235 h 1269235"/>
                <a:gd name="connsiteX4" fmla="*/ 1267430 w 2520344"/>
                <a:gd name="connsiteY4" fmla="*/ 1269235 h 1269235"/>
                <a:gd name="connsiteX5" fmla="*/ 857231 w 2520344"/>
                <a:gd name="connsiteY5" fmla="*/ 1269235 h 1269235"/>
                <a:gd name="connsiteX6" fmla="*/ 205745 w 2520344"/>
                <a:gd name="connsiteY6" fmla="*/ 1269235 h 1269235"/>
                <a:gd name="connsiteX7" fmla="*/ 0 w 2520344"/>
                <a:gd name="connsiteY7" fmla="*/ 913629 h 1269235"/>
                <a:gd name="connsiteX8" fmla="*/ 1061686 w 2520344"/>
                <a:gd name="connsiteY8" fmla="*/ 913629 h 1269235"/>
                <a:gd name="connsiteX9" fmla="*/ 1069736 w 2520344"/>
                <a:gd name="connsiteY9" fmla="*/ 913629 h 1269235"/>
                <a:gd name="connsiteX10" fmla="*/ 1477021 w 2520344"/>
                <a:gd name="connsiteY10" fmla="*/ 918716 h 1269235"/>
                <a:gd name="connsiteX11" fmla="*/ 1479954 w 2520344"/>
                <a:gd name="connsiteY11" fmla="*/ 913629 h 1269235"/>
                <a:gd name="connsiteX12" fmla="*/ 2123488 w 2520344"/>
                <a:gd name="connsiteY12" fmla="*/ 913629 h 1269235"/>
                <a:gd name="connsiteX13" fmla="*/ 1801697 w 2520344"/>
                <a:gd name="connsiteY13" fmla="*/ 355595 h 1269235"/>
                <a:gd name="connsiteX14" fmla="*/ 1802135 w 2520344"/>
                <a:gd name="connsiteY14" fmla="*/ 354836 h 1269235"/>
                <a:gd name="connsiteX15" fmla="*/ 2007450 w 2520344"/>
                <a:gd name="connsiteY15" fmla="*/ 0 h 1269235"/>
                <a:gd name="connsiteX0" fmla="*/ 2007450 w 2520344"/>
                <a:gd name="connsiteY0" fmla="*/ 0 h 1269235"/>
                <a:gd name="connsiteX1" fmla="*/ 2480316 w 2520344"/>
                <a:gd name="connsiteY1" fmla="*/ 819651 h 1269235"/>
                <a:gd name="connsiteX2" fmla="*/ 2480316 w 2520344"/>
                <a:gd name="connsiteY2" fmla="*/ 1119354 h 1269235"/>
                <a:gd name="connsiteX3" fmla="*/ 2221317 w 2520344"/>
                <a:gd name="connsiteY3" fmla="*/ 1269235 h 1269235"/>
                <a:gd name="connsiteX4" fmla="*/ 1267430 w 2520344"/>
                <a:gd name="connsiteY4" fmla="*/ 1269235 h 1269235"/>
                <a:gd name="connsiteX5" fmla="*/ 857231 w 2520344"/>
                <a:gd name="connsiteY5" fmla="*/ 1269235 h 1269235"/>
                <a:gd name="connsiteX6" fmla="*/ 205745 w 2520344"/>
                <a:gd name="connsiteY6" fmla="*/ 1269235 h 1269235"/>
                <a:gd name="connsiteX7" fmla="*/ 0 w 2520344"/>
                <a:gd name="connsiteY7" fmla="*/ 913629 h 1269235"/>
                <a:gd name="connsiteX8" fmla="*/ 1061686 w 2520344"/>
                <a:gd name="connsiteY8" fmla="*/ 913629 h 1269235"/>
                <a:gd name="connsiteX9" fmla="*/ 1477021 w 2520344"/>
                <a:gd name="connsiteY9" fmla="*/ 918716 h 1269235"/>
                <a:gd name="connsiteX10" fmla="*/ 1479954 w 2520344"/>
                <a:gd name="connsiteY10" fmla="*/ 913629 h 1269235"/>
                <a:gd name="connsiteX11" fmla="*/ 2123488 w 2520344"/>
                <a:gd name="connsiteY11" fmla="*/ 913629 h 1269235"/>
                <a:gd name="connsiteX12" fmla="*/ 1801697 w 2520344"/>
                <a:gd name="connsiteY12" fmla="*/ 355595 h 1269235"/>
                <a:gd name="connsiteX13" fmla="*/ 1802135 w 2520344"/>
                <a:gd name="connsiteY13" fmla="*/ 354836 h 1269235"/>
                <a:gd name="connsiteX14" fmla="*/ 2007450 w 2520344"/>
                <a:gd name="connsiteY14" fmla="*/ 0 h 1269235"/>
                <a:gd name="connsiteX0" fmla="*/ 2007450 w 2520344"/>
                <a:gd name="connsiteY0" fmla="*/ 0 h 1269235"/>
                <a:gd name="connsiteX1" fmla="*/ 2480316 w 2520344"/>
                <a:gd name="connsiteY1" fmla="*/ 819651 h 1269235"/>
                <a:gd name="connsiteX2" fmla="*/ 2480316 w 2520344"/>
                <a:gd name="connsiteY2" fmla="*/ 1119354 h 1269235"/>
                <a:gd name="connsiteX3" fmla="*/ 2221317 w 2520344"/>
                <a:gd name="connsiteY3" fmla="*/ 1269235 h 1269235"/>
                <a:gd name="connsiteX4" fmla="*/ 1267430 w 2520344"/>
                <a:gd name="connsiteY4" fmla="*/ 1269235 h 1269235"/>
                <a:gd name="connsiteX5" fmla="*/ 857231 w 2520344"/>
                <a:gd name="connsiteY5" fmla="*/ 1269235 h 1269235"/>
                <a:gd name="connsiteX6" fmla="*/ 205745 w 2520344"/>
                <a:gd name="connsiteY6" fmla="*/ 1269235 h 1269235"/>
                <a:gd name="connsiteX7" fmla="*/ 0 w 2520344"/>
                <a:gd name="connsiteY7" fmla="*/ 913629 h 1269235"/>
                <a:gd name="connsiteX8" fmla="*/ 1477021 w 2520344"/>
                <a:gd name="connsiteY8" fmla="*/ 918716 h 1269235"/>
                <a:gd name="connsiteX9" fmla="*/ 1479954 w 2520344"/>
                <a:gd name="connsiteY9" fmla="*/ 913629 h 1269235"/>
                <a:gd name="connsiteX10" fmla="*/ 2123488 w 2520344"/>
                <a:gd name="connsiteY10" fmla="*/ 913629 h 1269235"/>
                <a:gd name="connsiteX11" fmla="*/ 1801697 w 2520344"/>
                <a:gd name="connsiteY11" fmla="*/ 355595 h 1269235"/>
                <a:gd name="connsiteX12" fmla="*/ 1802135 w 2520344"/>
                <a:gd name="connsiteY12" fmla="*/ 354836 h 1269235"/>
                <a:gd name="connsiteX13" fmla="*/ 2007450 w 2520344"/>
                <a:gd name="connsiteY13" fmla="*/ 0 h 1269235"/>
                <a:gd name="connsiteX0" fmla="*/ 2007450 w 2520344"/>
                <a:gd name="connsiteY0" fmla="*/ 0 h 1269235"/>
                <a:gd name="connsiteX1" fmla="*/ 2480316 w 2520344"/>
                <a:gd name="connsiteY1" fmla="*/ 819651 h 1269235"/>
                <a:gd name="connsiteX2" fmla="*/ 2480316 w 2520344"/>
                <a:gd name="connsiteY2" fmla="*/ 1119354 h 1269235"/>
                <a:gd name="connsiteX3" fmla="*/ 2221317 w 2520344"/>
                <a:gd name="connsiteY3" fmla="*/ 1269235 h 1269235"/>
                <a:gd name="connsiteX4" fmla="*/ 1267430 w 2520344"/>
                <a:gd name="connsiteY4" fmla="*/ 1269235 h 1269235"/>
                <a:gd name="connsiteX5" fmla="*/ 857231 w 2520344"/>
                <a:gd name="connsiteY5" fmla="*/ 1269235 h 1269235"/>
                <a:gd name="connsiteX6" fmla="*/ 205745 w 2520344"/>
                <a:gd name="connsiteY6" fmla="*/ 1269235 h 1269235"/>
                <a:gd name="connsiteX7" fmla="*/ 0 w 2520344"/>
                <a:gd name="connsiteY7" fmla="*/ 913629 h 1269235"/>
                <a:gd name="connsiteX8" fmla="*/ 1477021 w 2520344"/>
                <a:gd name="connsiteY8" fmla="*/ 918716 h 1269235"/>
                <a:gd name="connsiteX9" fmla="*/ 2123488 w 2520344"/>
                <a:gd name="connsiteY9" fmla="*/ 913629 h 1269235"/>
                <a:gd name="connsiteX10" fmla="*/ 1801697 w 2520344"/>
                <a:gd name="connsiteY10" fmla="*/ 355595 h 1269235"/>
                <a:gd name="connsiteX11" fmla="*/ 1802135 w 2520344"/>
                <a:gd name="connsiteY11" fmla="*/ 354836 h 1269235"/>
                <a:gd name="connsiteX12" fmla="*/ 2007450 w 2520344"/>
                <a:gd name="connsiteY12" fmla="*/ 0 h 1269235"/>
                <a:gd name="connsiteX0" fmla="*/ 2007450 w 2520344"/>
                <a:gd name="connsiteY0" fmla="*/ 0 h 1269235"/>
                <a:gd name="connsiteX1" fmla="*/ 2480316 w 2520344"/>
                <a:gd name="connsiteY1" fmla="*/ 819651 h 1269235"/>
                <a:gd name="connsiteX2" fmla="*/ 2480316 w 2520344"/>
                <a:gd name="connsiteY2" fmla="*/ 1119354 h 1269235"/>
                <a:gd name="connsiteX3" fmla="*/ 2221317 w 2520344"/>
                <a:gd name="connsiteY3" fmla="*/ 1269235 h 1269235"/>
                <a:gd name="connsiteX4" fmla="*/ 1267430 w 2520344"/>
                <a:gd name="connsiteY4" fmla="*/ 1269235 h 1269235"/>
                <a:gd name="connsiteX5" fmla="*/ 857231 w 2520344"/>
                <a:gd name="connsiteY5" fmla="*/ 1269235 h 1269235"/>
                <a:gd name="connsiteX6" fmla="*/ 205745 w 2520344"/>
                <a:gd name="connsiteY6" fmla="*/ 1269235 h 1269235"/>
                <a:gd name="connsiteX7" fmla="*/ 0 w 2520344"/>
                <a:gd name="connsiteY7" fmla="*/ 913629 h 1269235"/>
                <a:gd name="connsiteX8" fmla="*/ 2123488 w 2520344"/>
                <a:gd name="connsiteY8" fmla="*/ 913629 h 1269235"/>
                <a:gd name="connsiteX9" fmla="*/ 1801697 w 2520344"/>
                <a:gd name="connsiteY9" fmla="*/ 355595 h 1269235"/>
                <a:gd name="connsiteX10" fmla="*/ 1802135 w 2520344"/>
                <a:gd name="connsiteY10" fmla="*/ 354836 h 1269235"/>
                <a:gd name="connsiteX11" fmla="*/ 2007450 w 2520344"/>
                <a:gd name="connsiteY11" fmla="*/ 0 h 1269235"/>
                <a:gd name="connsiteX0" fmla="*/ 2007450 w 2520344"/>
                <a:gd name="connsiteY0" fmla="*/ 0 h 1269235"/>
                <a:gd name="connsiteX1" fmla="*/ 2480316 w 2520344"/>
                <a:gd name="connsiteY1" fmla="*/ 819651 h 1269235"/>
                <a:gd name="connsiteX2" fmla="*/ 2480316 w 2520344"/>
                <a:gd name="connsiteY2" fmla="*/ 1119354 h 1269235"/>
                <a:gd name="connsiteX3" fmla="*/ 2221317 w 2520344"/>
                <a:gd name="connsiteY3" fmla="*/ 1269235 h 1269235"/>
                <a:gd name="connsiteX4" fmla="*/ 1267430 w 2520344"/>
                <a:gd name="connsiteY4" fmla="*/ 1269235 h 1269235"/>
                <a:gd name="connsiteX5" fmla="*/ 205745 w 2520344"/>
                <a:gd name="connsiteY5" fmla="*/ 1269235 h 1269235"/>
                <a:gd name="connsiteX6" fmla="*/ 0 w 2520344"/>
                <a:gd name="connsiteY6" fmla="*/ 913629 h 1269235"/>
                <a:gd name="connsiteX7" fmla="*/ 2123488 w 2520344"/>
                <a:gd name="connsiteY7" fmla="*/ 913629 h 1269235"/>
                <a:gd name="connsiteX8" fmla="*/ 1801697 w 2520344"/>
                <a:gd name="connsiteY8" fmla="*/ 355595 h 1269235"/>
                <a:gd name="connsiteX9" fmla="*/ 1802135 w 2520344"/>
                <a:gd name="connsiteY9" fmla="*/ 354836 h 1269235"/>
                <a:gd name="connsiteX10" fmla="*/ 2007450 w 2520344"/>
                <a:gd name="connsiteY10" fmla="*/ 0 h 1269235"/>
                <a:gd name="connsiteX0" fmla="*/ 2007450 w 2520344"/>
                <a:gd name="connsiteY0" fmla="*/ 0 h 1269235"/>
                <a:gd name="connsiteX1" fmla="*/ 2480316 w 2520344"/>
                <a:gd name="connsiteY1" fmla="*/ 819651 h 1269235"/>
                <a:gd name="connsiteX2" fmla="*/ 2480316 w 2520344"/>
                <a:gd name="connsiteY2" fmla="*/ 1119354 h 1269235"/>
                <a:gd name="connsiteX3" fmla="*/ 2221317 w 2520344"/>
                <a:gd name="connsiteY3" fmla="*/ 1269235 h 1269235"/>
                <a:gd name="connsiteX4" fmla="*/ 205745 w 2520344"/>
                <a:gd name="connsiteY4" fmla="*/ 1269235 h 1269235"/>
                <a:gd name="connsiteX5" fmla="*/ 0 w 2520344"/>
                <a:gd name="connsiteY5" fmla="*/ 913629 h 1269235"/>
                <a:gd name="connsiteX6" fmla="*/ 2123488 w 2520344"/>
                <a:gd name="connsiteY6" fmla="*/ 913629 h 1269235"/>
                <a:gd name="connsiteX7" fmla="*/ 1801697 w 2520344"/>
                <a:gd name="connsiteY7" fmla="*/ 355595 h 1269235"/>
                <a:gd name="connsiteX8" fmla="*/ 1802135 w 2520344"/>
                <a:gd name="connsiteY8" fmla="*/ 354836 h 1269235"/>
                <a:gd name="connsiteX9" fmla="*/ 2007450 w 2520344"/>
                <a:gd name="connsiteY9" fmla="*/ 0 h 1269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20344" h="1269235">
                  <a:moveTo>
                    <a:pt x="2007450" y="0"/>
                  </a:moveTo>
                  <a:lnTo>
                    <a:pt x="2480316" y="819651"/>
                  </a:lnTo>
                  <a:cubicBezTo>
                    <a:pt x="2533687" y="913629"/>
                    <a:pt x="2533687" y="1025376"/>
                    <a:pt x="2480316" y="1119354"/>
                  </a:cubicBezTo>
                  <a:cubicBezTo>
                    <a:pt x="2427061" y="1213332"/>
                    <a:pt x="2329233" y="1269235"/>
                    <a:pt x="2221317" y="1269235"/>
                  </a:cubicBezTo>
                  <a:lnTo>
                    <a:pt x="205745" y="1269235"/>
                  </a:lnTo>
                  <a:lnTo>
                    <a:pt x="0" y="913629"/>
                  </a:lnTo>
                  <a:lnTo>
                    <a:pt x="2123488" y="913629"/>
                  </a:lnTo>
                  <a:lnTo>
                    <a:pt x="1801697" y="355595"/>
                  </a:lnTo>
                  <a:lnTo>
                    <a:pt x="1802135" y="354836"/>
                  </a:lnTo>
                  <a:lnTo>
                    <a:pt x="2007450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59" name="TextBox 14">
              <a:extLst>
                <a:ext uri="{FF2B5EF4-FFF2-40B4-BE49-F238E27FC236}">
                  <a16:creationId xmlns:a16="http://schemas.microsoft.com/office/drawing/2014/main" id="{2107869E-8008-4018-B84A-DDA86C8EE420}"/>
                </a:ext>
              </a:extLst>
            </p:cNvPr>
            <p:cNvSpPr txBox="1"/>
            <p:nvPr/>
          </p:nvSpPr>
          <p:spPr>
            <a:xfrm rot="18001138">
              <a:off x="3423090" y="3657955"/>
              <a:ext cx="12922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10">
              <a:extLst>
                <a:ext uri="{FF2B5EF4-FFF2-40B4-BE49-F238E27FC236}">
                  <a16:creationId xmlns:a16="http://schemas.microsoft.com/office/drawing/2014/main" id="{C5173905-EB67-47FA-8CB0-56B57979EAD2}"/>
                </a:ext>
              </a:extLst>
            </p:cNvPr>
            <p:cNvSpPr txBox="1"/>
            <p:nvPr/>
          </p:nvSpPr>
          <p:spPr>
            <a:xfrm>
              <a:off x="3711295" y="2624413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02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0690D2F-C2D5-42AE-AD2E-827180307D57}"/>
              </a:ext>
            </a:extLst>
          </p:cNvPr>
          <p:cNvGrpSpPr/>
          <p:nvPr/>
        </p:nvGrpSpPr>
        <p:grpSpPr>
          <a:xfrm>
            <a:off x="6048986" y="3064892"/>
            <a:ext cx="2194560" cy="1237868"/>
            <a:chOff x="6974393" y="2966533"/>
            <a:chExt cx="2194560" cy="1237868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884FD59-5DBE-4F3B-BA21-51366F3ED302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6F3CE31-D495-4595-946A-60B42F589090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5E134A5-D365-4015-BAA2-3F735F45CA09}"/>
              </a:ext>
            </a:extLst>
          </p:cNvPr>
          <p:cNvGrpSpPr/>
          <p:nvPr/>
        </p:nvGrpSpPr>
        <p:grpSpPr>
          <a:xfrm>
            <a:off x="6040731" y="4621698"/>
            <a:ext cx="2194560" cy="1237866"/>
            <a:chOff x="6691483" y="4621698"/>
            <a:chExt cx="2194560" cy="1237866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CA4573B5-1841-4768-AC1B-F01A1A8A1296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FA2FA41-F12A-4106-B168-F909BA291CE0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60A101E4-FF2F-417F-A580-23080F318B53}"/>
              </a:ext>
            </a:extLst>
          </p:cNvPr>
          <p:cNvGrpSpPr/>
          <p:nvPr/>
        </p:nvGrpSpPr>
        <p:grpSpPr>
          <a:xfrm>
            <a:off x="6046577" y="1465257"/>
            <a:ext cx="2194560" cy="1237868"/>
            <a:chOff x="6697329" y="1465257"/>
            <a:chExt cx="2194560" cy="1237868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2F6CEEB9-1D00-42A0-8B7C-CFBAFB4E47CB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5E2D841-328B-4585-B056-28E937CC5DDB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Star of David Diagram – Slide Template</a:t>
            </a:r>
          </a:p>
        </p:txBody>
      </p:sp>
      <p:sp>
        <p:nvSpPr>
          <p:cNvPr id="41" name="Rounded Rectangle 27">
            <a:extLst>
              <a:ext uri="{FF2B5EF4-FFF2-40B4-BE49-F238E27FC236}">
                <a16:creationId xmlns:a16="http://schemas.microsoft.com/office/drawing/2014/main" id="{F0B9F47D-EAF8-4778-82D5-FAE7F9CF01ED}"/>
              </a:ext>
            </a:extLst>
          </p:cNvPr>
          <p:cNvSpPr/>
          <p:nvPr/>
        </p:nvSpPr>
        <p:spPr>
          <a:xfrm>
            <a:off x="5827995" y="1465257"/>
            <a:ext cx="45720" cy="123444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42" name="Rounded Rectangle 28">
            <a:extLst>
              <a:ext uri="{FF2B5EF4-FFF2-40B4-BE49-F238E27FC236}">
                <a16:creationId xmlns:a16="http://schemas.microsoft.com/office/drawing/2014/main" id="{71E4FB61-277E-4AA7-A662-2EE35535125D}"/>
              </a:ext>
            </a:extLst>
          </p:cNvPr>
          <p:cNvSpPr/>
          <p:nvPr/>
        </p:nvSpPr>
        <p:spPr>
          <a:xfrm>
            <a:off x="5827995" y="3068320"/>
            <a:ext cx="45720" cy="123444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44" name="Rounded Rectangle 29">
            <a:extLst>
              <a:ext uri="{FF2B5EF4-FFF2-40B4-BE49-F238E27FC236}">
                <a16:creationId xmlns:a16="http://schemas.microsoft.com/office/drawing/2014/main" id="{ABD017F0-2373-45F8-A900-6E3ACC5D254F}"/>
              </a:ext>
            </a:extLst>
          </p:cNvPr>
          <p:cNvSpPr/>
          <p:nvPr/>
        </p:nvSpPr>
        <p:spPr>
          <a:xfrm>
            <a:off x="5827995" y="4625124"/>
            <a:ext cx="45720" cy="123444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pic>
        <p:nvPicPr>
          <p:cNvPr id="45" name="Graphic 17" descr="Trophy outline">
            <a:extLst>
              <a:ext uri="{FF2B5EF4-FFF2-40B4-BE49-F238E27FC236}">
                <a16:creationId xmlns:a16="http://schemas.microsoft.com/office/drawing/2014/main" id="{931791E7-FFAB-46F7-832E-1D1F3231A0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78996" y="3081491"/>
            <a:ext cx="1445945" cy="1445945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7E72C4B4-3A14-4724-AFA6-D751B03708C6}"/>
              </a:ext>
            </a:extLst>
          </p:cNvPr>
          <p:cNvGrpSpPr/>
          <p:nvPr/>
        </p:nvGrpSpPr>
        <p:grpSpPr>
          <a:xfrm>
            <a:off x="1043941" y="1706891"/>
            <a:ext cx="3716056" cy="4195147"/>
            <a:chOff x="1043941" y="1706891"/>
            <a:chExt cx="3716056" cy="4195147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7D7157B-FBB7-46A3-AF45-4B8BA81757A9}"/>
                </a:ext>
              </a:extLst>
            </p:cNvPr>
            <p:cNvSpPr/>
            <p:nvPr/>
          </p:nvSpPr>
          <p:spPr>
            <a:xfrm>
              <a:off x="2022251" y="2550913"/>
              <a:ext cx="574472" cy="476509"/>
            </a:xfrm>
            <a:custGeom>
              <a:avLst/>
              <a:gdLst>
                <a:gd name="connsiteX0" fmla="*/ 214677 w 643058"/>
                <a:gd name="connsiteY0" fmla="*/ 0 h 371232"/>
                <a:gd name="connsiteX1" fmla="*/ 642099 w 643058"/>
                <a:gd name="connsiteY1" fmla="*/ 0 h 371232"/>
                <a:gd name="connsiteX2" fmla="*/ 643058 w 643058"/>
                <a:gd name="connsiteY2" fmla="*/ 0 h 371232"/>
                <a:gd name="connsiteX3" fmla="*/ 428320 w 643058"/>
                <a:gd name="connsiteY3" fmla="*/ 371232 h 371232"/>
                <a:gd name="connsiteX4" fmla="*/ 427321 w 643058"/>
                <a:gd name="connsiteY4" fmla="*/ 371232 h 371232"/>
                <a:gd name="connsiteX5" fmla="*/ 0 w 643058"/>
                <a:gd name="connsiteY5" fmla="*/ 371232 h 371232"/>
                <a:gd name="connsiteX0" fmla="*/ 214677 w 643058"/>
                <a:gd name="connsiteY0" fmla="*/ 0 h 373498"/>
                <a:gd name="connsiteX1" fmla="*/ 642099 w 643058"/>
                <a:gd name="connsiteY1" fmla="*/ 0 h 373498"/>
                <a:gd name="connsiteX2" fmla="*/ 643058 w 643058"/>
                <a:gd name="connsiteY2" fmla="*/ 0 h 373498"/>
                <a:gd name="connsiteX3" fmla="*/ 428320 w 643058"/>
                <a:gd name="connsiteY3" fmla="*/ 371232 h 373498"/>
                <a:gd name="connsiteX4" fmla="*/ 427321 w 643058"/>
                <a:gd name="connsiteY4" fmla="*/ 371232 h 373498"/>
                <a:gd name="connsiteX5" fmla="*/ 192668 w 643058"/>
                <a:gd name="connsiteY5" fmla="*/ 373498 h 373498"/>
                <a:gd name="connsiteX6" fmla="*/ 0 w 643058"/>
                <a:gd name="connsiteY6" fmla="*/ 371232 h 373498"/>
                <a:gd name="connsiteX7" fmla="*/ 214677 w 643058"/>
                <a:gd name="connsiteY7" fmla="*/ 0 h 373498"/>
                <a:gd name="connsiteX0" fmla="*/ 214677 w 643058"/>
                <a:gd name="connsiteY0" fmla="*/ 0 h 457318"/>
                <a:gd name="connsiteX1" fmla="*/ 642099 w 643058"/>
                <a:gd name="connsiteY1" fmla="*/ 0 h 457318"/>
                <a:gd name="connsiteX2" fmla="*/ 643058 w 643058"/>
                <a:gd name="connsiteY2" fmla="*/ 0 h 457318"/>
                <a:gd name="connsiteX3" fmla="*/ 428320 w 643058"/>
                <a:gd name="connsiteY3" fmla="*/ 371232 h 457318"/>
                <a:gd name="connsiteX4" fmla="*/ 427321 w 643058"/>
                <a:gd name="connsiteY4" fmla="*/ 371232 h 457318"/>
                <a:gd name="connsiteX5" fmla="*/ 177428 w 643058"/>
                <a:gd name="connsiteY5" fmla="*/ 457318 h 457318"/>
                <a:gd name="connsiteX6" fmla="*/ 0 w 643058"/>
                <a:gd name="connsiteY6" fmla="*/ 371232 h 457318"/>
                <a:gd name="connsiteX7" fmla="*/ 214677 w 643058"/>
                <a:gd name="connsiteY7" fmla="*/ 0 h 457318"/>
                <a:gd name="connsiteX0" fmla="*/ 214677 w 643058"/>
                <a:gd name="connsiteY0" fmla="*/ 15122 h 472440"/>
                <a:gd name="connsiteX1" fmla="*/ 390788 w 643058"/>
                <a:gd name="connsiteY1" fmla="*/ 0 h 472440"/>
                <a:gd name="connsiteX2" fmla="*/ 642099 w 643058"/>
                <a:gd name="connsiteY2" fmla="*/ 15122 h 472440"/>
                <a:gd name="connsiteX3" fmla="*/ 643058 w 643058"/>
                <a:gd name="connsiteY3" fmla="*/ 15122 h 472440"/>
                <a:gd name="connsiteX4" fmla="*/ 428320 w 643058"/>
                <a:gd name="connsiteY4" fmla="*/ 386354 h 472440"/>
                <a:gd name="connsiteX5" fmla="*/ 427321 w 643058"/>
                <a:gd name="connsiteY5" fmla="*/ 386354 h 472440"/>
                <a:gd name="connsiteX6" fmla="*/ 177428 w 643058"/>
                <a:gd name="connsiteY6" fmla="*/ 472440 h 472440"/>
                <a:gd name="connsiteX7" fmla="*/ 0 w 643058"/>
                <a:gd name="connsiteY7" fmla="*/ 386354 h 472440"/>
                <a:gd name="connsiteX8" fmla="*/ 214677 w 643058"/>
                <a:gd name="connsiteY8" fmla="*/ 15122 h 472440"/>
                <a:gd name="connsiteX0" fmla="*/ 214677 w 643058"/>
                <a:gd name="connsiteY0" fmla="*/ 76082 h 533400"/>
                <a:gd name="connsiteX1" fmla="*/ 413648 w 643058"/>
                <a:gd name="connsiteY1" fmla="*/ 0 h 533400"/>
                <a:gd name="connsiteX2" fmla="*/ 642099 w 643058"/>
                <a:gd name="connsiteY2" fmla="*/ 76082 h 533400"/>
                <a:gd name="connsiteX3" fmla="*/ 643058 w 643058"/>
                <a:gd name="connsiteY3" fmla="*/ 76082 h 533400"/>
                <a:gd name="connsiteX4" fmla="*/ 428320 w 643058"/>
                <a:gd name="connsiteY4" fmla="*/ 447314 h 533400"/>
                <a:gd name="connsiteX5" fmla="*/ 427321 w 643058"/>
                <a:gd name="connsiteY5" fmla="*/ 447314 h 533400"/>
                <a:gd name="connsiteX6" fmla="*/ 177428 w 643058"/>
                <a:gd name="connsiteY6" fmla="*/ 533400 h 533400"/>
                <a:gd name="connsiteX7" fmla="*/ 0 w 643058"/>
                <a:gd name="connsiteY7" fmla="*/ 447314 h 533400"/>
                <a:gd name="connsiteX8" fmla="*/ 214677 w 643058"/>
                <a:gd name="connsiteY8" fmla="*/ 76082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3058" h="533400">
                  <a:moveTo>
                    <a:pt x="214677" y="76082"/>
                  </a:moveTo>
                  <a:lnTo>
                    <a:pt x="413648" y="0"/>
                  </a:lnTo>
                  <a:lnTo>
                    <a:pt x="642099" y="76082"/>
                  </a:lnTo>
                  <a:lnTo>
                    <a:pt x="643058" y="76082"/>
                  </a:lnTo>
                  <a:lnTo>
                    <a:pt x="428320" y="447314"/>
                  </a:lnTo>
                  <a:lnTo>
                    <a:pt x="427321" y="447314"/>
                  </a:lnTo>
                  <a:lnTo>
                    <a:pt x="177428" y="533400"/>
                  </a:lnTo>
                  <a:lnTo>
                    <a:pt x="0" y="447314"/>
                  </a:lnTo>
                  <a:lnTo>
                    <a:pt x="214677" y="76082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789149FF-1804-4D47-B039-6BC9EB67CECC}"/>
                </a:ext>
              </a:extLst>
            </p:cNvPr>
            <p:cNvSpPr/>
            <p:nvPr/>
          </p:nvSpPr>
          <p:spPr>
            <a:xfrm>
              <a:off x="2024482" y="4663938"/>
              <a:ext cx="575080" cy="331879"/>
            </a:xfrm>
            <a:custGeom>
              <a:avLst/>
              <a:gdLst>
                <a:gd name="connsiteX0" fmla="*/ 411046 w 616643"/>
                <a:gd name="connsiteY0" fmla="*/ 0 h 355864"/>
                <a:gd name="connsiteX1" fmla="*/ 614877 w 616643"/>
                <a:gd name="connsiteY1" fmla="*/ 352182 h 355864"/>
                <a:gd name="connsiteX2" fmla="*/ 616643 w 616643"/>
                <a:gd name="connsiteY2" fmla="*/ 355246 h 355864"/>
                <a:gd name="connsiteX3" fmla="*/ 205485 w 616643"/>
                <a:gd name="connsiteY3" fmla="*/ 355864 h 355864"/>
                <a:gd name="connsiteX4" fmla="*/ 203361 w 616643"/>
                <a:gd name="connsiteY4" fmla="*/ 352182 h 355864"/>
                <a:gd name="connsiteX5" fmla="*/ 0 w 616643"/>
                <a:gd name="connsiteY5" fmla="*/ 656 h 355864"/>
                <a:gd name="connsiteX0" fmla="*/ 411046 w 616643"/>
                <a:gd name="connsiteY0" fmla="*/ 0 h 355864"/>
                <a:gd name="connsiteX1" fmla="*/ 614877 w 616643"/>
                <a:gd name="connsiteY1" fmla="*/ 352182 h 355864"/>
                <a:gd name="connsiteX2" fmla="*/ 616643 w 616643"/>
                <a:gd name="connsiteY2" fmla="*/ 355246 h 355864"/>
                <a:gd name="connsiteX3" fmla="*/ 205485 w 616643"/>
                <a:gd name="connsiteY3" fmla="*/ 355864 h 355864"/>
                <a:gd name="connsiteX4" fmla="*/ 203361 w 616643"/>
                <a:gd name="connsiteY4" fmla="*/ 352182 h 355864"/>
                <a:gd name="connsiteX5" fmla="*/ 88941 w 616643"/>
                <a:gd name="connsiteY5" fmla="*/ 173785 h 355864"/>
                <a:gd name="connsiteX6" fmla="*/ 0 w 616643"/>
                <a:gd name="connsiteY6" fmla="*/ 656 h 355864"/>
                <a:gd name="connsiteX7" fmla="*/ 411046 w 616643"/>
                <a:gd name="connsiteY7" fmla="*/ 0 h 355864"/>
                <a:gd name="connsiteX0" fmla="*/ 411046 w 616643"/>
                <a:gd name="connsiteY0" fmla="*/ 0 h 355864"/>
                <a:gd name="connsiteX1" fmla="*/ 614877 w 616643"/>
                <a:gd name="connsiteY1" fmla="*/ 352182 h 355864"/>
                <a:gd name="connsiteX2" fmla="*/ 616643 w 616643"/>
                <a:gd name="connsiteY2" fmla="*/ 355246 h 355864"/>
                <a:gd name="connsiteX3" fmla="*/ 205485 w 616643"/>
                <a:gd name="connsiteY3" fmla="*/ 355864 h 355864"/>
                <a:gd name="connsiteX4" fmla="*/ 203361 w 616643"/>
                <a:gd name="connsiteY4" fmla="*/ 352182 h 355864"/>
                <a:gd name="connsiteX5" fmla="*/ 41316 w 616643"/>
                <a:gd name="connsiteY5" fmla="*/ 183310 h 355864"/>
                <a:gd name="connsiteX6" fmla="*/ 0 w 616643"/>
                <a:gd name="connsiteY6" fmla="*/ 656 h 355864"/>
                <a:gd name="connsiteX7" fmla="*/ 411046 w 616643"/>
                <a:gd name="connsiteY7" fmla="*/ 0 h 355864"/>
                <a:gd name="connsiteX0" fmla="*/ 411046 w 616643"/>
                <a:gd name="connsiteY0" fmla="*/ 0 h 355864"/>
                <a:gd name="connsiteX1" fmla="*/ 488991 w 616643"/>
                <a:gd name="connsiteY1" fmla="*/ 130923 h 355864"/>
                <a:gd name="connsiteX2" fmla="*/ 614877 w 616643"/>
                <a:gd name="connsiteY2" fmla="*/ 352182 h 355864"/>
                <a:gd name="connsiteX3" fmla="*/ 616643 w 616643"/>
                <a:gd name="connsiteY3" fmla="*/ 355246 h 355864"/>
                <a:gd name="connsiteX4" fmla="*/ 205485 w 616643"/>
                <a:gd name="connsiteY4" fmla="*/ 355864 h 355864"/>
                <a:gd name="connsiteX5" fmla="*/ 203361 w 616643"/>
                <a:gd name="connsiteY5" fmla="*/ 352182 h 355864"/>
                <a:gd name="connsiteX6" fmla="*/ 41316 w 616643"/>
                <a:gd name="connsiteY6" fmla="*/ 183310 h 355864"/>
                <a:gd name="connsiteX7" fmla="*/ 0 w 616643"/>
                <a:gd name="connsiteY7" fmla="*/ 656 h 355864"/>
                <a:gd name="connsiteX8" fmla="*/ 411046 w 616643"/>
                <a:gd name="connsiteY8" fmla="*/ 0 h 355864"/>
                <a:gd name="connsiteX0" fmla="*/ 411046 w 616643"/>
                <a:gd name="connsiteY0" fmla="*/ 0 h 355864"/>
                <a:gd name="connsiteX1" fmla="*/ 541378 w 616643"/>
                <a:gd name="connsiteY1" fmla="*/ 126160 h 355864"/>
                <a:gd name="connsiteX2" fmla="*/ 614877 w 616643"/>
                <a:gd name="connsiteY2" fmla="*/ 352182 h 355864"/>
                <a:gd name="connsiteX3" fmla="*/ 616643 w 616643"/>
                <a:gd name="connsiteY3" fmla="*/ 355246 h 355864"/>
                <a:gd name="connsiteX4" fmla="*/ 205485 w 616643"/>
                <a:gd name="connsiteY4" fmla="*/ 355864 h 355864"/>
                <a:gd name="connsiteX5" fmla="*/ 203361 w 616643"/>
                <a:gd name="connsiteY5" fmla="*/ 352182 h 355864"/>
                <a:gd name="connsiteX6" fmla="*/ 41316 w 616643"/>
                <a:gd name="connsiteY6" fmla="*/ 183310 h 355864"/>
                <a:gd name="connsiteX7" fmla="*/ 0 w 616643"/>
                <a:gd name="connsiteY7" fmla="*/ 656 h 355864"/>
                <a:gd name="connsiteX8" fmla="*/ 411046 w 616643"/>
                <a:gd name="connsiteY8" fmla="*/ 0 h 35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6643" h="355864">
                  <a:moveTo>
                    <a:pt x="411046" y="0"/>
                  </a:moveTo>
                  <a:lnTo>
                    <a:pt x="541378" y="126160"/>
                  </a:lnTo>
                  <a:lnTo>
                    <a:pt x="614877" y="352182"/>
                  </a:lnTo>
                  <a:lnTo>
                    <a:pt x="616643" y="355246"/>
                  </a:lnTo>
                  <a:lnTo>
                    <a:pt x="205485" y="355864"/>
                  </a:lnTo>
                  <a:lnTo>
                    <a:pt x="203361" y="352182"/>
                  </a:lnTo>
                  <a:lnTo>
                    <a:pt x="41316" y="183310"/>
                  </a:lnTo>
                  <a:lnTo>
                    <a:pt x="0" y="656"/>
                  </a:lnTo>
                  <a:lnTo>
                    <a:pt x="411046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F764DC35-0816-4DB4-A9EB-BE48C783EF41}"/>
                </a:ext>
              </a:extLst>
            </p:cNvPr>
            <p:cNvSpPr/>
            <p:nvPr/>
          </p:nvSpPr>
          <p:spPr>
            <a:xfrm>
              <a:off x="3892421" y="3474027"/>
              <a:ext cx="382585" cy="660890"/>
            </a:xfrm>
            <a:custGeom>
              <a:avLst/>
              <a:gdLst>
                <a:gd name="connsiteX0" fmla="*/ 0 w 2123489"/>
                <a:gd name="connsiteY0" fmla="*/ 3167375 h 3522981"/>
                <a:gd name="connsiteX1" fmla="*/ 1 w 2123489"/>
                <a:gd name="connsiteY1" fmla="*/ 3167375 h 3522981"/>
                <a:gd name="connsiteX2" fmla="*/ 205746 w 2123489"/>
                <a:gd name="connsiteY2" fmla="*/ 3522981 h 3522981"/>
                <a:gd name="connsiteX3" fmla="*/ 205745 w 2123489"/>
                <a:gd name="connsiteY3" fmla="*/ 3522981 h 3522981"/>
                <a:gd name="connsiteX4" fmla="*/ 532175 w 2123489"/>
                <a:gd name="connsiteY4" fmla="*/ 411435 h 3522981"/>
                <a:gd name="connsiteX5" fmla="*/ 532176 w 2123489"/>
                <a:gd name="connsiteY5" fmla="*/ 411436 h 3522981"/>
                <a:gd name="connsiteX6" fmla="*/ 207001 w 2123489"/>
                <a:gd name="connsiteY6" fmla="*/ 975399 h 3522981"/>
                <a:gd name="connsiteX7" fmla="*/ 207000 w 2123489"/>
                <a:gd name="connsiteY7" fmla="*/ 975399 h 3522981"/>
                <a:gd name="connsiteX8" fmla="*/ 532176 w 2123489"/>
                <a:gd name="connsiteY8" fmla="*/ 0 h 3522981"/>
                <a:gd name="connsiteX9" fmla="*/ 791241 w 2123489"/>
                <a:gd name="connsiteY9" fmla="*/ 149821 h 3522981"/>
                <a:gd name="connsiteX10" fmla="*/ 1267460 w 2123489"/>
                <a:gd name="connsiteY10" fmla="*/ 975399 h 3522981"/>
                <a:gd name="connsiteX11" fmla="*/ 1473210 w 2123489"/>
                <a:gd name="connsiteY11" fmla="*/ 1330989 h 3522981"/>
                <a:gd name="connsiteX12" fmla="*/ 1799590 w 2123489"/>
                <a:gd name="connsiteY12" fmla="*/ 1894850 h 3522981"/>
                <a:gd name="connsiteX13" fmla="*/ 2004076 w 2123489"/>
                <a:gd name="connsiteY13" fmla="*/ 2247899 h 3522981"/>
                <a:gd name="connsiteX14" fmla="*/ 2004077 w 2123489"/>
                <a:gd name="connsiteY14" fmla="*/ 2247900 h 3522981"/>
                <a:gd name="connsiteX15" fmla="*/ 1798333 w 2123489"/>
                <a:gd name="connsiteY15" fmla="*/ 2603505 h 3522981"/>
                <a:gd name="connsiteX16" fmla="*/ 2123489 w 2123489"/>
                <a:gd name="connsiteY16" fmla="*/ 3167375 h 3522981"/>
                <a:gd name="connsiteX17" fmla="*/ 2123488 w 2123489"/>
                <a:gd name="connsiteY17" fmla="*/ 3167375 h 3522981"/>
                <a:gd name="connsiteX18" fmla="*/ 1798332 w 2123489"/>
                <a:gd name="connsiteY18" fmla="*/ 2603505 h 3522981"/>
                <a:gd name="connsiteX19" fmla="*/ 1593841 w 2123489"/>
                <a:gd name="connsiteY19" fmla="*/ 2250440 h 3522981"/>
                <a:gd name="connsiteX20" fmla="*/ 1593841 w 2123489"/>
                <a:gd name="connsiteY20" fmla="*/ 2250439 h 3522981"/>
                <a:gd name="connsiteX21" fmla="*/ 1799589 w 2123489"/>
                <a:gd name="connsiteY21" fmla="*/ 1894850 h 3522981"/>
                <a:gd name="connsiteX22" fmla="*/ 1473209 w 2123489"/>
                <a:gd name="connsiteY22" fmla="*/ 1330990 h 3522981"/>
                <a:gd name="connsiteX23" fmla="*/ 1267459 w 2123489"/>
                <a:gd name="connsiteY23" fmla="*/ 975399 h 3522981"/>
                <a:gd name="connsiteX24" fmla="*/ 791240 w 2123489"/>
                <a:gd name="connsiteY24" fmla="*/ 149821 h 3522981"/>
                <a:gd name="connsiteX25" fmla="*/ 610507 w 2123489"/>
                <a:gd name="connsiteY25" fmla="*/ 10194 h 3522981"/>
                <a:gd name="connsiteX26" fmla="*/ 532176 w 2123489"/>
                <a:gd name="connsiteY26" fmla="*/ 0 h 3522981"/>
                <a:gd name="connsiteX0" fmla="*/ 0 w 2123489"/>
                <a:gd name="connsiteY0" fmla="*/ 3167375 h 3522981"/>
                <a:gd name="connsiteX1" fmla="*/ 1 w 2123489"/>
                <a:gd name="connsiteY1" fmla="*/ 3167375 h 3522981"/>
                <a:gd name="connsiteX2" fmla="*/ 205746 w 2123489"/>
                <a:gd name="connsiteY2" fmla="*/ 3522981 h 3522981"/>
                <a:gd name="connsiteX3" fmla="*/ 0 w 2123489"/>
                <a:gd name="connsiteY3" fmla="*/ 3167375 h 3522981"/>
                <a:gd name="connsiteX4" fmla="*/ 532175 w 2123489"/>
                <a:gd name="connsiteY4" fmla="*/ 411435 h 3522981"/>
                <a:gd name="connsiteX5" fmla="*/ 532176 w 2123489"/>
                <a:gd name="connsiteY5" fmla="*/ 411436 h 3522981"/>
                <a:gd name="connsiteX6" fmla="*/ 207001 w 2123489"/>
                <a:gd name="connsiteY6" fmla="*/ 975399 h 3522981"/>
                <a:gd name="connsiteX7" fmla="*/ 207000 w 2123489"/>
                <a:gd name="connsiteY7" fmla="*/ 975399 h 3522981"/>
                <a:gd name="connsiteX8" fmla="*/ 532175 w 2123489"/>
                <a:gd name="connsiteY8" fmla="*/ 411435 h 3522981"/>
                <a:gd name="connsiteX9" fmla="*/ 532176 w 2123489"/>
                <a:gd name="connsiteY9" fmla="*/ 0 h 3522981"/>
                <a:gd name="connsiteX10" fmla="*/ 791241 w 2123489"/>
                <a:gd name="connsiteY10" fmla="*/ 149821 h 3522981"/>
                <a:gd name="connsiteX11" fmla="*/ 1267460 w 2123489"/>
                <a:gd name="connsiteY11" fmla="*/ 975399 h 3522981"/>
                <a:gd name="connsiteX12" fmla="*/ 1473210 w 2123489"/>
                <a:gd name="connsiteY12" fmla="*/ 1330989 h 3522981"/>
                <a:gd name="connsiteX13" fmla="*/ 1799590 w 2123489"/>
                <a:gd name="connsiteY13" fmla="*/ 1894850 h 3522981"/>
                <a:gd name="connsiteX14" fmla="*/ 2004076 w 2123489"/>
                <a:gd name="connsiteY14" fmla="*/ 2247899 h 3522981"/>
                <a:gd name="connsiteX15" fmla="*/ 2004077 w 2123489"/>
                <a:gd name="connsiteY15" fmla="*/ 2247900 h 3522981"/>
                <a:gd name="connsiteX16" fmla="*/ 1798333 w 2123489"/>
                <a:gd name="connsiteY16" fmla="*/ 2603505 h 3522981"/>
                <a:gd name="connsiteX17" fmla="*/ 2123489 w 2123489"/>
                <a:gd name="connsiteY17" fmla="*/ 3167375 h 3522981"/>
                <a:gd name="connsiteX18" fmla="*/ 2123488 w 2123489"/>
                <a:gd name="connsiteY18" fmla="*/ 3167375 h 3522981"/>
                <a:gd name="connsiteX19" fmla="*/ 1798332 w 2123489"/>
                <a:gd name="connsiteY19" fmla="*/ 2603505 h 3522981"/>
                <a:gd name="connsiteX20" fmla="*/ 1593841 w 2123489"/>
                <a:gd name="connsiteY20" fmla="*/ 2250440 h 3522981"/>
                <a:gd name="connsiteX21" fmla="*/ 1593841 w 2123489"/>
                <a:gd name="connsiteY21" fmla="*/ 2250439 h 3522981"/>
                <a:gd name="connsiteX22" fmla="*/ 1799589 w 2123489"/>
                <a:gd name="connsiteY22" fmla="*/ 1894850 h 3522981"/>
                <a:gd name="connsiteX23" fmla="*/ 1473209 w 2123489"/>
                <a:gd name="connsiteY23" fmla="*/ 1330990 h 3522981"/>
                <a:gd name="connsiteX24" fmla="*/ 1267459 w 2123489"/>
                <a:gd name="connsiteY24" fmla="*/ 975399 h 3522981"/>
                <a:gd name="connsiteX25" fmla="*/ 791240 w 2123489"/>
                <a:gd name="connsiteY25" fmla="*/ 149821 h 3522981"/>
                <a:gd name="connsiteX26" fmla="*/ 610507 w 2123489"/>
                <a:gd name="connsiteY26" fmla="*/ 10194 h 3522981"/>
                <a:gd name="connsiteX27" fmla="*/ 532176 w 2123489"/>
                <a:gd name="connsiteY27" fmla="*/ 0 h 3522981"/>
                <a:gd name="connsiteX0" fmla="*/ 0 w 2123489"/>
                <a:gd name="connsiteY0" fmla="*/ 3167375 h 3167375"/>
                <a:gd name="connsiteX1" fmla="*/ 1 w 2123489"/>
                <a:gd name="connsiteY1" fmla="*/ 3167375 h 3167375"/>
                <a:gd name="connsiteX2" fmla="*/ 0 w 2123489"/>
                <a:gd name="connsiteY2" fmla="*/ 3167375 h 3167375"/>
                <a:gd name="connsiteX3" fmla="*/ 532175 w 2123489"/>
                <a:gd name="connsiteY3" fmla="*/ 411435 h 3167375"/>
                <a:gd name="connsiteX4" fmla="*/ 532176 w 2123489"/>
                <a:gd name="connsiteY4" fmla="*/ 411436 h 3167375"/>
                <a:gd name="connsiteX5" fmla="*/ 207001 w 2123489"/>
                <a:gd name="connsiteY5" fmla="*/ 975399 h 3167375"/>
                <a:gd name="connsiteX6" fmla="*/ 207000 w 2123489"/>
                <a:gd name="connsiteY6" fmla="*/ 975399 h 3167375"/>
                <a:gd name="connsiteX7" fmla="*/ 532175 w 2123489"/>
                <a:gd name="connsiteY7" fmla="*/ 411435 h 3167375"/>
                <a:gd name="connsiteX8" fmla="*/ 532176 w 2123489"/>
                <a:gd name="connsiteY8" fmla="*/ 0 h 3167375"/>
                <a:gd name="connsiteX9" fmla="*/ 791241 w 2123489"/>
                <a:gd name="connsiteY9" fmla="*/ 149821 h 3167375"/>
                <a:gd name="connsiteX10" fmla="*/ 1267460 w 2123489"/>
                <a:gd name="connsiteY10" fmla="*/ 975399 h 3167375"/>
                <a:gd name="connsiteX11" fmla="*/ 1473210 w 2123489"/>
                <a:gd name="connsiteY11" fmla="*/ 1330989 h 3167375"/>
                <a:gd name="connsiteX12" fmla="*/ 1799590 w 2123489"/>
                <a:gd name="connsiteY12" fmla="*/ 1894850 h 3167375"/>
                <a:gd name="connsiteX13" fmla="*/ 2004076 w 2123489"/>
                <a:gd name="connsiteY13" fmla="*/ 2247899 h 3167375"/>
                <a:gd name="connsiteX14" fmla="*/ 2004077 w 2123489"/>
                <a:gd name="connsiteY14" fmla="*/ 2247900 h 3167375"/>
                <a:gd name="connsiteX15" fmla="*/ 1798333 w 2123489"/>
                <a:gd name="connsiteY15" fmla="*/ 2603505 h 3167375"/>
                <a:gd name="connsiteX16" fmla="*/ 2123489 w 2123489"/>
                <a:gd name="connsiteY16" fmla="*/ 3167375 h 3167375"/>
                <a:gd name="connsiteX17" fmla="*/ 2123488 w 2123489"/>
                <a:gd name="connsiteY17" fmla="*/ 3167375 h 3167375"/>
                <a:gd name="connsiteX18" fmla="*/ 1798332 w 2123489"/>
                <a:gd name="connsiteY18" fmla="*/ 2603505 h 3167375"/>
                <a:gd name="connsiteX19" fmla="*/ 1593841 w 2123489"/>
                <a:gd name="connsiteY19" fmla="*/ 2250440 h 3167375"/>
                <a:gd name="connsiteX20" fmla="*/ 1593841 w 2123489"/>
                <a:gd name="connsiteY20" fmla="*/ 2250439 h 3167375"/>
                <a:gd name="connsiteX21" fmla="*/ 1799589 w 2123489"/>
                <a:gd name="connsiteY21" fmla="*/ 1894850 h 3167375"/>
                <a:gd name="connsiteX22" fmla="*/ 1473209 w 2123489"/>
                <a:gd name="connsiteY22" fmla="*/ 1330990 h 3167375"/>
                <a:gd name="connsiteX23" fmla="*/ 1267459 w 2123489"/>
                <a:gd name="connsiteY23" fmla="*/ 975399 h 3167375"/>
                <a:gd name="connsiteX24" fmla="*/ 791240 w 2123489"/>
                <a:gd name="connsiteY24" fmla="*/ 149821 h 3167375"/>
                <a:gd name="connsiteX25" fmla="*/ 610507 w 2123489"/>
                <a:gd name="connsiteY25" fmla="*/ 10194 h 3167375"/>
                <a:gd name="connsiteX26" fmla="*/ 532176 w 2123489"/>
                <a:gd name="connsiteY26" fmla="*/ 0 h 3167375"/>
                <a:gd name="connsiteX0" fmla="*/ 325175 w 1916489"/>
                <a:gd name="connsiteY0" fmla="*/ 411435 h 3167375"/>
                <a:gd name="connsiteX1" fmla="*/ 325176 w 1916489"/>
                <a:gd name="connsiteY1" fmla="*/ 411436 h 3167375"/>
                <a:gd name="connsiteX2" fmla="*/ 1 w 1916489"/>
                <a:gd name="connsiteY2" fmla="*/ 975399 h 3167375"/>
                <a:gd name="connsiteX3" fmla="*/ 0 w 1916489"/>
                <a:gd name="connsiteY3" fmla="*/ 975399 h 3167375"/>
                <a:gd name="connsiteX4" fmla="*/ 325175 w 1916489"/>
                <a:gd name="connsiteY4" fmla="*/ 411435 h 3167375"/>
                <a:gd name="connsiteX5" fmla="*/ 325176 w 1916489"/>
                <a:gd name="connsiteY5" fmla="*/ 0 h 3167375"/>
                <a:gd name="connsiteX6" fmla="*/ 584241 w 1916489"/>
                <a:gd name="connsiteY6" fmla="*/ 149821 h 3167375"/>
                <a:gd name="connsiteX7" fmla="*/ 1060460 w 1916489"/>
                <a:gd name="connsiteY7" fmla="*/ 975399 h 3167375"/>
                <a:gd name="connsiteX8" fmla="*/ 1266210 w 1916489"/>
                <a:gd name="connsiteY8" fmla="*/ 1330989 h 3167375"/>
                <a:gd name="connsiteX9" fmla="*/ 1592590 w 1916489"/>
                <a:gd name="connsiteY9" fmla="*/ 1894850 h 3167375"/>
                <a:gd name="connsiteX10" fmla="*/ 1797076 w 1916489"/>
                <a:gd name="connsiteY10" fmla="*/ 2247899 h 3167375"/>
                <a:gd name="connsiteX11" fmla="*/ 1797077 w 1916489"/>
                <a:gd name="connsiteY11" fmla="*/ 2247900 h 3167375"/>
                <a:gd name="connsiteX12" fmla="*/ 1591333 w 1916489"/>
                <a:gd name="connsiteY12" fmla="*/ 2603505 h 3167375"/>
                <a:gd name="connsiteX13" fmla="*/ 1916489 w 1916489"/>
                <a:gd name="connsiteY13" fmla="*/ 3167375 h 3167375"/>
                <a:gd name="connsiteX14" fmla="*/ 1916488 w 1916489"/>
                <a:gd name="connsiteY14" fmla="*/ 3167375 h 3167375"/>
                <a:gd name="connsiteX15" fmla="*/ 1591332 w 1916489"/>
                <a:gd name="connsiteY15" fmla="*/ 2603505 h 3167375"/>
                <a:gd name="connsiteX16" fmla="*/ 1386841 w 1916489"/>
                <a:gd name="connsiteY16" fmla="*/ 2250440 h 3167375"/>
                <a:gd name="connsiteX17" fmla="*/ 1386841 w 1916489"/>
                <a:gd name="connsiteY17" fmla="*/ 2250439 h 3167375"/>
                <a:gd name="connsiteX18" fmla="*/ 1592589 w 1916489"/>
                <a:gd name="connsiteY18" fmla="*/ 1894850 h 3167375"/>
                <a:gd name="connsiteX19" fmla="*/ 1266209 w 1916489"/>
                <a:gd name="connsiteY19" fmla="*/ 1330990 h 3167375"/>
                <a:gd name="connsiteX20" fmla="*/ 1060459 w 1916489"/>
                <a:gd name="connsiteY20" fmla="*/ 975399 h 3167375"/>
                <a:gd name="connsiteX21" fmla="*/ 584240 w 1916489"/>
                <a:gd name="connsiteY21" fmla="*/ 149821 h 3167375"/>
                <a:gd name="connsiteX22" fmla="*/ 403507 w 1916489"/>
                <a:gd name="connsiteY22" fmla="*/ 10194 h 3167375"/>
                <a:gd name="connsiteX23" fmla="*/ 325176 w 1916489"/>
                <a:gd name="connsiteY23" fmla="*/ 0 h 3167375"/>
                <a:gd name="connsiteX0" fmla="*/ 325174 w 1916488"/>
                <a:gd name="connsiteY0" fmla="*/ 411435 h 3167375"/>
                <a:gd name="connsiteX1" fmla="*/ 325175 w 1916488"/>
                <a:gd name="connsiteY1" fmla="*/ 411436 h 3167375"/>
                <a:gd name="connsiteX2" fmla="*/ 0 w 1916488"/>
                <a:gd name="connsiteY2" fmla="*/ 975399 h 3167375"/>
                <a:gd name="connsiteX3" fmla="*/ 325174 w 1916488"/>
                <a:gd name="connsiteY3" fmla="*/ 411435 h 3167375"/>
                <a:gd name="connsiteX4" fmla="*/ 325175 w 1916488"/>
                <a:gd name="connsiteY4" fmla="*/ 0 h 3167375"/>
                <a:gd name="connsiteX5" fmla="*/ 584240 w 1916488"/>
                <a:gd name="connsiteY5" fmla="*/ 149821 h 3167375"/>
                <a:gd name="connsiteX6" fmla="*/ 1060459 w 1916488"/>
                <a:gd name="connsiteY6" fmla="*/ 975399 h 3167375"/>
                <a:gd name="connsiteX7" fmla="*/ 1266209 w 1916488"/>
                <a:gd name="connsiteY7" fmla="*/ 1330989 h 3167375"/>
                <a:gd name="connsiteX8" fmla="*/ 1592589 w 1916488"/>
                <a:gd name="connsiteY8" fmla="*/ 1894850 h 3167375"/>
                <a:gd name="connsiteX9" fmla="*/ 1797075 w 1916488"/>
                <a:gd name="connsiteY9" fmla="*/ 2247899 h 3167375"/>
                <a:gd name="connsiteX10" fmla="*/ 1797076 w 1916488"/>
                <a:gd name="connsiteY10" fmla="*/ 2247900 h 3167375"/>
                <a:gd name="connsiteX11" fmla="*/ 1591332 w 1916488"/>
                <a:gd name="connsiteY11" fmla="*/ 2603505 h 3167375"/>
                <a:gd name="connsiteX12" fmla="*/ 1916488 w 1916488"/>
                <a:gd name="connsiteY12" fmla="*/ 3167375 h 3167375"/>
                <a:gd name="connsiteX13" fmla="*/ 1916487 w 1916488"/>
                <a:gd name="connsiteY13" fmla="*/ 3167375 h 3167375"/>
                <a:gd name="connsiteX14" fmla="*/ 1591331 w 1916488"/>
                <a:gd name="connsiteY14" fmla="*/ 2603505 h 3167375"/>
                <a:gd name="connsiteX15" fmla="*/ 1386840 w 1916488"/>
                <a:gd name="connsiteY15" fmla="*/ 2250440 h 3167375"/>
                <a:gd name="connsiteX16" fmla="*/ 1386840 w 1916488"/>
                <a:gd name="connsiteY16" fmla="*/ 2250439 h 3167375"/>
                <a:gd name="connsiteX17" fmla="*/ 1592588 w 1916488"/>
                <a:gd name="connsiteY17" fmla="*/ 1894850 h 3167375"/>
                <a:gd name="connsiteX18" fmla="*/ 1266208 w 1916488"/>
                <a:gd name="connsiteY18" fmla="*/ 1330990 h 3167375"/>
                <a:gd name="connsiteX19" fmla="*/ 1060458 w 1916488"/>
                <a:gd name="connsiteY19" fmla="*/ 975399 h 3167375"/>
                <a:gd name="connsiteX20" fmla="*/ 584239 w 1916488"/>
                <a:gd name="connsiteY20" fmla="*/ 149821 h 3167375"/>
                <a:gd name="connsiteX21" fmla="*/ 403506 w 1916488"/>
                <a:gd name="connsiteY21" fmla="*/ 10194 h 3167375"/>
                <a:gd name="connsiteX22" fmla="*/ 325175 w 1916488"/>
                <a:gd name="connsiteY22" fmla="*/ 0 h 3167375"/>
                <a:gd name="connsiteX0" fmla="*/ 0 w 1591314"/>
                <a:gd name="connsiteY0" fmla="*/ 411435 h 3167375"/>
                <a:gd name="connsiteX1" fmla="*/ 1 w 1591314"/>
                <a:gd name="connsiteY1" fmla="*/ 411436 h 3167375"/>
                <a:gd name="connsiteX2" fmla="*/ 0 w 1591314"/>
                <a:gd name="connsiteY2" fmla="*/ 411435 h 3167375"/>
                <a:gd name="connsiteX3" fmla="*/ 1 w 1591314"/>
                <a:gd name="connsiteY3" fmla="*/ 0 h 3167375"/>
                <a:gd name="connsiteX4" fmla="*/ 259066 w 1591314"/>
                <a:gd name="connsiteY4" fmla="*/ 149821 h 3167375"/>
                <a:gd name="connsiteX5" fmla="*/ 735285 w 1591314"/>
                <a:gd name="connsiteY5" fmla="*/ 975399 h 3167375"/>
                <a:gd name="connsiteX6" fmla="*/ 941035 w 1591314"/>
                <a:gd name="connsiteY6" fmla="*/ 1330989 h 3167375"/>
                <a:gd name="connsiteX7" fmla="*/ 1267415 w 1591314"/>
                <a:gd name="connsiteY7" fmla="*/ 1894850 h 3167375"/>
                <a:gd name="connsiteX8" fmla="*/ 1471901 w 1591314"/>
                <a:gd name="connsiteY8" fmla="*/ 2247899 h 3167375"/>
                <a:gd name="connsiteX9" fmla="*/ 1471902 w 1591314"/>
                <a:gd name="connsiteY9" fmla="*/ 2247900 h 3167375"/>
                <a:gd name="connsiteX10" fmla="*/ 1266158 w 1591314"/>
                <a:gd name="connsiteY10" fmla="*/ 2603505 h 3167375"/>
                <a:gd name="connsiteX11" fmla="*/ 1591314 w 1591314"/>
                <a:gd name="connsiteY11" fmla="*/ 3167375 h 3167375"/>
                <a:gd name="connsiteX12" fmla="*/ 1591313 w 1591314"/>
                <a:gd name="connsiteY12" fmla="*/ 3167375 h 3167375"/>
                <a:gd name="connsiteX13" fmla="*/ 1266157 w 1591314"/>
                <a:gd name="connsiteY13" fmla="*/ 2603505 h 3167375"/>
                <a:gd name="connsiteX14" fmla="*/ 1061666 w 1591314"/>
                <a:gd name="connsiteY14" fmla="*/ 2250440 h 3167375"/>
                <a:gd name="connsiteX15" fmla="*/ 1061666 w 1591314"/>
                <a:gd name="connsiteY15" fmla="*/ 2250439 h 3167375"/>
                <a:gd name="connsiteX16" fmla="*/ 1267414 w 1591314"/>
                <a:gd name="connsiteY16" fmla="*/ 1894850 h 3167375"/>
                <a:gd name="connsiteX17" fmla="*/ 941034 w 1591314"/>
                <a:gd name="connsiteY17" fmla="*/ 1330990 h 3167375"/>
                <a:gd name="connsiteX18" fmla="*/ 735284 w 1591314"/>
                <a:gd name="connsiteY18" fmla="*/ 975399 h 3167375"/>
                <a:gd name="connsiteX19" fmla="*/ 259065 w 1591314"/>
                <a:gd name="connsiteY19" fmla="*/ 149821 h 3167375"/>
                <a:gd name="connsiteX20" fmla="*/ 78332 w 1591314"/>
                <a:gd name="connsiteY20" fmla="*/ 10194 h 3167375"/>
                <a:gd name="connsiteX21" fmla="*/ 1 w 1591314"/>
                <a:gd name="connsiteY21" fmla="*/ 0 h 3167375"/>
                <a:gd name="connsiteX0" fmla="*/ 0 w 1591313"/>
                <a:gd name="connsiteY0" fmla="*/ 0 h 3167375"/>
                <a:gd name="connsiteX1" fmla="*/ 259065 w 1591313"/>
                <a:gd name="connsiteY1" fmla="*/ 149821 h 3167375"/>
                <a:gd name="connsiteX2" fmla="*/ 735284 w 1591313"/>
                <a:gd name="connsiteY2" fmla="*/ 975399 h 3167375"/>
                <a:gd name="connsiteX3" fmla="*/ 941034 w 1591313"/>
                <a:gd name="connsiteY3" fmla="*/ 1330989 h 3167375"/>
                <a:gd name="connsiteX4" fmla="*/ 1267414 w 1591313"/>
                <a:gd name="connsiteY4" fmla="*/ 1894850 h 3167375"/>
                <a:gd name="connsiteX5" fmla="*/ 1471900 w 1591313"/>
                <a:gd name="connsiteY5" fmla="*/ 2247899 h 3167375"/>
                <a:gd name="connsiteX6" fmla="*/ 1471901 w 1591313"/>
                <a:gd name="connsiteY6" fmla="*/ 2247900 h 3167375"/>
                <a:gd name="connsiteX7" fmla="*/ 1266157 w 1591313"/>
                <a:gd name="connsiteY7" fmla="*/ 2603505 h 3167375"/>
                <a:gd name="connsiteX8" fmla="*/ 1591313 w 1591313"/>
                <a:gd name="connsiteY8" fmla="*/ 3167375 h 3167375"/>
                <a:gd name="connsiteX9" fmla="*/ 1591312 w 1591313"/>
                <a:gd name="connsiteY9" fmla="*/ 3167375 h 3167375"/>
                <a:gd name="connsiteX10" fmla="*/ 1266156 w 1591313"/>
                <a:gd name="connsiteY10" fmla="*/ 2603505 h 3167375"/>
                <a:gd name="connsiteX11" fmla="*/ 1061665 w 1591313"/>
                <a:gd name="connsiteY11" fmla="*/ 2250440 h 3167375"/>
                <a:gd name="connsiteX12" fmla="*/ 1061665 w 1591313"/>
                <a:gd name="connsiteY12" fmla="*/ 2250439 h 3167375"/>
                <a:gd name="connsiteX13" fmla="*/ 1267413 w 1591313"/>
                <a:gd name="connsiteY13" fmla="*/ 1894850 h 3167375"/>
                <a:gd name="connsiteX14" fmla="*/ 941033 w 1591313"/>
                <a:gd name="connsiteY14" fmla="*/ 1330990 h 3167375"/>
                <a:gd name="connsiteX15" fmla="*/ 735283 w 1591313"/>
                <a:gd name="connsiteY15" fmla="*/ 975399 h 3167375"/>
                <a:gd name="connsiteX16" fmla="*/ 259064 w 1591313"/>
                <a:gd name="connsiteY16" fmla="*/ 149821 h 3167375"/>
                <a:gd name="connsiteX17" fmla="*/ 78331 w 1591313"/>
                <a:gd name="connsiteY17" fmla="*/ 10194 h 3167375"/>
                <a:gd name="connsiteX18" fmla="*/ 0 w 1591313"/>
                <a:gd name="connsiteY18" fmla="*/ 0 h 3167375"/>
                <a:gd name="connsiteX0" fmla="*/ 0 w 1512982"/>
                <a:gd name="connsiteY0" fmla="*/ 0 h 3157181"/>
                <a:gd name="connsiteX1" fmla="*/ 180734 w 1512982"/>
                <a:gd name="connsiteY1" fmla="*/ 139627 h 3157181"/>
                <a:gd name="connsiteX2" fmla="*/ 656953 w 1512982"/>
                <a:gd name="connsiteY2" fmla="*/ 965205 h 3157181"/>
                <a:gd name="connsiteX3" fmla="*/ 862703 w 1512982"/>
                <a:gd name="connsiteY3" fmla="*/ 1320795 h 3157181"/>
                <a:gd name="connsiteX4" fmla="*/ 1189083 w 1512982"/>
                <a:gd name="connsiteY4" fmla="*/ 1884656 h 3157181"/>
                <a:gd name="connsiteX5" fmla="*/ 1393569 w 1512982"/>
                <a:gd name="connsiteY5" fmla="*/ 2237705 h 3157181"/>
                <a:gd name="connsiteX6" fmla="*/ 1393570 w 1512982"/>
                <a:gd name="connsiteY6" fmla="*/ 2237706 h 3157181"/>
                <a:gd name="connsiteX7" fmla="*/ 1187826 w 1512982"/>
                <a:gd name="connsiteY7" fmla="*/ 2593311 h 3157181"/>
                <a:gd name="connsiteX8" fmla="*/ 1512982 w 1512982"/>
                <a:gd name="connsiteY8" fmla="*/ 3157181 h 3157181"/>
                <a:gd name="connsiteX9" fmla="*/ 1512981 w 1512982"/>
                <a:gd name="connsiteY9" fmla="*/ 3157181 h 3157181"/>
                <a:gd name="connsiteX10" fmla="*/ 1187825 w 1512982"/>
                <a:gd name="connsiteY10" fmla="*/ 2593311 h 3157181"/>
                <a:gd name="connsiteX11" fmla="*/ 983334 w 1512982"/>
                <a:gd name="connsiteY11" fmla="*/ 2240246 h 3157181"/>
                <a:gd name="connsiteX12" fmla="*/ 983334 w 1512982"/>
                <a:gd name="connsiteY12" fmla="*/ 2240245 h 3157181"/>
                <a:gd name="connsiteX13" fmla="*/ 1189082 w 1512982"/>
                <a:gd name="connsiteY13" fmla="*/ 1884656 h 3157181"/>
                <a:gd name="connsiteX14" fmla="*/ 862702 w 1512982"/>
                <a:gd name="connsiteY14" fmla="*/ 1320796 h 3157181"/>
                <a:gd name="connsiteX15" fmla="*/ 656952 w 1512982"/>
                <a:gd name="connsiteY15" fmla="*/ 965205 h 3157181"/>
                <a:gd name="connsiteX16" fmla="*/ 180733 w 1512982"/>
                <a:gd name="connsiteY16" fmla="*/ 139627 h 3157181"/>
                <a:gd name="connsiteX17" fmla="*/ 0 w 1512982"/>
                <a:gd name="connsiteY17" fmla="*/ 0 h 3157181"/>
                <a:gd name="connsiteX0" fmla="*/ 59528 w 1391777"/>
                <a:gd name="connsiteY0" fmla="*/ 103197 h 3120751"/>
                <a:gd name="connsiteX1" fmla="*/ 59529 w 1391777"/>
                <a:gd name="connsiteY1" fmla="*/ 103197 h 3120751"/>
                <a:gd name="connsiteX2" fmla="*/ 535748 w 1391777"/>
                <a:gd name="connsiteY2" fmla="*/ 928775 h 3120751"/>
                <a:gd name="connsiteX3" fmla="*/ 741498 w 1391777"/>
                <a:gd name="connsiteY3" fmla="*/ 1284365 h 3120751"/>
                <a:gd name="connsiteX4" fmla="*/ 1067878 w 1391777"/>
                <a:gd name="connsiteY4" fmla="*/ 1848226 h 3120751"/>
                <a:gd name="connsiteX5" fmla="*/ 1272364 w 1391777"/>
                <a:gd name="connsiteY5" fmla="*/ 2201275 h 3120751"/>
                <a:gd name="connsiteX6" fmla="*/ 1272365 w 1391777"/>
                <a:gd name="connsiteY6" fmla="*/ 2201276 h 3120751"/>
                <a:gd name="connsiteX7" fmla="*/ 1066621 w 1391777"/>
                <a:gd name="connsiteY7" fmla="*/ 2556881 h 3120751"/>
                <a:gd name="connsiteX8" fmla="*/ 1391777 w 1391777"/>
                <a:gd name="connsiteY8" fmla="*/ 3120751 h 3120751"/>
                <a:gd name="connsiteX9" fmla="*/ 1391776 w 1391777"/>
                <a:gd name="connsiteY9" fmla="*/ 3120751 h 3120751"/>
                <a:gd name="connsiteX10" fmla="*/ 1066620 w 1391777"/>
                <a:gd name="connsiteY10" fmla="*/ 2556881 h 3120751"/>
                <a:gd name="connsiteX11" fmla="*/ 862129 w 1391777"/>
                <a:gd name="connsiteY11" fmla="*/ 2203816 h 3120751"/>
                <a:gd name="connsiteX12" fmla="*/ 862129 w 1391777"/>
                <a:gd name="connsiteY12" fmla="*/ 2203815 h 3120751"/>
                <a:gd name="connsiteX13" fmla="*/ 1067877 w 1391777"/>
                <a:gd name="connsiteY13" fmla="*/ 1848226 h 3120751"/>
                <a:gd name="connsiteX14" fmla="*/ 741497 w 1391777"/>
                <a:gd name="connsiteY14" fmla="*/ 1284366 h 3120751"/>
                <a:gd name="connsiteX15" fmla="*/ 535747 w 1391777"/>
                <a:gd name="connsiteY15" fmla="*/ 928775 h 3120751"/>
                <a:gd name="connsiteX16" fmla="*/ 59528 w 1391777"/>
                <a:gd name="connsiteY16" fmla="*/ 103197 h 3120751"/>
                <a:gd name="connsiteX0" fmla="*/ 476218 w 1332248"/>
                <a:gd name="connsiteY0" fmla="*/ 825578 h 3017554"/>
                <a:gd name="connsiteX1" fmla="*/ 0 w 1332248"/>
                <a:gd name="connsiteY1" fmla="*/ 0 h 3017554"/>
                <a:gd name="connsiteX2" fmla="*/ 476219 w 1332248"/>
                <a:gd name="connsiteY2" fmla="*/ 825578 h 3017554"/>
                <a:gd name="connsiteX3" fmla="*/ 681969 w 1332248"/>
                <a:gd name="connsiteY3" fmla="*/ 1181168 h 3017554"/>
                <a:gd name="connsiteX4" fmla="*/ 1008349 w 1332248"/>
                <a:gd name="connsiteY4" fmla="*/ 1745029 h 3017554"/>
                <a:gd name="connsiteX5" fmla="*/ 1212835 w 1332248"/>
                <a:gd name="connsiteY5" fmla="*/ 2098078 h 3017554"/>
                <a:gd name="connsiteX6" fmla="*/ 1212836 w 1332248"/>
                <a:gd name="connsiteY6" fmla="*/ 2098079 h 3017554"/>
                <a:gd name="connsiteX7" fmla="*/ 1007092 w 1332248"/>
                <a:gd name="connsiteY7" fmla="*/ 2453684 h 3017554"/>
                <a:gd name="connsiteX8" fmla="*/ 1332248 w 1332248"/>
                <a:gd name="connsiteY8" fmla="*/ 3017554 h 3017554"/>
                <a:gd name="connsiteX9" fmla="*/ 1332247 w 1332248"/>
                <a:gd name="connsiteY9" fmla="*/ 3017554 h 3017554"/>
                <a:gd name="connsiteX10" fmla="*/ 1007091 w 1332248"/>
                <a:gd name="connsiteY10" fmla="*/ 2453684 h 3017554"/>
                <a:gd name="connsiteX11" fmla="*/ 802600 w 1332248"/>
                <a:gd name="connsiteY11" fmla="*/ 2100619 h 3017554"/>
                <a:gd name="connsiteX12" fmla="*/ 802600 w 1332248"/>
                <a:gd name="connsiteY12" fmla="*/ 2100618 h 3017554"/>
                <a:gd name="connsiteX13" fmla="*/ 1008348 w 1332248"/>
                <a:gd name="connsiteY13" fmla="*/ 1745029 h 3017554"/>
                <a:gd name="connsiteX14" fmla="*/ 681968 w 1332248"/>
                <a:gd name="connsiteY14" fmla="*/ 1181169 h 3017554"/>
                <a:gd name="connsiteX15" fmla="*/ 476218 w 1332248"/>
                <a:gd name="connsiteY15" fmla="*/ 825578 h 3017554"/>
                <a:gd name="connsiteX0" fmla="*/ 0 w 856030"/>
                <a:gd name="connsiteY0" fmla="*/ 0 h 2191976"/>
                <a:gd name="connsiteX1" fmla="*/ 1 w 856030"/>
                <a:gd name="connsiteY1" fmla="*/ 0 h 2191976"/>
                <a:gd name="connsiteX2" fmla="*/ 205751 w 856030"/>
                <a:gd name="connsiteY2" fmla="*/ 355590 h 2191976"/>
                <a:gd name="connsiteX3" fmla="*/ 532131 w 856030"/>
                <a:gd name="connsiteY3" fmla="*/ 919451 h 2191976"/>
                <a:gd name="connsiteX4" fmla="*/ 736617 w 856030"/>
                <a:gd name="connsiteY4" fmla="*/ 1272500 h 2191976"/>
                <a:gd name="connsiteX5" fmla="*/ 736618 w 856030"/>
                <a:gd name="connsiteY5" fmla="*/ 1272501 h 2191976"/>
                <a:gd name="connsiteX6" fmla="*/ 530874 w 856030"/>
                <a:gd name="connsiteY6" fmla="*/ 1628106 h 2191976"/>
                <a:gd name="connsiteX7" fmla="*/ 856030 w 856030"/>
                <a:gd name="connsiteY7" fmla="*/ 2191976 h 2191976"/>
                <a:gd name="connsiteX8" fmla="*/ 856029 w 856030"/>
                <a:gd name="connsiteY8" fmla="*/ 2191976 h 2191976"/>
                <a:gd name="connsiteX9" fmla="*/ 530873 w 856030"/>
                <a:gd name="connsiteY9" fmla="*/ 1628106 h 2191976"/>
                <a:gd name="connsiteX10" fmla="*/ 326382 w 856030"/>
                <a:gd name="connsiteY10" fmla="*/ 1275041 h 2191976"/>
                <a:gd name="connsiteX11" fmla="*/ 326382 w 856030"/>
                <a:gd name="connsiteY11" fmla="*/ 1275040 h 2191976"/>
                <a:gd name="connsiteX12" fmla="*/ 532130 w 856030"/>
                <a:gd name="connsiteY12" fmla="*/ 919451 h 2191976"/>
                <a:gd name="connsiteX13" fmla="*/ 205750 w 856030"/>
                <a:gd name="connsiteY13" fmla="*/ 355591 h 2191976"/>
                <a:gd name="connsiteX14" fmla="*/ 0 w 856030"/>
                <a:gd name="connsiteY14" fmla="*/ 0 h 2191976"/>
                <a:gd name="connsiteX0" fmla="*/ 205749 w 856029"/>
                <a:gd name="connsiteY0" fmla="*/ 355591 h 2191976"/>
                <a:gd name="connsiteX1" fmla="*/ 0 w 856029"/>
                <a:gd name="connsiteY1" fmla="*/ 0 h 2191976"/>
                <a:gd name="connsiteX2" fmla="*/ 205750 w 856029"/>
                <a:gd name="connsiteY2" fmla="*/ 355590 h 2191976"/>
                <a:gd name="connsiteX3" fmla="*/ 532130 w 856029"/>
                <a:gd name="connsiteY3" fmla="*/ 919451 h 2191976"/>
                <a:gd name="connsiteX4" fmla="*/ 736616 w 856029"/>
                <a:gd name="connsiteY4" fmla="*/ 1272500 h 2191976"/>
                <a:gd name="connsiteX5" fmla="*/ 736617 w 856029"/>
                <a:gd name="connsiteY5" fmla="*/ 1272501 h 2191976"/>
                <a:gd name="connsiteX6" fmla="*/ 530873 w 856029"/>
                <a:gd name="connsiteY6" fmla="*/ 1628106 h 2191976"/>
                <a:gd name="connsiteX7" fmla="*/ 856029 w 856029"/>
                <a:gd name="connsiteY7" fmla="*/ 2191976 h 2191976"/>
                <a:gd name="connsiteX8" fmla="*/ 856028 w 856029"/>
                <a:gd name="connsiteY8" fmla="*/ 2191976 h 2191976"/>
                <a:gd name="connsiteX9" fmla="*/ 530872 w 856029"/>
                <a:gd name="connsiteY9" fmla="*/ 1628106 h 2191976"/>
                <a:gd name="connsiteX10" fmla="*/ 326381 w 856029"/>
                <a:gd name="connsiteY10" fmla="*/ 1275041 h 2191976"/>
                <a:gd name="connsiteX11" fmla="*/ 326381 w 856029"/>
                <a:gd name="connsiteY11" fmla="*/ 1275040 h 2191976"/>
                <a:gd name="connsiteX12" fmla="*/ 532129 w 856029"/>
                <a:gd name="connsiteY12" fmla="*/ 919451 h 2191976"/>
                <a:gd name="connsiteX13" fmla="*/ 205749 w 856029"/>
                <a:gd name="connsiteY13" fmla="*/ 355591 h 2191976"/>
                <a:gd name="connsiteX0" fmla="*/ 0 w 650280"/>
                <a:gd name="connsiteY0" fmla="*/ 1 h 1836386"/>
                <a:gd name="connsiteX1" fmla="*/ 1 w 650280"/>
                <a:gd name="connsiteY1" fmla="*/ 0 h 1836386"/>
                <a:gd name="connsiteX2" fmla="*/ 326381 w 650280"/>
                <a:gd name="connsiteY2" fmla="*/ 563861 h 1836386"/>
                <a:gd name="connsiteX3" fmla="*/ 530867 w 650280"/>
                <a:gd name="connsiteY3" fmla="*/ 916910 h 1836386"/>
                <a:gd name="connsiteX4" fmla="*/ 530868 w 650280"/>
                <a:gd name="connsiteY4" fmla="*/ 916911 h 1836386"/>
                <a:gd name="connsiteX5" fmla="*/ 325124 w 650280"/>
                <a:gd name="connsiteY5" fmla="*/ 1272516 h 1836386"/>
                <a:gd name="connsiteX6" fmla="*/ 650280 w 650280"/>
                <a:gd name="connsiteY6" fmla="*/ 1836386 h 1836386"/>
                <a:gd name="connsiteX7" fmla="*/ 650279 w 650280"/>
                <a:gd name="connsiteY7" fmla="*/ 1836386 h 1836386"/>
                <a:gd name="connsiteX8" fmla="*/ 325123 w 650280"/>
                <a:gd name="connsiteY8" fmla="*/ 1272516 h 1836386"/>
                <a:gd name="connsiteX9" fmla="*/ 120632 w 650280"/>
                <a:gd name="connsiteY9" fmla="*/ 919451 h 1836386"/>
                <a:gd name="connsiteX10" fmla="*/ 120632 w 650280"/>
                <a:gd name="connsiteY10" fmla="*/ 919450 h 1836386"/>
                <a:gd name="connsiteX11" fmla="*/ 326380 w 650280"/>
                <a:gd name="connsiteY11" fmla="*/ 563861 h 1836386"/>
                <a:gd name="connsiteX12" fmla="*/ 0 w 650280"/>
                <a:gd name="connsiteY12" fmla="*/ 1 h 1836386"/>
                <a:gd name="connsiteX0" fmla="*/ 326379 w 650279"/>
                <a:gd name="connsiteY0" fmla="*/ 563861 h 1836386"/>
                <a:gd name="connsiteX1" fmla="*/ 0 w 650279"/>
                <a:gd name="connsiteY1" fmla="*/ 0 h 1836386"/>
                <a:gd name="connsiteX2" fmla="*/ 326380 w 650279"/>
                <a:gd name="connsiteY2" fmla="*/ 563861 h 1836386"/>
                <a:gd name="connsiteX3" fmla="*/ 530866 w 650279"/>
                <a:gd name="connsiteY3" fmla="*/ 916910 h 1836386"/>
                <a:gd name="connsiteX4" fmla="*/ 530867 w 650279"/>
                <a:gd name="connsiteY4" fmla="*/ 916911 h 1836386"/>
                <a:gd name="connsiteX5" fmla="*/ 325123 w 650279"/>
                <a:gd name="connsiteY5" fmla="*/ 1272516 h 1836386"/>
                <a:gd name="connsiteX6" fmla="*/ 650279 w 650279"/>
                <a:gd name="connsiteY6" fmla="*/ 1836386 h 1836386"/>
                <a:gd name="connsiteX7" fmla="*/ 650278 w 650279"/>
                <a:gd name="connsiteY7" fmla="*/ 1836386 h 1836386"/>
                <a:gd name="connsiteX8" fmla="*/ 325122 w 650279"/>
                <a:gd name="connsiteY8" fmla="*/ 1272516 h 1836386"/>
                <a:gd name="connsiteX9" fmla="*/ 120631 w 650279"/>
                <a:gd name="connsiteY9" fmla="*/ 919451 h 1836386"/>
                <a:gd name="connsiteX10" fmla="*/ 120631 w 650279"/>
                <a:gd name="connsiteY10" fmla="*/ 919450 h 1836386"/>
                <a:gd name="connsiteX11" fmla="*/ 326379 w 650279"/>
                <a:gd name="connsiteY11" fmla="*/ 563861 h 1836386"/>
                <a:gd name="connsiteX0" fmla="*/ 205748 w 529648"/>
                <a:gd name="connsiteY0" fmla="*/ 0 h 1272525"/>
                <a:gd name="connsiteX1" fmla="*/ 205749 w 529648"/>
                <a:gd name="connsiteY1" fmla="*/ 0 h 1272525"/>
                <a:gd name="connsiteX2" fmla="*/ 410235 w 529648"/>
                <a:gd name="connsiteY2" fmla="*/ 353049 h 1272525"/>
                <a:gd name="connsiteX3" fmla="*/ 410236 w 529648"/>
                <a:gd name="connsiteY3" fmla="*/ 353050 h 1272525"/>
                <a:gd name="connsiteX4" fmla="*/ 204492 w 529648"/>
                <a:gd name="connsiteY4" fmla="*/ 708655 h 1272525"/>
                <a:gd name="connsiteX5" fmla="*/ 529648 w 529648"/>
                <a:gd name="connsiteY5" fmla="*/ 1272525 h 1272525"/>
                <a:gd name="connsiteX6" fmla="*/ 529647 w 529648"/>
                <a:gd name="connsiteY6" fmla="*/ 1272525 h 1272525"/>
                <a:gd name="connsiteX7" fmla="*/ 204491 w 529648"/>
                <a:gd name="connsiteY7" fmla="*/ 708655 h 1272525"/>
                <a:gd name="connsiteX8" fmla="*/ 0 w 529648"/>
                <a:gd name="connsiteY8" fmla="*/ 355590 h 1272525"/>
                <a:gd name="connsiteX9" fmla="*/ 0 w 529648"/>
                <a:gd name="connsiteY9" fmla="*/ 355589 h 1272525"/>
                <a:gd name="connsiteX10" fmla="*/ 205748 w 529648"/>
                <a:gd name="connsiteY10" fmla="*/ 0 h 1272525"/>
                <a:gd name="connsiteX0" fmla="*/ 205748 w 529648"/>
                <a:gd name="connsiteY0" fmla="*/ 0 h 1272525"/>
                <a:gd name="connsiteX1" fmla="*/ 205749 w 529648"/>
                <a:gd name="connsiteY1" fmla="*/ 0 h 1272525"/>
                <a:gd name="connsiteX2" fmla="*/ 410235 w 529648"/>
                <a:gd name="connsiteY2" fmla="*/ 353049 h 1272525"/>
                <a:gd name="connsiteX3" fmla="*/ 410236 w 529648"/>
                <a:gd name="connsiteY3" fmla="*/ 353050 h 1272525"/>
                <a:gd name="connsiteX4" fmla="*/ 204492 w 529648"/>
                <a:gd name="connsiteY4" fmla="*/ 708655 h 1272525"/>
                <a:gd name="connsiteX5" fmla="*/ 529648 w 529648"/>
                <a:gd name="connsiteY5" fmla="*/ 1272525 h 1272525"/>
                <a:gd name="connsiteX6" fmla="*/ 204491 w 529648"/>
                <a:gd name="connsiteY6" fmla="*/ 708655 h 1272525"/>
                <a:gd name="connsiteX7" fmla="*/ 0 w 529648"/>
                <a:gd name="connsiteY7" fmla="*/ 355590 h 1272525"/>
                <a:gd name="connsiteX8" fmla="*/ 0 w 529648"/>
                <a:gd name="connsiteY8" fmla="*/ 355589 h 1272525"/>
                <a:gd name="connsiteX9" fmla="*/ 205748 w 529648"/>
                <a:gd name="connsiteY9" fmla="*/ 0 h 1272525"/>
                <a:gd name="connsiteX0" fmla="*/ 205748 w 410236"/>
                <a:gd name="connsiteY0" fmla="*/ 0 h 708655"/>
                <a:gd name="connsiteX1" fmla="*/ 205749 w 410236"/>
                <a:gd name="connsiteY1" fmla="*/ 0 h 708655"/>
                <a:gd name="connsiteX2" fmla="*/ 410235 w 410236"/>
                <a:gd name="connsiteY2" fmla="*/ 353049 h 708655"/>
                <a:gd name="connsiteX3" fmla="*/ 410236 w 410236"/>
                <a:gd name="connsiteY3" fmla="*/ 353050 h 708655"/>
                <a:gd name="connsiteX4" fmla="*/ 204492 w 410236"/>
                <a:gd name="connsiteY4" fmla="*/ 708655 h 708655"/>
                <a:gd name="connsiteX5" fmla="*/ 204491 w 410236"/>
                <a:gd name="connsiteY5" fmla="*/ 708655 h 708655"/>
                <a:gd name="connsiteX6" fmla="*/ 0 w 410236"/>
                <a:gd name="connsiteY6" fmla="*/ 355590 h 708655"/>
                <a:gd name="connsiteX7" fmla="*/ 0 w 410236"/>
                <a:gd name="connsiteY7" fmla="*/ 355589 h 708655"/>
                <a:gd name="connsiteX8" fmla="*/ 205748 w 410236"/>
                <a:gd name="connsiteY8" fmla="*/ 0 h 708655"/>
                <a:gd name="connsiteX0" fmla="*/ 205748 w 410236"/>
                <a:gd name="connsiteY0" fmla="*/ 0 h 708655"/>
                <a:gd name="connsiteX1" fmla="*/ 205749 w 410236"/>
                <a:gd name="connsiteY1" fmla="*/ 0 h 708655"/>
                <a:gd name="connsiteX2" fmla="*/ 410235 w 410236"/>
                <a:gd name="connsiteY2" fmla="*/ 353049 h 708655"/>
                <a:gd name="connsiteX3" fmla="*/ 410236 w 410236"/>
                <a:gd name="connsiteY3" fmla="*/ 353050 h 708655"/>
                <a:gd name="connsiteX4" fmla="*/ 204492 w 410236"/>
                <a:gd name="connsiteY4" fmla="*/ 708655 h 708655"/>
                <a:gd name="connsiteX5" fmla="*/ 204491 w 410236"/>
                <a:gd name="connsiteY5" fmla="*/ 708655 h 708655"/>
                <a:gd name="connsiteX6" fmla="*/ 0 w 410236"/>
                <a:gd name="connsiteY6" fmla="*/ 355590 h 708655"/>
                <a:gd name="connsiteX7" fmla="*/ 0 w 410236"/>
                <a:gd name="connsiteY7" fmla="*/ 355589 h 708655"/>
                <a:gd name="connsiteX8" fmla="*/ 105604 w 410236"/>
                <a:gd name="connsiteY8" fmla="*/ 167873 h 708655"/>
                <a:gd name="connsiteX9" fmla="*/ 205748 w 410236"/>
                <a:gd name="connsiteY9" fmla="*/ 0 h 708655"/>
                <a:gd name="connsiteX0" fmla="*/ 205748 w 410236"/>
                <a:gd name="connsiteY0" fmla="*/ 0 h 708655"/>
                <a:gd name="connsiteX1" fmla="*/ 205749 w 410236"/>
                <a:gd name="connsiteY1" fmla="*/ 0 h 708655"/>
                <a:gd name="connsiteX2" fmla="*/ 410235 w 410236"/>
                <a:gd name="connsiteY2" fmla="*/ 353049 h 708655"/>
                <a:gd name="connsiteX3" fmla="*/ 410236 w 410236"/>
                <a:gd name="connsiteY3" fmla="*/ 353050 h 708655"/>
                <a:gd name="connsiteX4" fmla="*/ 204492 w 410236"/>
                <a:gd name="connsiteY4" fmla="*/ 708655 h 708655"/>
                <a:gd name="connsiteX5" fmla="*/ 204491 w 410236"/>
                <a:gd name="connsiteY5" fmla="*/ 708655 h 708655"/>
                <a:gd name="connsiteX6" fmla="*/ 0 w 410236"/>
                <a:gd name="connsiteY6" fmla="*/ 355590 h 708655"/>
                <a:gd name="connsiteX7" fmla="*/ 0 w 410236"/>
                <a:gd name="connsiteY7" fmla="*/ 355589 h 708655"/>
                <a:gd name="connsiteX8" fmla="*/ 27783 w 410236"/>
                <a:gd name="connsiteY8" fmla="*/ 77082 h 708655"/>
                <a:gd name="connsiteX9" fmla="*/ 205748 w 410236"/>
                <a:gd name="connsiteY9" fmla="*/ 0 h 708655"/>
                <a:gd name="connsiteX0" fmla="*/ 205748 w 410236"/>
                <a:gd name="connsiteY0" fmla="*/ 0 h 708655"/>
                <a:gd name="connsiteX1" fmla="*/ 205749 w 410236"/>
                <a:gd name="connsiteY1" fmla="*/ 0 h 708655"/>
                <a:gd name="connsiteX2" fmla="*/ 410235 w 410236"/>
                <a:gd name="connsiteY2" fmla="*/ 353049 h 708655"/>
                <a:gd name="connsiteX3" fmla="*/ 410236 w 410236"/>
                <a:gd name="connsiteY3" fmla="*/ 353050 h 708655"/>
                <a:gd name="connsiteX4" fmla="*/ 313128 w 410236"/>
                <a:gd name="connsiteY4" fmla="*/ 544009 h 708655"/>
                <a:gd name="connsiteX5" fmla="*/ 204492 w 410236"/>
                <a:gd name="connsiteY5" fmla="*/ 708655 h 708655"/>
                <a:gd name="connsiteX6" fmla="*/ 204491 w 410236"/>
                <a:gd name="connsiteY6" fmla="*/ 708655 h 708655"/>
                <a:gd name="connsiteX7" fmla="*/ 0 w 410236"/>
                <a:gd name="connsiteY7" fmla="*/ 355590 h 708655"/>
                <a:gd name="connsiteX8" fmla="*/ 0 w 410236"/>
                <a:gd name="connsiteY8" fmla="*/ 355589 h 708655"/>
                <a:gd name="connsiteX9" fmla="*/ 27783 w 410236"/>
                <a:gd name="connsiteY9" fmla="*/ 77082 h 708655"/>
                <a:gd name="connsiteX10" fmla="*/ 205748 w 410236"/>
                <a:gd name="connsiteY10" fmla="*/ 0 h 708655"/>
                <a:gd name="connsiteX0" fmla="*/ 205748 w 410236"/>
                <a:gd name="connsiteY0" fmla="*/ 0 h 708655"/>
                <a:gd name="connsiteX1" fmla="*/ 205749 w 410236"/>
                <a:gd name="connsiteY1" fmla="*/ 0 h 708655"/>
                <a:gd name="connsiteX2" fmla="*/ 410235 w 410236"/>
                <a:gd name="connsiteY2" fmla="*/ 353049 h 708655"/>
                <a:gd name="connsiteX3" fmla="*/ 410236 w 410236"/>
                <a:gd name="connsiteY3" fmla="*/ 353050 h 708655"/>
                <a:gd name="connsiteX4" fmla="*/ 390949 w 410236"/>
                <a:gd name="connsiteY4" fmla="*/ 628315 h 708655"/>
                <a:gd name="connsiteX5" fmla="*/ 204492 w 410236"/>
                <a:gd name="connsiteY5" fmla="*/ 708655 h 708655"/>
                <a:gd name="connsiteX6" fmla="*/ 204491 w 410236"/>
                <a:gd name="connsiteY6" fmla="*/ 708655 h 708655"/>
                <a:gd name="connsiteX7" fmla="*/ 0 w 410236"/>
                <a:gd name="connsiteY7" fmla="*/ 355590 h 708655"/>
                <a:gd name="connsiteX8" fmla="*/ 0 w 410236"/>
                <a:gd name="connsiteY8" fmla="*/ 355589 h 708655"/>
                <a:gd name="connsiteX9" fmla="*/ 27783 w 410236"/>
                <a:gd name="connsiteY9" fmla="*/ 77082 h 708655"/>
                <a:gd name="connsiteX10" fmla="*/ 205748 w 410236"/>
                <a:gd name="connsiteY10" fmla="*/ 0 h 708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10236" h="708655">
                  <a:moveTo>
                    <a:pt x="205748" y="0"/>
                  </a:moveTo>
                  <a:lnTo>
                    <a:pt x="205749" y="0"/>
                  </a:lnTo>
                  <a:lnTo>
                    <a:pt x="410235" y="353049"/>
                  </a:lnTo>
                  <a:lnTo>
                    <a:pt x="410236" y="353050"/>
                  </a:lnTo>
                  <a:lnTo>
                    <a:pt x="390949" y="628315"/>
                  </a:lnTo>
                  <a:lnTo>
                    <a:pt x="204492" y="708655"/>
                  </a:lnTo>
                  <a:lnTo>
                    <a:pt x="204491" y="708655"/>
                  </a:lnTo>
                  <a:lnTo>
                    <a:pt x="0" y="355590"/>
                  </a:lnTo>
                  <a:lnTo>
                    <a:pt x="0" y="355589"/>
                  </a:lnTo>
                  <a:lnTo>
                    <a:pt x="27783" y="77082"/>
                  </a:lnTo>
                  <a:lnTo>
                    <a:pt x="205748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586D4E31-3068-43FA-939F-865AD642EC54}"/>
                </a:ext>
              </a:extLst>
            </p:cNvPr>
            <p:cNvSpPr/>
            <p:nvPr/>
          </p:nvSpPr>
          <p:spPr>
            <a:xfrm>
              <a:off x="1719049" y="3803280"/>
              <a:ext cx="1866614" cy="2098758"/>
            </a:xfrm>
            <a:custGeom>
              <a:avLst/>
              <a:gdLst>
                <a:gd name="connsiteX0" fmla="*/ 17187 w 21600"/>
                <a:gd name="connsiteY0" fmla="*/ 12238 h 21600"/>
                <a:gd name="connsiteX1" fmla="*/ 13678 w 21600"/>
                <a:gd name="connsiteY1" fmla="*/ 17651 h 21600"/>
                <a:gd name="connsiteX2" fmla="*/ 10170 w 21600"/>
                <a:gd name="connsiteY2" fmla="*/ 12238 h 21600"/>
                <a:gd name="connsiteX3" fmla="*/ 7949 w 21600"/>
                <a:gd name="connsiteY3" fmla="*/ 8825 h 21600"/>
                <a:gd name="connsiteX4" fmla="*/ 2220 w 21600"/>
                <a:gd name="connsiteY4" fmla="*/ 0 h 21600"/>
                <a:gd name="connsiteX5" fmla="*/ 954 w 21600"/>
                <a:gd name="connsiteY5" fmla="*/ 1957 h 21600"/>
                <a:gd name="connsiteX6" fmla="*/ 0 w 21600"/>
                <a:gd name="connsiteY6" fmla="*/ 3413 h 21600"/>
                <a:gd name="connsiteX7" fmla="*/ 3509 w 21600"/>
                <a:gd name="connsiteY7" fmla="*/ 8825 h 21600"/>
                <a:gd name="connsiteX8" fmla="*/ 5729 w 21600"/>
                <a:gd name="connsiteY8" fmla="*/ 12238 h 21600"/>
                <a:gd name="connsiteX9" fmla="*/ 10869 w 21600"/>
                <a:gd name="connsiteY9" fmla="*/ 20162 h 21600"/>
                <a:gd name="connsiteX10" fmla="*/ 13664 w 21600"/>
                <a:gd name="connsiteY10" fmla="*/ 21600 h 21600"/>
                <a:gd name="connsiteX11" fmla="*/ 16460 w 21600"/>
                <a:gd name="connsiteY11" fmla="*/ 20162 h 21600"/>
                <a:gd name="connsiteX12" fmla="*/ 21600 w 21600"/>
                <a:gd name="connsiteY12" fmla="*/ 12238 h 21600"/>
                <a:gd name="connsiteX13" fmla="*/ 17187 w 21600"/>
                <a:gd name="connsiteY13" fmla="*/ 12238 h 21600"/>
                <a:gd name="connsiteX0" fmla="*/ 17187 w 21600"/>
                <a:gd name="connsiteY0" fmla="*/ 12238 h 21600"/>
                <a:gd name="connsiteX1" fmla="*/ 13678 w 21600"/>
                <a:gd name="connsiteY1" fmla="*/ 17651 h 21600"/>
                <a:gd name="connsiteX2" fmla="*/ 10170 w 21600"/>
                <a:gd name="connsiteY2" fmla="*/ 12238 h 21600"/>
                <a:gd name="connsiteX3" fmla="*/ 7949 w 21600"/>
                <a:gd name="connsiteY3" fmla="*/ 8825 h 21600"/>
                <a:gd name="connsiteX4" fmla="*/ 2220 w 21600"/>
                <a:gd name="connsiteY4" fmla="*/ 0 h 21600"/>
                <a:gd name="connsiteX5" fmla="*/ 604 w 21600"/>
                <a:gd name="connsiteY5" fmla="*/ 1335 h 21600"/>
                <a:gd name="connsiteX6" fmla="*/ 0 w 21600"/>
                <a:gd name="connsiteY6" fmla="*/ 3413 h 21600"/>
                <a:gd name="connsiteX7" fmla="*/ 3509 w 21600"/>
                <a:gd name="connsiteY7" fmla="*/ 8825 h 21600"/>
                <a:gd name="connsiteX8" fmla="*/ 5729 w 21600"/>
                <a:gd name="connsiteY8" fmla="*/ 12238 h 21600"/>
                <a:gd name="connsiteX9" fmla="*/ 10869 w 21600"/>
                <a:gd name="connsiteY9" fmla="*/ 20162 h 21600"/>
                <a:gd name="connsiteX10" fmla="*/ 13664 w 21600"/>
                <a:gd name="connsiteY10" fmla="*/ 21600 h 21600"/>
                <a:gd name="connsiteX11" fmla="*/ 16460 w 21600"/>
                <a:gd name="connsiteY11" fmla="*/ 20162 h 21600"/>
                <a:gd name="connsiteX12" fmla="*/ 21600 w 21600"/>
                <a:gd name="connsiteY12" fmla="*/ 12238 h 21600"/>
                <a:gd name="connsiteX13" fmla="*/ 17187 w 21600"/>
                <a:gd name="connsiteY13" fmla="*/ 12238 h 21600"/>
                <a:gd name="connsiteX0" fmla="*/ 17187 w 21600"/>
                <a:gd name="connsiteY0" fmla="*/ 12238 h 21600"/>
                <a:gd name="connsiteX1" fmla="*/ 13678 w 21600"/>
                <a:gd name="connsiteY1" fmla="*/ 17651 h 21600"/>
                <a:gd name="connsiteX2" fmla="*/ 10170 w 21600"/>
                <a:gd name="connsiteY2" fmla="*/ 12238 h 21600"/>
                <a:gd name="connsiteX3" fmla="*/ 7949 w 21600"/>
                <a:gd name="connsiteY3" fmla="*/ 8825 h 21600"/>
                <a:gd name="connsiteX4" fmla="*/ 2220 w 21600"/>
                <a:gd name="connsiteY4" fmla="*/ 0 h 21600"/>
                <a:gd name="connsiteX5" fmla="*/ 604 w 21600"/>
                <a:gd name="connsiteY5" fmla="*/ 1335 h 21600"/>
                <a:gd name="connsiteX6" fmla="*/ 0 w 21600"/>
                <a:gd name="connsiteY6" fmla="*/ 3413 h 21600"/>
                <a:gd name="connsiteX7" fmla="*/ 3509 w 21600"/>
                <a:gd name="connsiteY7" fmla="*/ 8825 h 21600"/>
                <a:gd name="connsiteX8" fmla="*/ 5729 w 21600"/>
                <a:gd name="connsiteY8" fmla="*/ 12238 h 21600"/>
                <a:gd name="connsiteX9" fmla="*/ 10869 w 21600"/>
                <a:gd name="connsiteY9" fmla="*/ 20162 h 21600"/>
                <a:gd name="connsiteX10" fmla="*/ 13664 w 21600"/>
                <a:gd name="connsiteY10" fmla="*/ 21600 h 21600"/>
                <a:gd name="connsiteX11" fmla="*/ 16460 w 21600"/>
                <a:gd name="connsiteY11" fmla="*/ 20162 h 21600"/>
                <a:gd name="connsiteX12" fmla="*/ 21600 w 21600"/>
                <a:gd name="connsiteY12" fmla="*/ 12238 h 21600"/>
                <a:gd name="connsiteX13" fmla="*/ 19361 w 21600"/>
                <a:gd name="connsiteY13" fmla="*/ 12228 h 21600"/>
                <a:gd name="connsiteX14" fmla="*/ 17187 w 21600"/>
                <a:gd name="connsiteY14" fmla="*/ 12238 h 21600"/>
                <a:gd name="connsiteX0" fmla="*/ 17187 w 21600"/>
                <a:gd name="connsiteY0" fmla="*/ 12238 h 21600"/>
                <a:gd name="connsiteX1" fmla="*/ 13678 w 21600"/>
                <a:gd name="connsiteY1" fmla="*/ 17651 h 21600"/>
                <a:gd name="connsiteX2" fmla="*/ 10170 w 21600"/>
                <a:gd name="connsiteY2" fmla="*/ 12238 h 21600"/>
                <a:gd name="connsiteX3" fmla="*/ 7949 w 21600"/>
                <a:gd name="connsiteY3" fmla="*/ 8825 h 21600"/>
                <a:gd name="connsiteX4" fmla="*/ 2220 w 21600"/>
                <a:gd name="connsiteY4" fmla="*/ 0 h 21600"/>
                <a:gd name="connsiteX5" fmla="*/ 604 w 21600"/>
                <a:gd name="connsiteY5" fmla="*/ 1335 h 21600"/>
                <a:gd name="connsiteX6" fmla="*/ 0 w 21600"/>
                <a:gd name="connsiteY6" fmla="*/ 3413 h 21600"/>
                <a:gd name="connsiteX7" fmla="*/ 3509 w 21600"/>
                <a:gd name="connsiteY7" fmla="*/ 8825 h 21600"/>
                <a:gd name="connsiteX8" fmla="*/ 5729 w 21600"/>
                <a:gd name="connsiteY8" fmla="*/ 12238 h 21600"/>
                <a:gd name="connsiteX9" fmla="*/ 10869 w 21600"/>
                <a:gd name="connsiteY9" fmla="*/ 20162 h 21600"/>
                <a:gd name="connsiteX10" fmla="*/ 13664 w 21600"/>
                <a:gd name="connsiteY10" fmla="*/ 21600 h 21600"/>
                <a:gd name="connsiteX11" fmla="*/ 16460 w 21600"/>
                <a:gd name="connsiteY11" fmla="*/ 20162 h 21600"/>
                <a:gd name="connsiteX12" fmla="*/ 21600 w 21600"/>
                <a:gd name="connsiteY12" fmla="*/ 12238 h 21600"/>
                <a:gd name="connsiteX13" fmla="*/ 19221 w 21600"/>
                <a:gd name="connsiteY13" fmla="*/ 11419 h 21600"/>
                <a:gd name="connsiteX14" fmla="*/ 17187 w 21600"/>
                <a:gd name="connsiteY14" fmla="*/ 12238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1600" h="21600" extrusionOk="0">
                  <a:moveTo>
                    <a:pt x="17187" y="12238"/>
                  </a:moveTo>
                  <a:lnTo>
                    <a:pt x="13678" y="17651"/>
                  </a:lnTo>
                  <a:lnTo>
                    <a:pt x="10170" y="12238"/>
                  </a:lnTo>
                  <a:lnTo>
                    <a:pt x="7949" y="8825"/>
                  </a:lnTo>
                  <a:lnTo>
                    <a:pt x="2220" y="0"/>
                  </a:lnTo>
                  <a:lnTo>
                    <a:pt x="604" y="1335"/>
                  </a:lnTo>
                  <a:lnTo>
                    <a:pt x="0" y="3413"/>
                  </a:lnTo>
                  <a:lnTo>
                    <a:pt x="3509" y="8825"/>
                  </a:lnTo>
                  <a:lnTo>
                    <a:pt x="5729" y="12238"/>
                  </a:lnTo>
                  <a:lnTo>
                    <a:pt x="10869" y="20162"/>
                  </a:lnTo>
                  <a:cubicBezTo>
                    <a:pt x="11458" y="21064"/>
                    <a:pt x="12499" y="21600"/>
                    <a:pt x="13664" y="21600"/>
                  </a:cubicBezTo>
                  <a:cubicBezTo>
                    <a:pt x="14829" y="21600"/>
                    <a:pt x="15885" y="21064"/>
                    <a:pt x="16460" y="20162"/>
                  </a:cubicBezTo>
                  <a:lnTo>
                    <a:pt x="21600" y="12238"/>
                  </a:lnTo>
                  <a:lnTo>
                    <a:pt x="19221" y="11419"/>
                  </a:lnTo>
                  <a:lnTo>
                    <a:pt x="17187" y="12238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09C98CA9-9E97-4BD3-9983-2B62A5D73588}"/>
                </a:ext>
              </a:extLst>
            </p:cNvPr>
            <p:cNvSpPr/>
            <p:nvPr/>
          </p:nvSpPr>
          <p:spPr>
            <a:xfrm>
              <a:off x="1043941" y="2618881"/>
              <a:ext cx="2399700" cy="1189137"/>
            </a:xfrm>
            <a:custGeom>
              <a:avLst/>
              <a:gdLst>
                <a:gd name="connsiteX0" fmla="*/ 19741 w 21484"/>
                <a:gd name="connsiteY0" fmla="*/ 0 h 21600"/>
                <a:gd name="connsiteX1" fmla="*/ 14187 w 21484"/>
                <a:gd name="connsiteY1" fmla="*/ 0 h 21600"/>
                <a:gd name="connsiteX2" fmla="*/ 10689 w 21484"/>
                <a:gd name="connsiteY2" fmla="*/ 0 h 21600"/>
                <a:gd name="connsiteX3" fmla="*/ 2558 w 21484"/>
                <a:gd name="connsiteY3" fmla="*/ 0 h 21600"/>
                <a:gd name="connsiteX4" fmla="*/ 350 w 21484"/>
                <a:gd name="connsiteY4" fmla="*/ 2539 h 21600"/>
                <a:gd name="connsiteX5" fmla="*/ 350 w 21484"/>
                <a:gd name="connsiteY5" fmla="*/ 7616 h 21600"/>
                <a:gd name="connsiteX6" fmla="*/ 4410 w 21484"/>
                <a:gd name="connsiteY6" fmla="*/ 21600 h 21600"/>
                <a:gd name="connsiteX7" fmla="*/ 6164 w 21484"/>
                <a:gd name="connsiteY7" fmla="*/ 15576 h 21600"/>
                <a:gd name="connsiteX8" fmla="*/ 3381 w 21484"/>
                <a:gd name="connsiteY8" fmla="*/ 6024 h 21600"/>
                <a:gd name="connsiteX9" fmla="*/ 8935 w 21484"/>
                <a:gd name="connsiteY9" fmla="*/ 6024 h 21600"/>
                <a:gd name="connsiteX10" fmla="*/ 12433 w 21484"/>
                <a:gd name="connsiteY10" fmla="*/ 6024 h 21600"/>
                <a:gd name="connsiteX11" fmla="*/ 21484 w 21484"/>
                <a:gd name="connsiteY11" fmla="*/ 6024 h 21600"/>
                <a:gd name="connsiteX12" fmla="*/ 20803 w 21484"/>
                <a:gd name="connsiteY12" fmla="*/ 3546 h 21600"/>
                <a:gd name="connsiteX13" fmla="*/ 19741 w 21484"/>
                <a:gd name="connsiteY13" fmla="*/ 0 h 21600"/>
                <a:gd name="connsiteX0" fmla="*/ 19741 w 21484"/>
                <a:gd name="connsiteY0" fmla="*/ 0 h 21600"/>
                <a:gd name="connsiteX1" fmla="*/ 14187 w 21484"/>
                <a:gd name="connsiteY1" fmla="*/ 0 h 21600"/>
                <a:gd name="connsiteX2" fmla="*/ 10689 w 21484"/>
                <a:gd name="connsiteY2" fmla="*/ 0 h 21600"/>
                <a:gd name="connsiteX3" fmla="*/ 2558 w 21484"/>
                <a:gd name="connsiteY3" fmla="*/ 0 h 21600"/>
                <a:gd name="connsiteX4" fmla="*/ 350 w 21484"/>
                <a:gd name="connsiteY4" fmla="*/ 2539 h 21600"/>
                <a:gd name="connsiteX5" fmla="*/ 350 w 21484"/>
                <a:gd name="connsiteY5" fmla="*/ 7616 h 21600"/>
                <a:gd name="connsiteX6" fmla="*/ 4410 w 21484"/>
                <a:gd name="connsiteY6" fmla="*/ 21600 h 21600"/>
                <a:gd name="connsiteX7" fmla="*/ 6164 w 21484"/>
                <a:gd name="connsiteY7" fmla="*/ 15576 h 21600"/>
                <a:gd name="connsiteX8" fmla="*/ 3381 w 21484"/>
                <a:gd name="connsiteY8" fmla="*/ 6024 h 21600"/>
                <a:gd name="connsiteX9" fmla="*/ 8935 w 21484"/>
                <a:gd name="connsiteY9" fmla="*/ 6024 h 21600"/>
                <a:gd name="connsiteX10" fmla="*/ 12433 w 21484"/>
                <a:gd name="connsiteY10" fmla="*/ 6024 h 21600"/>
                <a:gd name="connsiteX11" fmla="*/ 21484 w 21484"/>
                <a:gd name="connsiteY11" fmla="*/ 6024 h 21600"/>
                <a:gd name="connsiteX12" fmla="*/ 21245 w 21484"/>
                <a:gd name="connsiteY12" fmla="*/ 3107 h 21600"/>
                <a:gd name="connsiteX13" fmla="*/ 19741 w 21484"/>
                <a:gd name="connsiteY13" fmla="*/ 0 h 21600"/>
                <a:gd name="connsiteX0" fmla="*/ 19741 w 21484"/>
                <a:gd name="connsiteY0" fmla="*/ 0 h 21600"/>
                <a:gd name="connsiteX1" fmla="*/ 14187 w 21484"/>
                <a:gd name="connsiteY1" fmla="*/ 0 h 21600"/>
                <a:gd name="connsiteX2" fmla="*/ 10689 w 21484"/>
                <a:gd name="connsiteY2" fmla="*/ 0 h 21600"/>
                <a:gd name="connsiteX3" fmla="*/ 2558 w 21484"/>
                <a:gd name="connsiteY3" fmla="*/ 0 h 21600"/>
                <a:gd name="connsiteX4" fmla="*/ 350 w 21484"/>
                <a:gd name="connsiteY4" fmla="*/ 2539 h 21600"/>
                <a:gd name="connsiteX5" fmla="*/ 350 w 21484"/>
                <a:gd name="connsiteY5" fmla="*/ 7616 h 21600"/>
                <a:gd name="connsiteX6" fmla="*/ 4410 w 21484"/>
                <a:gd name="connsiteY6" fmla="*/ 21600 h 21600"/>
                <a:gd name="connsiteX7" fmla="*/ 5212 w 21484"/>
                <a:gd name="connsiteY7" fmla="*/ 18816 h 21600"/>
                <a:gd name="connsiteX8" fmla="*/ 6164 w 21484"/>
                <a:gd name="connsiteY8" fmla="*/ 15576 h 21600"/>
                <a:gd name="connsiteX9" fmla="*/ 3381 w 21484"/>
                <a:gd name="connsiteY9" fmla="*/ 6024 h 21600"/>
                <a:gd name="connsiteX10" fmla="*/ 8935 w 21484"/>
                <a:gd name="connsiteY10" fmla="*/ 6024 h 21600"/>
                <a:gd name="connsiteX11" fmla="*/ 12433 w 21484"/>
                <a:gd name="connsiteY11" fmla="*/ 6024 h 21600"/>
                <a:gd name="connsiteX12" fmla="*/ 21484 w 21484"/>
                <a:gd name="connsiteY12" fmla="*/ 6024 h 21600"/>
                <a:gd name="connsiteX13" fmla="*/ 21245 w 21484"/>
                <a:gd name="connsiteY13" fmla="*/ 3107 h 21600"/>
                <a:gd name="connsiteX14" fmla="*/ 19741 w 21484"/>
                <a:gd name="connsiteY14" fmla="*/ 0 h 21600"/>
                <a:gd name="connsiteX0" fmla="*/ 19741 w 21484"/>
                <a:gd name="connsiteY0" fmla="*/ 0 h 21600"/>
                <a:gd name="connsiteX1" fmla="*/ 14187 w 21484"/>
                <a:gd name="connsiteY1" fmla="*/ 0 h 21600"/>
                <a:gd name="connsiteX2" fmla="*/ 10689 w 21484"/>
                <a:gd name="connsiteY2" fmla="*/ 0 h 21600"/>
                <a:gd name="connsiteX3" fmla="*/ 2558 w 21484"/>
                <a:gd name="connsiteY3" fmla="*/ 0 h 21600"/>
                <a:gd name="connsiteX4" fmla="*/ 350 w 21484"/>
                <a:gd name="connsiteY4" fmla="*/ 2539 h 21600"/>
                <a:gd name="connsiteX5" fmla="*/ 350 w 21484"/>
                <a:gd name="connsiteY5" fmla="*/ 7616 h 21600"/>
                <a:gd name="connsiteX6" fmla="*/ 4410 w 21484"/>
                <a:gd name="connsiteY6" fmla="*/ 21600 h 21600"/>
                <a:gd name="connsiteX7" fmla="*/ 6041 w 21484"/>
                <a:gd name="connsiteY7" fmla="*/ 19805 h 21600"/>
                <a:gd name="connsiteX8" fmla="*/ 6164 w 21484"/>
                <a:gd name="connsiteY8" fmla="*/ 15576 h 21600"/>
                <a:gd name="connsiteX9" fmla="*/ 3381 w 21484"/>
                <a:gd name="connsiteY9" fmla="*/ 6024 h 21600"/>
                <a:gd name="connsiteX10" fmla="*/ 8935 w 21484"/>
                <a:gd name="connsiteY10" fmla="*/ 6024 h 21600"/>
                <a:gd name="connsiteX11" fmla="*/ 12433 w 21484"/>
                <a:gd name="connsiteY11" fmla="*/ 6024 h 21600"/>
                <a:gd name="connsiteX12" fmla="*/ 21484 w 21484"/>
                <a:gd name="connsiteY12" fmla="*/ 6024 h 21600"/>
                <a:gd name="connsiteX13" fmla="*/ 21245 w 21484"/>
                <a:gd name="connsiteY13" fmla="*/ 3107 h 21600"/>
                <a:gd name="connsiteX14" fmla="*/ 19741 w 21484"/>
                <a:gd name="connsiteY14" fmla="*/ 0 h 21600"/>
                <a:gd name="connsiteX0" fmla="*/ 19741 w 21937"/>
                <a:gd name="connsiteY0" fmla="*/ 0 h 21600"/>
                <a:gd name="connsiteX1" fmla="*/ 14187 w 21937"/>
                <a:gd name="connsiteY1" fmla="*/ 0 h 21600"/>
                <a:gd name="connsiteX2" fmla="*/ 10689 w 21937"/>
                <a:gd name="connsiteY2" fmla="*/ 0 h 21600"/>
                <a:gd name="connsiteX3" fmla="*/ 2558 w 21937"/>
                <a:gd name="connsiteY3" fmla="*/ 0 h 21600"/>
                <a:gd name="connsiteX4" fmla="*/ 350 w 21937"/>
                <a:gd name="connsiteY4" fmla="*/ 2539 h 21600"/>
                <a:gd name="connsiteX5" fmla="*/ 350 w 21937"/>
                <a:gd name="connsiteY5" fmla="*/ 7616 h 21600"/>
                <a:gd name="connsiteX6" fmla="*/ 4410 w 21937"/>
                <a:gd name="connsiteY6" fmla="*/ 21600 h 21600"/>
                <a:gd name="connsiteX7" fmla="*/ 6041 w 21937"/>
                <a:gd name="connsiteY7" fmla="*/ 19805 h 21600"/>
                <a:gd name="connsiteX8" fmla="*/ 6164 w 21937"/>
                <a:gd name="connsiteY8" fmla="*/ 15576 h 21600"/>
                <a:gd name="connsiteX9" fmla="*/ 3381 w 21937"/>
                <a:gd name="connsiteY9" fmla="*/ 6024 h 21600"/>
                <a:gd name="connsiteX10" fmla="*/ 8935 w 21937"/>
                <a:gd name="connsiteY10" fmla="*/ 6024 h 21600"/>
                <a:gd name="connsiteX11" fmla="*/ 12433 w 21937"/>
                <a:gd name="connsiteY11" fmla="*/ 6024 h 21600"/>
                <a:gd name="connsiteX12" fmla="*/ 21484 w 21937"/>
                <a:gd name="connsiteY12" fmla="*/ 6024 h 21600"/>
                <a:gd name="connsiteX13" fmla="*/ 21930 w 21937"/>
                <a:gd name="connsiteY13" fmla="*/ 2860 h 21600"/>
                <a:gd name="connsiteX14" fmla="*/ 19741 w 21937"/>
                <a:gd name="connsiteY14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1937" h="21600" extrusionOk="0">
                  <a:moveTo>
                    <a:pt x="19741" y="0"/>
                  </a:moveTo>
                  <a:lnTo>
                    <a:pt x="14187" y="0"/>
                  </a:lnTo>
                  <a:lnTo>
                    <a:pt x="10689" y="0"/>
                  </a:lnTo>
                  <a:lnTo>
                    <a:pt x="2558" y="0"/>
                  </a:lnTo>
                  <a:cubicBezTo>
                    <a:pt x="1638" y="0"/>
                    <a:pt x="804" y="947"/>
                    <a:pt x="350" y="2539"/>
                  </a:cubicBezTo>
                  <a:cubicBezTo>
                    <a:pt x="-116" y="4131"/>
                    <a:pt x="-116" y="6024"/>
                    <a:pt x="350" y="7616"/>
                  </a:cubicBezTo>
                  <a:lnTo>
                    <a:pt x="4410" y="21600"/>
                  </a:lnTo>
                  <a:lnTo>
                    <a:pt x="6041" y="19805"/>
                  </a:lnTo>
                  <a:lnTo>
                    <a:pt x="6164" y="15576"/>
                  </a:lnTo>
                  <a:lnTo>
                    <a:pt x="3381" y="6024"/>
                  </a:lnTo>
                  <a:lnTo>
                    <a:pt x="8935" y="6024"/>
                  </a:lnTo>
                  <a:lnTo>
                    <a:pt x="12433" y="6024"/>
                  </a:lnTo>
                  <a:lnTo>
                    <a:pt x="21484" y="6024"/>
                  </a:lnTo>
                  <a:cubicBezTo>
                    <a:pt x="21404" y="5052"/>
                    <a:pt x="22010" y="3832"/>
                    <a:pt x="21930" y="2860"/>
                  </a:cubicBezTo>
                  <a:lnTo>
                    <a:pt x="19741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FBEB3BA6-8B4D-4B1D-B426-89E5069C9EA9}"/>
                </a:ext>
              </a:extLst>
            </p:cNvPr>
            <p:cNvSpPr/>
            <p:nvPr/>
          </p:nvSpPr>
          <p:spPr>
            <a:xfrm>
              <a:off x="1043941" y="2950509"/>
              <a:ext cx="1359989" cy="2046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extrusionOk="0">
                  <a:moveTo>
                    <a:pt x="5820" y="18100"/>
                  </a:moveTo>
                  <a:lnTo>
                    <a:pt x="10591" y="12550"/>
                  </a:lnTo>
                  <a:lnTo>
                    <a:pt x="13610" y="9050"/>
                  </a:lnTo>
                  <a:lnTo>
                    <a:pt x="21400" y="0"/>
                  </a:lnTo>
                  <a:lnTo>
                    <a:pt x="15380" y="0"/>
                  </a:lnTo>
                  <a:lnTo>
                    <a:pt x="10609" y="5550"/>
                  </a:lnTo>
                  <a:lnTo>
                    <a:pt x="7590" y="9050"/>
                  </a:lnTo>
                  <a:lnTo>
                    <a:pt x="601" y="17175"/>
                  </a:lnTo>
                  <a:cubicBezTo>
                    <a:pt x="-200" y="18100"/>
                    <a:pt x="-200" y="19200"/>
                    <a:pt x="601" y="20125"/>
                  </a:cubicBezTo>
                  <a:cubicBezTo>
                    <a:pt x="1403" y="21050"/>
                    <a:pt x="2819" y="21600"/>
                    <a:pt x="4403" y="21600"/>
                  </a:cubicBezTo>
                  <a:lnTo>
                    <a:pt x="18399" y="21600"/>
                  </a:lnTo>
                  <a:lnTo>
                    <a:pt x="15380" y="18100"/>
                  </a:lnTo>
                  <a:lnTo>
                    <a:pt x="5820" y="1810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53" name="TextBox 9">
              <a:extLst>
                <a:ext uri="{FF2B5EF4-FFF2-40B4-BE49-F238E27FC236}">
                  <a16:creationId xmlns:a16="http://schemas.microsoft.com/office/drawing/2014/main" id="{8781CDCE-A6E8-4496-9D01-DE3CD2168057}"/>
                </a:ext>
              </a:extLst>
            </p:cNvPr>
            <p:cNvSpPr txBox="1"/>
            <p:nvPr/>
          </p:nvSpPr>
          <p:spPr>
            <a:xfrm>
              <a:off x="1309665" y="3236829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54" name="TextBox 12">
              <a:extLst>
                <a:ext uri="{FF2B5EF4-FFF2-40B4-BE49-F238E27FC236}">
                  <a16:creationId xmlns:a16="http://schemas.microsoft.com/office/drawing/2014/main" id="{D494CE85-4D55-47EE-B56C-1617D8F38DEC}"/>
                </a:ext>
              </a:extLst>
            </p:cNvPr>
            <p:cNvSpPr txBox="1"/>
            <p:nvPr/>
          </p:nvSpPr>
          <p:spPr>
            <a:xfrm>
              <a:off x="3082234" y="5018789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55" name="TextBox 13">
              <a:extLst>
                <a:ext uri="{FF2B5EF4-FFF2-40B4-BE49-F238E27FC236}">
                  <a16:creationId xmlns:a16="http://schemas.microsoft.com/office/drawing/2014/main" id="{F6D1859B-F1C2-4A0A-AAC5-A573C6565011}"/>
                </a:ext>
              </a:extLst>
            </p:cNvPr>
            <p:cNvSpPr txBox="1"/>
            <p:nvPr/>
          </p:nvSpPr>
          <p:spPr>
            <a:xfrm>
              <a:off x="1595214" y="2624413"/>
              <a:ext cx="12922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16">
              <a:extLst>
                <a:ext uri="{FF2B5EF4-FFF2-40B4-BE49-F238E27FC236}">
                  <a16:creationId xmlns:a16="http://schemas.microsoft.com/office/drawing/2014/main" id="{E2CB87AE-BD10-4736-8817-B2DD1E02976F}"/>
                </a:ext>
              </a:extLst>
            </p:cNvPr>
            <p:cNvSpPr txBox="1"/>
            <p:nvPr/>
          </p:nvSpPr>
          <p:spPr>
            <a:xfrm rot="3596471">
              <a:off x="1656626" y="4636735"/>
              <a:ext cx="12922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8910C3CE-D5FD-477C-AEAF-B52C1FBF00E8}"/>
                </a:ext>
              </a:extLst>
            </p:cNvPr>
            <p:cNvSpPr/>
            <p:nvPr/>
          </p:nvSpPr>
          <p:spPr>
            <a:xfrm>
              <a:off x="3400897" y="2618878"/>
              <a:ext cx="1359100" cy="2130597"/>
            </a:xfrm>
            <a:custGeom>
              <a:avLst/>
              <a:gdLst>
                <a:gd name="connsiteX0" fmla="*/ 20817 w 21404"/>
                <a:gd name="connsiteY0" fmla="*/ 1475 h 21600"/>
                <a:gd name="connsiteX1" fmla="*/ 17011 w 21404"/>
                <a:gd name="connsiteY1" fmla="*/ 0 h 21600"/>
                <a:gd name="connsiteX2" fmla="*/ 3003 w 21404"/>
                <a:gd name="connsiteY2" fmla="*/ 0 h 21600"/>
                <a:gd name="connsiteX3" fmla="*/ 4244 w 21404"/>
                <a:gd name="connsiteY3" fmla="*/ 1741 h 21600"/>
                <a:gd name="connsiteX4" fmla="*/ 6025 w 21404"/>
                <a:gd name="connsiteY4" fmla="*/ 3500 h 21600"/>
                <a:gd name="connsiteX5" fmla="*/ 15594 w 21404"/>
                <a:gd name="connsiteY5" fmla="*/ 3500 h 21600"/>
                <a:gd name="connsiteX6" fmla="*/ 10819 w 21404"/>
                <a:gd name="connsiteY6" fmla="*/ 9050 h 21600"/>
                <a:gd name="connsiteX7" fmla="*/ 7797 w 21404"/>
                <a:gd name="connsiteY7" fmla="*/ 12550 h 21600"/>
                <a:gd name="connsiteX8" fmla="*/ 0 w 21404"/>
                <a:gd name="connsiteY8" fmla="*/ 21600 h 21600"/>
                <a:gd name="connsiteX9" fmla="*/ 6025 w 21404"/>
                <a:gd name="connsiteY9" fmla="*/ 21600 h 21600"/>
                <a:gd name="connsiteX10" fmla="*/ 10800 w 21404"/>
                <a:gd name="connsiteY10" fmla="*/ 16050 h 21600"/>
                <a:gd name="connsiteX11" fmla="*/ 13822 w 21404"/>
                <a:gd name="connsiteY11" fmla="*/ 12550 h 21600"/>
                <a:gd name="connsiteX12" fmla="*/ 20817 w 21404"/>
                <a:gd name="connsiteY12" fmla="*/ 4425 h 21600"/>
                <a:gd name="connsiteX13" fmla="*/ 20817 w 21404"/>
                <a:gd name="connsiteY13" fmla="*/ 1475 h 21600"/>
                <a:gd name="connsiteX0" fmla="*/ 20817 w 21404"/>
                <a:gd name="connsiteY0" fmla="*/ 1475 h 21600"/>
                <a:gd name="connsiteX1" fmla="*/ 17011 w 21404"/>
                <a:gd name="connsiteY1" fmla="*/ 0 h 21600"/>
                <a:gd name="connsiteX2" fmla="*/ 3003 w 21404"/>
                <a:gd name="connsiteY2" fmla="*/ 0 h 21600"/>
                <a:gd name="connsiteX3" fmla="*/ 2625 w 21404"/>
                <a:gd name="connsiteY3" fmla="*/ 1996 h 21600"/>
                <a:gd name="connsiteX4" fmla="*/ 6025 w 21404"/>
                <a:gd name="connsiteY4" fmla="*/ 3500 h 21600"/>
                <a:gd name="connsiteX5" fmla="*/ 15594 w 21404"/>
                <a:gd name="connsiteY5" fmla="*/ 3500 h 21600"/>
                <a:gd name="connsiteX6" fmla="*/ 10819 w 21404"/>
                <a:gd name="connsiteY6" fmla="*/ 9050 h 21600"/>
                <a:gd name="connsiteX7" fmla="*/ 7797 w 21404"/>
                <a:gd name="connsiteY7" fmla="*/ 12550 h 21600"/>
                <a:gd name="connsiteX8" fmla="*/ 0 w 21404"/>
                <a:gd name="connsiteY8" fmla="*/ 21600 h 21600"/>
                <a:gd name="connsiteX9" fmla="*/ 6025 w 21404"/>
                <a:gd name="connsiteY9" fmla="*/ 21600 h 21600"/>
                <a:gd name="connsiteX10" fmla="*/ 10800 w 21404"/>
                <a:gd name="connsiteY10" fmla="*/ 16050 h 21600"/>
                <a:gd name="connsiteX11" fmla="*/ 13822 w 21404"/>
                <a:gd name="connsiteY11" fmla="*/ 12550 h 21600"/>
                <a:gd name="connsiteX12" fmla="*/ 20817 w 21404"/>
                <a:gd name="connsiteY12" fmla="*/ 4425 h 21600"/>
                <a:gd name="connsiteX13" fmla="*/ 20817 w 21404"/>
                <a:gd name="connsiteY13" fmla="*/ 1475 h 21600"/>
                <a:gd name="connsiteX0" fmla="*/ 20817 w 21404"/>
                <a:gd name="connsiteY0" fmla="*/ 1475 h 21600"/>
                <a:gd name="connsiteX1" fmla="*/ 17011 w 21404"/>
                <a:gd name="connsiteY1" fmla="*/ 0 h 21600"/>
                <a:gd name="connsiteX2" fmla="*/ 3003 w 21404"/>
                <a:gd name="connsiteY2" fmla="*/ 0 h 21600"/>
                <a:gd name="connsiteX3" fmla="*/ 2625 w 21404"/>
                <a:gd name="connsiteY3" fmla="*/ 1996 h 21600"/>
                <a:gd name="connsiteX4" fmla="*/ 6025 w 21404"/>
                <a:gd name="connsiteY4" fmla="*/ 3500 h 21600"/>
                <a:gd name="connsiteX5" fmla="*/ 15594 w 21404"/>
                <a:gd name="connsiteY5" fmla="*/ 3500 h 21600"/>
                <a:gd name="connsiteX6" fmla="*/ 10819 w 21404"/>
                <a:gd name="connsiteY6" fmla="*/ 9050 h 21600"/>
                <a:gd name="connsiteX7" fmla="*/ 7797 w 21404"/>
                <a:gd name="connsiteY7" fmla="*/ 12550 h 21600"/>
                <a:gd name="connsiteX8" fmla="*/ 0 w 21404"/>
                <a:gd name="connsiteY8" fmla="*/ 21600 h 21600"/>
                <a:gd name="connsiteX9" fmla="*/ 3196 w 21404"/>
                <a:gd name="connsiteY9" fmla="*/ 21592 h 21600"/>
                <a:gd name="connsiteX10" fmla="*/ 6025 w 21404"/>
                <a:gd name="connsiteY10" fmla="*/ 21600 h 21600"/>
                <a:gd name="connsiteX11" fmla="*/ 10800 w 21404"/>
                <a:gd name="connsiteY11" fmla="*/ 16050 h 21600"/>
                <a:gd name="connsiteX12" fmla="*/ 13822 w 21404"/>
                <a:gd name="connsiteY12" fmla="*/ 12550 h 21600"/>
                <a:gd name="connsiteX13" fmla="*/ 20817 w 21404"/>
                <a:gd name="connsiteY13" fmla="*/ 4425 h 21600"/>
                <a:gd name="connsiteX14" fmla="*/ 20817 w 21404"/>
                <a:gd name="connsiteY14" fmla="*/ 1475 h 21600"/>
                <a:gd name="connsiteX0" fmla="*/ 20817 w 21404"/>
                <a:gd name="connsiteY0" fmla="*/ 1475 h 22486"/>
                <a:gd name="connsiteX1" fmla="*/ 17011 w 21404"/>
                <a:gd name="connsiteY1" fmla="*/ 0 h 22486"/>
                <a:gd name="connsiteX2" fmla="*/ 3003 w 21404"/>
                <a:gd name="connsiteY2" fmla="*/ 0 h 22486"/>
                <a:gd name="connsiteX3" fmla="*/ 2625 w 21404"/>
                <a:gd name="connsiteY3" fmla="*/ 1996 h 22486"/>
                <a:gd name="connsiteX4" fmla="*/ 6025 w 21404"/>
                <a:gd name="connsiteY4" fmla="*/ 3500 h 22486"/>
                <a:gd name="connsiteX5" fmla="*/ 15594 w 21404"/>
                <a:gd name="connsiteY5" fmla="*/ 3500 h 22486"/>
                <a:gd name="connsiteX6" fmla="*/ 10819 w 21404"/>
                <a:gd name="connsiteY6" fmla="*/ 9050 h 22486"/>
                <a:gd name="connsiteX7" fmla="*/ 7797 w 21404"/>
                <a:gd name="connsiteY7" fmla="*/ 12550 h 22486"/>
                <a:gd name="connsiteX8" fmla="*/ 0 w 21404"/>
                <a:gd name="connsiteY8" fmla="*/ 21600 h 22486"/>
                <a:gd name="connsiteX9" fmla="*/ 3291 w 21404"/>
                <a:gd name="connsiteY9" fmla="*/ 22486 h 22486"/>
                <a:gd name="connsiteX10" fmla="*/ 6025 w 21404"/>
                <a:gd name="connsiteY10" fmla="*/ 21600 h 22486"/>
                <a:gd name="connsiteX11" fmla="*/ 10800 w 21404"/>
                <a:gd name="connsiteY11" fmla="*/ 16050 h 22486"/>
                <a:gd name="connsiteX12" fmla="*/ 13822 w 21404"/>
                <a:gd name="connsiteY12" fmla="*/ 12550 h 22486"/>
                <a:gd name="connsiteX13" fmla="*/ 20817 w 21404"/>
                <a:gd name="connsiteY13" fmla="*/ 4425 h 22486"/>
                <a:gd name="connsiteX14" fmla="*/ 20817 w 21404"/>
                <a:gd name="connsiteY14" fmla="*/ 1475 h 22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1404" h="22486" extrusionOk="0">
                  <a:moveTo>
                    <a:pt x="20817" y="1475"/>
                  </a:moveTo>
                  <a:cubicBezTo>
                    <a:pt x="20015" y="550"/>
                    <a:pt x="18597" y="0"/>
                    <a:pt x="17011" y="0"/>
                  </a:cubicBezTo>
                  <a:lnTo>
                    <a:pt x="3003" y="0"/>
                  </a:lnTo>
                  <a:lnTo>
                    <a:pt x="2625" y="1996"/>
                  </a:lnTo>
                  <a:lnTo>
                    <a:pt x="6025" y="3500"/>
                  </a:lnTo>
                  <a:lnTo>
                    <a:pt x="15594" y="3500"/>
                  </a:lnTo>
                  <a:lnTo>
                    <a:pt x="10819" y="9050"/>
                  </a:lnTo>
                  <a:lnTo>
                    <a:pt x="7797" y="12550"/>
                  </a:lnTo>
                  <a:lnTo>
                    <a:pt x="0" y="21600"/>
                  </a:lnTo>
                  <a:lnTo>
                    <a:pt x="3291" y="22486"/>
                  </a:lnTo>
                  <a:lnTo>
                    <a:pt x="6025" y="21600"/>
                  </a:lnTo>
                  <a:lnTo>
                    <a:pt x="10800" y="16050"/>
                  </a:lnTo>
                  <a:lnTo>
                    <a:pt x="13822" y="12550"/>
                  </a:lnTo>
                  <a:lnTo>
                    <a:pt x="20817" y="4425"/>
                  </a:lnTo>
                  <a:cubicBezTo>
                    <a:pt x="21600" y="3500"/>
                    <a:pt x="21600" y="2387"/>
                    <a:pt x="20817" y="1475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 dirty="0"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0628EBE1-5EC9-491F-A25C-2A245E081D48}"/>
                </a:ext>
              </a:extLst>
            </p:cNvPr>
            <p:cNvSpPr/>
            <p:nvPr/>
          </p:nvSpPr>
          <p:spPr>
            <a:xfrm>
              <a:off x="2216497" y="1706891"/>
              <a:ext cx="1867799" cy="2098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80" y="12775"/>
                  </a:moveTo>
                  <a:lnTo>
                    <a:pt x="15861" y="9362"/>
                  </a:lnTo>
                  <a:lnTo>
                    <a:pt x="10725" y="1438"/>
                  </a:lnTo>
                  <a:cubicBezTo>
                    <a:pt x="10136" y="536"/>
                    <a:pt x="9095" y="0"/>
                    <a:pt x="7931" y="0"/>
                  </a:cubicBezTo>
                  <a:cubicBezTo>
                    <a:pt x="6766" y="0"/>
                    <a:pt x="5712" y="536"/>
                    <a:pt x="5136" y="1438"/>
                  </a:cubicBezTo>
                  <a:lnTo>
                    <a:pt x="0" y="9362"/>
                  </a:lnTo>
                  <a:lnTo>
                    <a:pt x="4424" y="9362"/>
                  </a:lnTo>
                  <a:lnTo>
                    <a:pt x="7931" y="3949"/>
                  </a:lnTo>
                  <a:lnTo>
                    <a:pt x="11437" y="9362"/>
                  </a:lnTo>
                  <a:lnTo>
                    <a:pt x="13656" y="12775"/>
                  </a:lnTo>
                  <a:lnTo>
                    <a:pt x="19381" y="21600"/>
                  </a:lnTo>
                  <a:lnTo>
                    <a:pt x="21600" y="18187"/>
                  </a:lnTo>
                  <a:lnTo>
                    <a:pt x="18080" y="1277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A3815BC-FDFB-42CF-B3BC-06EC5DBBA9C5}"/>
                </a:ext>
              </a:extLst>
            </p:cNvPr>
            <p:cNvSpPr/>
            <p:nvPr/>
          </p:nvSpPr>
          <p:spPr>
            <a:xfrm>
              <a:off x="2406001" y="3808733"/>
              <a:ext cx="2350469" cy="1183687"/>
            </a:xfrm>
            <a:custGeom>
              <a:avLst/>
              <a:gdLst>
                <a:gd name="connsiteX0" fmla="*/ 2007450 w 2520344"/>
                <a:gd name="connsiteY0" fmla="*/ 0 h 1269235"/>
                <a:gd name="connsiteX1" fmla="*/ 2480316 w 2520344"/>
                <a:gd name="connsiteY1" fmla="*/ 819651 h 1269235"/>
                <a:gd name="connsiteX2" fmla="*/ 2480316 w 2520344"/>
                <a:gd name="connsiteY2" fmla="*/ 1119354 h 1269235"/>
                <a:gd name="connsiteX3" fmla="*/ 2221317 w 2520344"/>
                <a:gd name="connsiteY3" fmla="*/ 1269235 h 1269235"/>
                <a:gd name="connsiteX4" fmla="*/ 1267430 w 2520344"/>
                <a:gd name="connsiteY4" fmla="*/ 1269235 h 1269235"/>
                <a:gd name="connsiteX5" fmla="*/ 857231 w 2520344"/>
                <a:gd name="connsiteY5" fmla="*/ 1269235 h 1269235"/>
                <a:gd name="connsiteX6" fmla="*/ 205745 w 2520344"/>
                <a:gd name="connsiteY6" fmla="*/ 1269235 h 1269235"/>
                <a:gd name="connsiteX7" fmla="*/ 0 w 2520344"/>
                <a:gd name="connsiteY7" fmla="*/ 913629 h 1269235"/>
                <a:gd name="connsiteX8" fmla="*/ 1061686 w 2520344"/>
                <a:gd name="connsiteY8" fmla="*/ 913629 h 1269235"/>
                <a:gd name="connsiteX9" fmla="*/ 1069736 w 2520344"/>
                <a:gd name="connsiteY9" fmla="*/ 913629 h 1269235"/>
                <a:gd name="connsiteX10" fmla="*/ 1066799 w 2520344"/>
                <a:gd name="connsiteY10" fmla="*/ 918716 h 1269235"/>
                <a:gd name="connsiteX11" fmla="*/ 1290872 w 2520344"/>
                <a:gd name="connsiteY11" fmla="*/ 1008734 h 1269235"/>
                <a:gd name="connsiteX12" fmla="*/ 1477021 w 2520344"/>
                <a:gd name="connsiteY12" fmla="*/ 918716 h 1269235"/>
                <a:gd name="connsiteX13" fmla="*/ 1479954 w 2520344"/>
                <a:gd name="connsiteY13" fmla="*/ 913629 h 1269235"/>
                <a:gd name="connsiteX14" fmla="*/ 2123488 w 2520344"/>
                <a:gd name="connsiteY14" fmla="*/ 913629 h 1269235"/>
                <a:gd name="connsiteX15" fmla="*/ 1801697 w 2520344"/>
                <a:gd name="connsiteY15" fmla="*/ 355595 h 1269235"/>
                <a:gd name="connsiteX16" fmla="*/ 1802135 w 2520344"/>
                <a:gd name="connsiteY16" fmla="*/ 354836 h 1269235"/>
                <a:gd name="connsiteX0" fmla="*/ 2007450 w 2520344"/>
                <a:gd name="connsiteY0" fmla="*/ 0 h 1269235"/>
                <a:gd name="connsiteX1" fmla="*/ 2480316 w 2520344"/>
                <a:gd name="connsiteY1" fmla="*/ 819651 h 1269235"/>
                <a:gd name="connsiteX2" fmla="*/ 2480316 w 2520344"/>
                <a:gd name="connsiteY2" fmla="*/ 1119354 h 1269235"/>
                <a:gd name="connsiteX3" fmla="*/ 2221317 w 2520344"/>
                <a:gd name="connsiteY3" fmla="*/ 1269235 h 1269235"/>
                <a:gd name="connsiteX4" fmla="*/ 1267430 w 2520344"/>
                <a:gd name="connsiteY4" fmla="*/ 1269235 h 1269235"/>
                <a:gd name="connsiteX5" fmla="*/ 857231 w 2520344"/>
                <a:gd name="connsiteY5" fmla="*/ 1269235 h 1269235"/>
                <a:gd name="connsiteX6" fmla="*/ 205745 w 2520344"/>
                <a:gd name="connsiteY6" fmla="*/ 1269235 h 1269235"/>
                <a:gd name="connsiteX7" fmla="*/ 0 w 2520344"/>
                <a:gd name="connsiteY7" fmla="*/ 913629 h 1269235"/>
                <a:gd name="connsiteX8" fmla="*/ 1061686 w 2520344"/>
                <a:gd name="connsiteY8" fmla="*/ 913629 h 1269235"/>
                <a:gd name="connsiteX9" fmla="*/ 1069736 w 2520344"/>
                <a:gd name="connsiteY9" fmla="*/ 913629 h 1269235"/>
                <a:gd name="connsiteX10" fmla="*/ 1066799 w 2520344"/>
                <a:gd name="connsiteY10" fmla="*/ 918716 h 1269235"/>
                <a:gd name="connsiteX11" fmla="*/ 1477021 w 2520344"/>
                <a:gd name="connsiteY11" fmla="*/ 918716 h 1269235"/>
                <a:gd name="connsiteX12" fmla="*/ 1479954 w 2520344"/>
                <a:gd name="connsiteY12" fmla="*/ 913629 h 1269235"/>
                <a:gd name="connsiteX13" fmla="*/ 2123488 w 2520344"/>
                <a:gd name="connsiteY13" fmla="*/ 913629 h 1269235"/>
                <a:gd name="connsiteX14" fmla="*/ 1801697 w 2520344"/>
                <a:gd name="connsiteY14" fmla="*/ 355595 h 1269235"/>
                <a:gd name="connsiteX15" fmla="*/ 1802135 w 2520344"/>
                <a:gd name="connsiteY15" fmla="*/ 354836 h 1269235"/>
                <a:gd name="connsiteX16" fmla="*/ 2007450 w 2520344"/>
                <a:gd name="connsiteY16" fmla="*/ 0 h 1269235"/>
                <a:gd name="connsiteX0" fmla="*/ 2007450 w 2520344"/>
                <a:gd name="connsiteY0" fmla="*/ 0 h 1269235"/>
                <a:gd name="connsiteX1" fmla="*/ 2480316 w 2520344"/>
                <a:gd name="connsiteY1" fmla="*/ 819651 h 1269235"/>
                <a:gd name="connsiteX2" fmla="*/ 2480316 w 2520344"/>
                <a:gd name="connsiteY2" fmla="*/ 1119354 h 1269235"/>
                <a:gd name="connsiteX3" fmla="*/ 2221317 w 2520344"/>
                <a:gd name="connsiteY3" fmla="*/ 1269235 h 1269235"/>
                <a:gd name="connsiteX4" fmla="*/ 1267430 w 2520344"/>
                <a:gd name="connsiteY4" fmla="*/ 1269235 h 1269235"/>
                <a:gd name="connsiteX5" fmla="*/ 857231 w 2520344"/>
                <a:gd name="connsiteY5" fmla="*/ 1269235 h 1269235"/>
                <a:gd name="connsiteX6" fmla="*/ 205745 w 2520344"/>
                <a:gd name="connsiteY6" fmla="*/ 1269235 h 1269235"/>
                <a:gd name="connsiteX7" fmla="*/ 0 w 2520344"/>
                <a:gd name="connsiteY7" fmla="*/ 913629 h 1269235"/>
                <a:gd name="connsiteX8" fmla="*/ 1061686 w 2520344"/>
                <a:gd name="connsiteY8" fmla="*/ 913629 h 1269235"/>
                <a:gd name="connsiteX9" fmla="*/ 1069736 w 2520344"/>
                <a:gd name="connsiteY9" fmla="*/ 913629 h 1269235"/>
                <a:gd name="connsiteX10" fmla="*/ 1477021 w 2520344"/>
                <a:gd name="connsiteY10" fmla="*/ 918716 h 1269235"/>
                <a:gd name="connsiteX11" fmla="*/ 1479954 w 2520344"/>
                <a:gd name="connsiteY11" fmla="*/ 913629 h 1269235"/>
                <a:gd name="connsiteX12" fmla="*/ 2123488 w 2520344"/>
                <a:gd name="connsiteY12" fmla="*/ 913629 h 1269235"/>
                <a:gd name="connsiteX13" fmla="*/ 1801697 w 2520344"/>
                <a:gd name="connsiteY13" fmla="*/ 355595 h 1269235"/>
                <a:gd name="connsiteX14" fmla="*/ 1802135 w 2520344"/>
                <a:gd name="connsiteY14" fmla="*/ 354836 h 1269235"/>
                <a:gd name="connsiteX15" fmla="*/ 2007450 w 2520344"/>
                <a:gd name="connsiteY15" fmla="*/ 0 h 1269235"/>
                <a:gd name="connsiteX0" fmla="*/ 2007450 w 2520344"/>
                <a:gd name="connsiteY0" fmla="*/ 0 h 1269235"/>
                <a:gd name="connsiteX1" fmla="*/ 2480316 w 2520344"/>
                <a:gd name="connsiteY1" fmla="*/ 819651 h 1269235"/>
                <a:gd name="connsiteX2" fmla="*/ 2480316 w 2520344"/>
                <a:gd name="connsiteY2" fmla="*/ 1119354 h 1269235"/>
                <a:gd name="connsiteX3" fmla="*/ 2221317 w 2520344"/>
                <a:gd name="connsiteY3" fmla="*/ 1269235 h 1269235"/>
                <a:gd name="connsiteX4" fmla="*/ 1267430 w 2520344"/>
                <a:gd name="connsiteY4" fmla="*/ 1269235 h 1269235"/>
                <a:gd name="connsiteX5" fmla="*/ 857231 w 2520344"/>
                <a:gd name="connsiteY5" fmla="*/ 1269235 h 1269235"/>
                <a:gd name="connsiteX6" fmla="*/ 205745 w 2520344"/>
                <a:gd name="connsiteY6" fmla="*/ 1269235 h 1269235"/>
                <a:gd name="connsiteX7" fmla="*/ 0 w 2520344"/>
                <a:gd name="connsiteY7" fmla="*/ 913629 h 1269235"/>
                <a:gd name="connsiteX8" fmla="*/ 1061686 w 2520344"/>
                <a:gd name="connsiteY8" fmla="*/ 913629 h 1269235"/>
                <a:gd name="connsiteX9" fmla="*/ 1477021 w 2520344"/>
                <a:gd name="connsiteY9" fmla="*/ 918716 h 1269235"/>
                <a:gd name="connsiteX10" fmla="*/ 1479954 w 2520344"/>
                <a:gd name="connsiteY10" fmla="*/ 913629 h 1269235"/>
                <a:gd name="connsiteX11" fmla="*/ 2123488 w 2520344"/>
                <a:gd name="connsiteY11" fmla="*/ 913629 h 1269235"/>
                <a:gd name="connsiteX12" fmla="*/ 1801697 w 2520344"/>
                <a:gd name="connsiteY12" fmla="*/ 355595 h 1269235"/>
                <a:gd name="connsiteX13" fmla="*/ 1802135 w 2520344"/>
                <a:gd name="connsiteY13" fmla="*/ 354836 h 1269235"/>
                <a:gd name="connsiteX14" fmla="*/ 2007450 w 2520344"/>
                <a:gd name="connsiteY14" fmla="*/ 0 h 1269235"/>
                <a:gd name="connsiteX0" fmla="*/ 2007450 w 2520344"/>
                <a:gd name="connsiteY0" fmla="*/ 0 h 1269235"/>
                <a:gd name="connsiteX1" fmla="*/ 2480316 w 2520344"/>
                <a:gd name="connsiteY1" fmla="*/ 819651 h 1269235"/>
                <a:gd name="connsiteX2" fmla="*/ 2480316 w 2520344"/>
                <a:gd name="connsiteY2" fmla="*/ 1119354 h 1269235"/>
                <a:gd name="connsiteX3" fmla="*/ 2221317 w 2520344"/>
                <a:gd name="connsiteY3" fmla="*/ 1269235 h 1269235"/>
                <a:gd name="connsiteX4" fmla="*/ 1267430 w 2520344"/>
                <a:gd name="connsiteY4" fmla="*/ 1269235 h 1269235"/>
                <a:gd name="connsiteX5" fmla="*/ 857231 w 2520344"/>
                <a:gd name="connsiteY5" fmla="*/ 1269235 h 1269235"/>
                <a:gd name="connsiteX6" fmla="*/ 205745 w 2520344"/>
                <a:gd name="connsiteY6" fmla="*/ 1269235 h 1269235"/>
                <a:gd name="connsiteX7" fmla="*/ 0 w 2520344"/>
                <a:gd name="connsiteY7" fmla="*/ 913629 h 1269235"/>
                <a:gd name="connsiteX8" fmla="*/ 1477021 w 2520344"/>
                <a:gd name="connsiteY8" fmla="*/ 918716 h 1269235"/>
                <a:gd name="connsiteX9" fmla="*/ 1479954 w 2520344"/>
                <a:gd name="connsiteY9" fmla="*/ 913629 h 1269235"/>
                <a:gd name="connsiteX10" fmla="*/ 2123488 w 2520344"/>
                <a:gd name="connsiteY10" fmla="*/ 913629 h 1269235"/>
                <a:gd name="connsiteX11" fmla="*/ 1801697 w 2520344"/>
                <a:gd name="connsiteY11" fmla="*/ 355595 h 1269235"/>
                <a:gd name="connsiteX12" fmla="*/ 1802135 w 2520344"/>
                <a:gd name="connsiteY12" fmla="*/ 354836 h 1269235"/>
                <a:gd name="connsiteX13" fmla="*/ 2007450 w 2520344"/>
                <a:gd name="connsiteY13" fmla="*/ 0 h 1269235"/>
                <a:gd name="connsiteX0" fmla="*/ 2007450 w 2520344"/>
                <a:gd name="connsiteY0" fmla="*/ 0 h 1269235"/>
                <a:gd name="connsiteX1" fmla="*/ 2480316 w 2520344"/>
                <a:gd name="connsiteY1" fmla="*/ 819651 h 1269235"/>
                <a:gd name="connsiteX2" fmla="*/ 2480316 w 2520344"/>
                <a:gd name="connsiteY2" fmla="*/ 1119354 h 1269235"/>
                <a:gd name="connsiteX3" fmla="*/ 2221317 w 2520344"/>
                <a:gd name="connsiteY3" fmla="*/ 1269235 h 1269235"/>
                <a:gd name="connsiteX4" fmla="*/ 1267430 w 2520344"/>
                <a:gd name="connsiteY4" fmla="*/ 1269235 h 1269235"/>
                <a:gd name="connsiteX5" fmla="*/ 857231 w 2520344"/>
                <a:gd name="connsiteY5" fmla="*/ 1269235 h 1269235"/>
                <a:gd name="connsiteX6" fmla="*/ 205745 w 2520344"/>
                <a:gd name="connsiteY6" fmla="*/ 1269235 h 1269235"/>
                <a:gd name="connsiteX7" fmla="*/ 0 w 2520344"/>
                <a:gd name="connsiteY7" fmla="*/ 913629 h 1269235"/>
                <a:gd name="connsiteX8" fmla="*/ 1477021 w 2520344"/>
                <a:gd name="connsiteY8" fmla="*/ 918716 h 1269235"/>
                <a:gd name="connsiteX9" fmla="*/ 2123488 w 2520344"/>
                <a:gd name="connsiteY9" fmla="*/ 913629 h 1269235"/>
                <a:gd name="connsiteX10" fmla="*/ 1801697 w 2520344"/>
                <a:gd name="connsiteY10" fmla="*/ 355595 h 1269235"/>
                <a:gd name="connsiteX11" fmla="*/ 1802135 w 2520344"/>
                <a:gd name="connsiteY11" fmla="*/ 354836 h 1269235"/>
                <a:gd name="connsiteX12" fmla="*/ 2007450 w 2520344"/>
                <a:gd name="connsiteY12" fmla="*/ 0 h 1269235"/>
                <a:gd name="connsiteX0" fmla="*/ 2007450 w 2520344"/>
                <a:gd name="connsiteY0" fmla="*/ 0 h 1269235"/>
                <a:gd name="connsiteX1" fmla="*/ 2480316 w 2520344"/>
                <a:gd name="connsiteY1" fmla="*/ 819651 h 1269235"/>
                <a:gd name="connsiteX2" fmla="*/ 2480316 w 2520344"/>
                <a:gd name="connsiteY2" fmla="*/ 1119354 h 1269235"/>
                <a:gd name="connsiteX3" fmla="*/ 2221317 w 2520344"/>
                <a:gd name="connsiteY3" fmla="*/ 1269235 h 1269235"/>
                <a:gd name="connsiteX4" fmla="*/ 1267430 w 2520344"/>
                <a:gd name="connsiteY4" fmla="*/ 1269235 h 1269235"/>
                <a:gd name="connsiteX5" fmla="*/ 857231 w 2520344"/>
                <a:gd name="connsiteY5" fmla="*/ 1269235 h 1269235"/>
                <a:gd name="connsiteX6" fmla="*/ 205745 w 2520344"/>
                <a:gd name="connsiteY6" fmla="*/ 1269235 h 1269235"/>
                <a:gd name="connsiteX7" fmla="*/ 0 w 2520344"/>
                <a:gd name="connsiteY7" fmla="*/ 913629 h 1269235"/>
                <a:gd name="connsiteX8" fmla="*/ 2123488 w 2520344"/>
                <a:gd name="connsiteY8" fmla="*/ 913629 h 1269235"/>
                <a:gd name="connsiteX9" fmla="*/ 1801697 w 2520344"/>
                <a:gd name="connsiteY9" fmla="*/ 355595 h 1269235"/>
                <a:gd name="connsiteX10" fmla="*/ 1802135 w 2520344"/>
                <a:gd name="connsiteY10" fmla="*/ 354836 h 1269235"/>
                <a:gd name="connsiteX11" fmla="*/ 2007450 w 2520344"/>
                <a:gd name="connsiteY11" fmla="*/ 0 h 1269235"/>
                <a:gd name="connsiteX0" fmla="*/ 2007450 w 2520344"/>
                <a:gd name="connsiteY0" fmla="*/ 0 h 1269235"/>
                <a:gd name="connsiteX1" fmla="*/ 2480316 w 2520344"/>
                <a:gd name="connsiteY1" fmla="*/ 819651 h 1269235"/>
                <a:gd name="connsiteX2" fmla="*/ 2480316 w 2520344"/>
                <a:gd name="connsiteY2" fmla="*/ 1119354 h 1269235"/>
                <a:gd name="connsiteX3" fmla="*/ 2221317 w 2520344"/>
                <a:gd name="connsiteY3" fmla="*/ 1269235 h 1269235"/>
                <a:gd name="connsiteX4" fmla="*/ 1267430 w 2520344"/>
                <a:gd name="connsiteY4" fmla="*/ 1269235 h 1269235"/>
                <a:gd name="connsiteX5" fmla="*/ 205745 w 2520344"/>
                <a:gd name="connsiteY5" fmla="*/ 1269235 h 1269235"/>
                <a:gd name="connsiteX6" fmla="*/ 0 w 2520344"/>
                <a:gd name="connsiteY6" fmla="*/ 913629 h 1269235"/>
                <a:gd name="connsiteX7" fmla="*/ 2123488 w 2520344"/>
                <a:gd name="connsiteY7" fmla="*/ 913629 h 1269235"/>
                <a:gd name="connsiteX8" fmla="*/ 1801697 w 2520344"/>
                <a:gd name="connsiteY8" fmla="*/ 355595 h 1269235"/>
                <a:gd name="connsiteX9" fmla="*/ 1802135 w 2520344"/>
                <a:gd name="connsiteY9" fmla="*/ 354836 h 1269235"/>
                <a:gd name="connsiteX10" fmla="*/ 2007450 w 2520344"/>
                <a:gd name="connsiteY10" fmla="*/ 0 h 1269235"/>
                <a:gd name="connsiteX0" fmla="*/ 2007450 w 2520344"/>
                <a:gd name="connsiteY0" fmla="*/ 0 h 1269235"/>
                <a:gd name="connsiteX1" fmla="*/ 2480316 w 2520344"/>
                <a:gd name="connsiteY1" fmla="*/ 819651 h 1269235"/>
                <a:gd name="connsiteX2" fmla="*/ 2480316 w 2520344"/>
                <a:gd name="connsiteY2" fmla="*/ 1119354 h 1269235"/>
                <a:gd name="connsiteX3" fmla="*/ 2221317 w 2520344"/>
                <a:gd name="connsiteY3" fmla="*/ 1269235 h 1269235"/>
                <a:gd name="connsiteX4" fmla="*/ 205745 w 2520344"/>
                <a:gd name="connsiteY4" fmla="*/ 1269235 h 1269235"/>
                <a:gd name="connsiteX5" fmla="*/ 0 w 2520344"/>
                <a:gd name="connsiteY5" fmla="*/ 913629 h 1269235"/>
                <a:gd name="connsiteX6" fmla="*/ 2123488 w 2520344"/>
                <a:gd name="connsiteY6" fmla="*/ 913629 h 1269235"/>
                <a:gd name="connsiteX7" fmla="*/ 1801697 w 2520344"/>
                <a:gd name="connsiteY7" fmla="*/ 355595 h 1269235"/>
                <a:gd name="connsiteX8" fmla="*/ 1802135 w 2520344"/>
                <a:gd name="connsiteY8" fmla="*/ 354836 h 1269235"/>
                <a:gd name="connsiteX9" fmla="*/ 2007450 w 2520344"/>
                <a:gd name="connsiteY9" fmla="*/ 0 h 1269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20344" h="1269235">
                  <a:moveTo>
                    <a:pt x="2007450" y="0"/>
                  </a:moveTo>
                  <a:lnTo>
                    <a:pt x="2480316" y="819651"/>
                  </a:lnTo>
                  <a:cubicBezTo>
                    <a:pt x="2533687" y="913629"/>
                    <a:pt x="2533687" y="1025376"/>
                    <a:pt x="2480316" y="1119354"/>
                  </a:cubicBezTo>
                  <a:cubicBezTo>
                    <a:pt x="2427061" y="1213332"/>
                    <a:pt x="2329233" y="1269235"/>
                    <a:pt x="2221317" y="1269235"/>
                  </a:cubicBezTo>
                  <a:lnTo>
                    <a:pt x="205745" y="1269235"/>
                  </a:lnTo>
                  <a:lnTo>
                    <a:pt x="0" y="913629"/>
                  </a:lnTo>
                  <a:lnTo>
                    <a:pt x="2123488" y="913629"/>
                  </a:lnTo>
                  <a:lnTo>
                    <a:pt x="1801697" y="355595"/>
                  </a:lnTo>
                  <a:lnTo>
                    <a:pt x="1802135" y="354836"/>
                  </a:lnTo>
                  <a:lnTo>
                    <a:pt x="200745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60" name="TextBox 14">
              <a:extLst>
                <a:ext uri="{FF2B5EF4-FFF2-40B4-BE49-F238E27FC236}">
                  <a16:creationId xmlns:a16="http://schemas.microsoft.com/office/drawing/2014/main" id="{43E898DA-FCA8-4459-AD7A-6E76B4AC4D29}"/>
                </a:ext>
              </a:extLst>
            </p:cNvPr>
            <p:cNvSpPr txBox="1"/>
            <p:nvPr/>
          </p:nvSpPr>
          <p:spPr>
            <a:xfrm rot="18001138">
              <a:off x="3423090" y="3657955"/>
              <a:ext cx="12922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10">
              <a:extLst>
                <a:ext uri="{FF2B5EF4-FFF2-40B4-BE49-F238E27FC236}">
                  <a16:creationId xmlns:a16="http://schemas.microsoft.com/office/drawing/2014/main" id="{B67384E0-5549-44A7-A469-95750DD43864}"/>
                </a:ext>
              </a:extLst>
            </p:cNvPr>
            <p:cNvSpPr txBox="1"/>
            <p:nvPr/>
          </p:nvSpPr>
          <p:spPr>
            <a:xfrm>
              <a:off x="3711295" y="2624413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02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64B523B-2CAD-481B-B9D0-BFD3DA58817B}"/>
              </a:ext>
            </a:extLst>
          </p:cNvPr>
          <p:cNvGrpSpPr/>
          <p:nvPr/>
        </p:nvGrpSpPr>
        <p:grpSpPr>
          <a:xfrm>
            <a:off x="6048986" y="3064892"/>
            <a:ext cx="2194560" cy="1237868"/>
            <a:chOff x="6974393" y="2966533"/>
            <a:chExt cx="2194560" cy="1237868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DE5EF30-AEBC-4FC2-8237-CFBED86B5B6F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E2B9ECC4-FB96-4F3D-884E-F7FE1A5EEA35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B5C16C8E-248D-4CFA-95BB-8D199510BB9D}"/>
              </a:ext>
            </a:extLst>
          </p:cNvPr>
          <p:cNvGrpSpPr/>
          <p:nvPr/>
        </p:nvGrpSpPr>
        <p:grpSpPr>
          <a:xfrm>
            <a:off x="6040731" y="4621698"/>
            <a:ext cx="2194560" cy="1237866"/>
            <a:chOff x="6691483" y="4621698"/>
            <a:chExt cx="2194560" cy="1237866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2613FB8C-17BA-4576-A5F4-032E8D2A9A44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8C2E85D4-C8BF-42AC-9A9C-2879568E4738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4B02F172-E787-4E09-9983-B3F8C77B7834}"/>
              </a:ext>
            </a:extLst>
          </p:cNvPr>
          <p:cNvGrpSpPr/>
          <p:nvPr/>
        </p:nvGrpSpPr>
        <p:grpSpPr>
          <a:xfrm>
            <a:off x="6046577" y="1465257"/>
            <a:ext cx="2194560" cy="1237868"/>
            <a:chOff x="6697329" y="1465257"/>
            <a:chExt cx="2194560" cy="1237868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C3E7BBBC-3762-4276-8D91-6A1296A9C36A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BE8A42B2-8B0D-4B92-8E94-4CC0D8F6C5A5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12740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10273</TotalTime>
  <Words>311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Star of David Diagram – Slide Template</vt:lpstr>
      <vt:lpstr>Star of David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 of David Diagram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2022-03-16T17:49:58Z</dcterms:modified>
  <cp:category>Charts &amp; Diagrams</cp:category>
</cp:coreProperties>
</file>