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7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of David Diagram – Slide Template</a:t>
            </a:r>
          </a:p>
        </p:txBody>
      </p:sp>
      <p:sp>
        <p:nvSpPr>
          <p:cNvPr id="19" name="Rounded Rectangle 27">
            <a:extLst>
              <a:ext uri="{FF2B5EF4-FFF2-40B4-BE49-F238E27FC236}">
                <a16:creationId xmlns:a16="http://schemas.microsoft.com/office/drawing/2014/main" id="{63F82208-D11C-9848-ADE6-4C238FA65A96}"/>
              </a:ext>
            </a:extLst>
          </p:cNvPr>
          <p:cNvSpPr/>
          <p:nvPr/>
        </p:nvSpPr>
        <p:spPr>
          <a:xfrm>
            <a:off x="7448027" y="1242999"/>
            <a:ext cx="45719" cy="12893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Rounded Rectangle 28">
            <a:extLst>
              <a:ext uri="{FF2B5EF4-FFF2-40B4-BE49-F238E27FC236}">
                <a16:creationId xmlns:a16="http://schemas.microsoft.com/office/drawing/2014/main" id="{8AB60307-C360-2942-937C-231A152D87A0}"/>
              </a:ext>
            </a:extLst>
          </p:cNvPr>
          <p:cNvSpPr/>
          <p:nvPr/>
        </p:nvSpPr>
        <p:spPr>
          <a:xfrm>
            <a:off x="7448027" y="2948093"/>
            <a:ext cx="45719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ounded Rectangle 29">
            <a:extLst>
              <a:ext uri="{FF2B5EF4-FFF2-40B4-BE49-F238E27FC236}">
                <a16:creationId xmlns:a16="http://schemas.microsoft.com/office/drawing/2014/main" id="{6CF5AF2E-2028-C64C-9334-10EA421D40BC}"/>
              </a:ext>
            </a:extLst>
          </p:cNvPr>
          <p:cNvSpPr/>
          <p:nvPr/>
        </p:nvSpPr>
        <p:spPr>
          <a:xfrm>
            <a:off x="7448027" y="465318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04361D-9A8D-44A3-8568-D6EBAF203077}"/>
              </a:ext>
            </a:extLst>
          </p:cNvPr>
          <p:cNvGrpSpPr/>
          <p:nvPr/>
        </p:nvGrpSpPr>
        <p:grpSpPr>
          <a:xfrm>
            <a:off x="7668084" y="2947244"/>
            <a:ext cx="2926080" cy="1290153"/>
            <a:chOff x="8921977" y="1466725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E06751B-C0C1-45F1-8CE6-E7DD2C5757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DE2A9F9-56A3-4E60-8E29-001526B5BCD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6DB7CF0-138C-493C-BC9E-B78B0B6345AF}"/>
              </a:ext>
            </a:extLst>
          </p:cNvPr>
          <p:cNvGrpSpPr/>
          <p:nvPr/>
        </p:nvGrpSpPr>
        <p:grpSpPr>
          <a:xfrm>
            <a:off x="7668084" y="4652338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396FE57-2043-4E68-BD98-2B87FC21868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46B3C23-8E93-4F84-B64E-6AE16795478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5A47EA-388C-45B0-B989-02CFF4BCF5AE}"/>
              </a:ext>
            </a:extLst>
          </p:cNvPr>
          <p:cNvGrpSpPr/>
          <p:nvPr/>
        </p:nvGrpSpPr>
        <p:grpSpPr>
          <a:xfrm>
            <a:off x="7668084" y="1242150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55F6F78-118B-4EFA-9826-180EBE3BECA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8111BF-1815-494D-BAD4-A3BEDD46A1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5" name="Graphic 17" descr="Trophy outline">
            <a:extLst>
              <a:ext uri="{FF2B5EF4-FFF2-40B4-BE49-F238E27FC236}">
                <a16:creationId xmlns:a16="http://schemas.microsoft.com/office/drawing/2014/main" id="{882ACBE3-B0E9-4369-9707-E793A7B7C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57511" y="2780866"/>
            <a:ext cx="1618578" cy="1618578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C007E768-E5CB-4B70-BBD7-1D7B1575B771}"/>
              </a:ext>
            </a:extLst>
          </p:cNvPr>
          <p:cNvGrpSpPr/>
          <p:nvPr/>
        </p:nvGrpSpPr>
        <p:grpSpPr>
          <a:xfrm>
            <a:off x="2186940" y="1242150"/>
            <a:ext cx="4159721" cy="4696011"/>
            <a:chOff x="2186940" y="1242150"/>
            <a:chExt cx="4159721" cy="4696011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4023D65-CC3D-4C70-8870-6523498A80A3}"/>
                </a:ext>
              </a:extLst>
            </p:cNvPr>
            <p:cNvSpPr/>
            <p:nvPr/>
          </p:nvSpPr>
          <p:spPr>
            <a:xfrm>
              <a:off x="3282052" y="2186940"/>
              <a:ext cx="643058" cy="533400"/>
            </a:xfrm>
            <a:custGeom>
              <a:avLst/>
              <a:gdLst>
                <a:gd name="connsiteX0" fmla="*/ 214677 w 643058"/>
                <a:gd name="connsiteY0" fmla="*/ 0 h 371232"/>
                <a:gd name="connsiteX1" fmla="*/ 642099 w 643058"/>
                <a:gd name="connsiteY1" fmla="*/ 0 h 371232"/>
                <a:gd name="connsiteX2" fmla="*/ 643058 w 643058"/>
                <a:gd name="connsiteY2" fmla="*/ 0 h 371232"/>
                <a:gd name="connsiteX3" fmla="*/ 428320 w 643058"/>
                <a:gd name="connsiteY3" fmla="*/ 371232 h 371232"/>
                <a:gd name="connsiteX4" fmla="*/ 427321 w 643058"/>
                <a:gd name="connsiteY4" fmla="*/ 371232 h 371232"/>
                <a:gd name="connsiteX5" fmla="*/ 0 w 643058"/>
                <a:gd name="connsiteY5" fmla="*/ 371232 h 371232"/>
                <a:gd name="connsiteX0" fmla="*/ 214677 w 643058"/>
                <a:gd name="connsiteY0" fmla="*/ 0 h 373498"/>
                <a:gd name="connsiteX1" fmla="*/ 642099 w 643058"/>
                <a:gd name="connsiteY1" fmla="*/ 0 h 373498"/>
                <a:gd name="connsiteX2" fmla="*/ 643058 w 643058"/>
                <a:gd name="connsiteY2" fmla="*/ 0 h 373498"/>
                <a:gd name="connsiteX3" fmla="*/ 428320 w 643058"/>
                <a:gd name="connsiteY3" fmla="*/ 371232 h 373498"/>
                <a:gd name="connsiteX4" fmla="*/ 427321 w 643058"/>
                <a:gd name="connsiteY4" fmla="*/ 371232 h 373498"/>
                <a:gd name="connsiteX5" fmla="*/ 192668 w 643058"/>
                <a:gd name="connsiteY5" fmla="*/ 373498 h 373498"/>
                <a:gd name="connsiteX6" fmla="*/ 0 w 643058"/>
                <a:gd name="connsiteY6" fmla="*/ 371232 h 373498"/>
                <a:gd name="connsiteX7" fmla="*/ 214677 w 643058"/>
                <a:gd name="connsiteY7" fmla="*/ 0 h 373498"/>
                <a:gd name="connsiteX0" fmla="*/ 214677 w 643058"/>
                <a:gd name="connsiteY0" fmla="*/ 0 h 457318"/>
                <a:gd name="connsiteX1" fmla="*/ 642099 w 643058"/>
                <a:gd name="connsiteY1" fmla="*/ 0 h 457318"/>
                <a:gd name="connsiteX2" fmla="*/ 643058 w 643058"/>
                <a:gd name="connsiteY2" fmla="*/ 0 h 457318"/>
                <a:gd name="connsiteX3" fmla="*/ 428320 w 643058"/>
                <a:gd name="connsiteY3" fmla="*/ 371232 h 457318"/>
                <a:gd name="connsiteX4" fmla="*/ 427321 w 643058"/>
                <a:gd name="connsiteY4" fmla="*/ 371232 h 457318"/>
                <a:gd name="connsiteX5" fmla="*/ 177428 w 643058"/>
                <a:gd name="connsiteY5" fmla="*/ 457318 h 457318"/>
                <a:gd name="connsiteX6" fmla="*/ 0 w 643058"/>
                <a:gd name="connsiteY6" fmla="*/ 371232 h 457318"/>
                <a:gd name="connsiteX7" fmla="*/ 214677 w 643058"/>
                <a:gd name="connsiteY7" fmla="*/ 0 h 457318"/>
                <a:gd name="connsiteX0" fmla="*/ 214677 w 643058"/>
                <a:gd name="connsiteY0" fmla="*/ 15122 h 472440"/>
                <a:gd name="connsiteX1" fmla="*/ 390788 w 643058"/>
                <a:gd name="connsiteY1" fmla="*/ 0 h 472440"/>
                <a:gd name="connsiteX2" fmla="*/ 642099 w 643058"/>
                <a:gd name="connsiteY2" fmla="*/ 15122 h 472440"/>
                <a:gd name="connsiteX3" fmla="*/ 643058 w 643058"/>
                <a:gd name="connsiteY3" fmla="*/ 15122 h 472440"/>
                <a:gd name="connsiteX4" fmla="*/ 428320 w 643058"/>
                <a:gd name="connsiteY4" fmla="*/ 386354 h 472440"/>
                <a:gd name="connsiteX5" fmla="*/ 427321 w 643058"/>
                <a:gd name="connsiteY5" fmla="*/ 386354 h 472440"/>
                <a:gd name="connsiteX6" fmla="*/ 177428 w 643058"/>
                <a:gd name="connsiteY6" fmla="*/ 472440 h 472440"/>
                <a:gd name="connsiteX7" fmla="*/ 0 w 643058"/>
                <a:gd name="connsiteY7" fmla="*/ 386354 h 472440"/>
                <a:gd name="connsiteX8" fmla="*/ 214677 w 643058"/>
                <a:gd name="connsiteY8" fmla="*/ 15122 h 472440"/>
                <a:gd name="connsiteX0" fmla="*/ 214677 w 643058"/>
                <a:gd name="connsiteY0" fmla="*/ 76082 h 533400"/>
                <a:gd name="connsiteX1" fmla="*/ 413648 w 643058"/>
                <a:gd name="connsiteY1" fmla="*/ 0 h 533400"/>
                <a:gd name="connsiteX2" fmla="*/ 642099 w 643058"/>
                <a:gd name="connsiteY2" fmla="*/ 76082 h 533400"/>
                <a:gd name="connsiteX3" fmla="*/ 643058 w 643058"/>
                <a:gd name="connsiteY3" fmla="*/ 76082 h 533400"/>
                <a:gd name="connsiteX4" fmla="*/ 428320 w 643058"/>
                <a:gd name="connsiteY4" fmla="*/ 447314 h 533400"/>
                <a:gd name="connsiteX5" fmla="*/ 427321 w 643058"/>
                <a:gd name="connsiteY5" fmla="*/ 447314 h 533400"/>
                <a:gd name="connsiteX6" fmla="*/ 177428 w 643058"/>
                <a:gd name="connsiteY6" fmla="*/ 533400 h 533400"/>
                <a:gd name="connsiteX7" fmla="*/ 0 w 643058"/>
                <a:gd name="connsiteY7" fmla="*/ 447314 h 533400"/>
                <a:gd name="connsiteX8" fmla="*/ 214677 w 643058"/>
                <a:gd name="connsiteY8" fmla="*/ 76082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3058" h="533400">
                  <a:moveTo>
                    <a:pt x="214677" y="76082"/>
                  </a:moveTo>
                  <a:lnTo>
                    <a:pt x="413648" y="0"/>
                  </a:lnTo>
                  <a:lnTo>
                    <a:pt x="642099" y="76082"/>
                  </a:lnTo>
                  <a:lnTo>
                    <a:pt x="643058" y="76082"/>
                  </a:lnTo>
                  <a:lnTo>
                    <a:pt x="428320" y="447314"/>
                  </a:lnTo>
                  <a:lnTo>
                    <a:pt x="427321" y="447314"/>
                  </a:lnTo>
                  <a:lnTo>
                    <a:pt x="177428" y="533400"/>
                  </a:lnTo>
                  <a:lnTo>
                    <a:pt x="0" y="447314"/>
                  </a:lnTo>
                  <a:lnTo>
                    <a:pt x="214677" y="7608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E6B14A2-6D9A-413C-BF9B-F7647FC4D8D9}"/>
                </a:ext>
              </a:extLst>
            </p:cNvPr>
            <p:cNvSpPr/>
            <p:nvPr/>
          </p:nvSpPr>
          <p:spPr>
            <a:xfrm>
              <a:off x="3284549" y="4552243"/>
              <a:ext cx="643740" cy="371502"/>
            </a:xfrm>
            <a:custGeom>
              <a:avLst/>
              <a:gdLst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0 w 616643"/>
                <a:gd name="connsiteY5" fmla="*/ 656 h 355864"/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88941 w 616643"/>
                <a:gd name="connsiteY5" fmla="*/ 173785 h 355864"/>
                <a:gd name="connsiteX6" fmla="*/ 0 w 616643"/>
                <a:gd name="connsiteY6" fmla="*/ 656 h 355864"/>
                <a:gd name="connsiteX7" fmla="*/ 411046 w 616643"/>
                <a:gd name="connsiteY7" fmla="*/ 0 h 355864"/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41316 w 616643"/>
                <a:gd name="connsiteY5" fmla="*/ 183310 h 355864"/>
                <a:gd name="connsiteX6" fmla="*/ 0 w 616643"/>
                <a:gd name="connsiteY6" fmla="*/ 656 h 355864"/>
                <a:gd name="connsiteX7" fmla="*/ 411046 w 616643"/>
                <a:gd name="connsiteY7" fmla="*/ 0 h 355864"/>
                <a:gd name="connsiteX0" fmla="*/ 411046 w 616643"/>
                <a:gd name="connsiteY0" fmla="*/ 0 h 355864"/>
                <a:gd name="connsiteX1" fmla="*/ 488991 w 616643"/>
                <a:gd name="connsiteY1" fmla="*/ 130923 h 355864"/>
                <a:gd name="connsiteX2" fmla="*/ 614877 w 616643"/>
                <a:gd name="connsiteY2" fmla="*/ 352182 h 355864"/>
                <a:gd name="connsiteX3" fmla="*/ 616643 w 616643"/>
                <a:gd name="connsiteY3" fmla="*/ 355246 h 355864"/>
                <a:gd name="connsiteX4" fmla="*/ 205485 w 616643"/>
                <a:gd name="connsiteY4" fmla="*/ 355864 h 355864"/>
                <a:gd name="connsiteX5" fmla="*/ 203361 w 616643"/>
                <a:gd name="connsiteY5" fmla="*/ 352182 h 355864"/>
                <a:gd name="connsiteX6" fmla="*/ 41316 w 616643"/>
                <a:gd name="connsiteY6" fmla="*/ 183310 h 355864"/>
                <a:gd name="connsiteX7" fmla="*/ 0 w 616643"/>
                <a:gd name="connsiteY7" fmla="*/ 656 h 355864"/>
                <a:gd name="connsiteX8" fmla="*/ 411046 w 616643"/>
                <a:gd name="connsiteY8" fmla="*/ 0 h 355864"/>
                <a:gd name="connsiteX0" fmla="*/ 411046 w 616643"/>
                <a:gd name="connsiteY0" fmla="*/ 0 h 355864"/>
                <a:gd name="connsiteX1" fmla="*/ 541378 w 616643"/>
                <a:gd name="connsiteY1" fmla="*/ 126160 h 355864"/>
                <a:gd name="connsiteX2" fmla="*/ 614877 w 616643"/>
                <a:gd name="connsiteY2" fmla="*/ 352182 h 355864"/>
                <a:gd name="connsiteX3" fmla="*/ 616643 w 616643"/>
                <a:gd name="connsiteY3" fmla="*/ 355246 h 355864"/>
                <a:gd name="connsiteX4" fmla="*/ 205485 w 616643"/>
                <a:gd name="connsiteY4" fmla="*/ 355864 h 355864"/>
                <a:gd name="connsiteX5" fmla="*/ 203361 w 616643"/>
                <a:gd name="connsiteY5" fmla="*/ 352182 h 355864"/>
                <a:gd name="connsiteX6" fmla="*/ 41316 w 616643"/>
                <a:gd name="connsiteY6" fmla="*/ 183310 h 355864"/>
                <a:gd name="connsiteX7" fmla="*/ 0 w 616643"/>
                <a:gd name="connsiteY7" fmla="*/ 656 h 355864"/>
                <a:gd name="connsiteX8" fmla="*/ 411046 w 616643"/>
                <a:gd name="connsiteY8" fmla="*/ 0 h 35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6643" h="355864">
                  <a:moveTo>
                    <a:pt x="411046" y="0"/>
                  </a:moveTo>
                  <a:lnTo>
                    <a:pt x="541378" y="126160"/>
                  </a:lnTo>
                  <a:lnTo>
                    <a:pt x="614877" y="352182"/>
                  </a:lnTo>
                  <a:lnTo>
                    <a:pt x="616643" y="355246"/>
                  </a:lnTo>
                  <a:lnTo>
                    <a:pt x="205485" y="355864"/>
                  </a:lnTo>
                  <a:lnTo>
                    <a:pt x="203361" y="352182"/>
                  </a:lnTo>
                  <a:lnTo>
                    <a:pt x="41316" y="183310"/>
                  </a:lnTo>
                  <a:lnTo>
                    <a:pt x="0" y="656"/>
                  </a:lnTo>
                  <a:lnTo>
                    <a:pt x="411046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8731BEC-47AC-4D07-989E-868A934C7BA0}"/>
                </a:ext>
              </a:extLst>
            </p:cNvPr>
            <p:cNvSpPr/>
            <p:nvPr/>
          </p:nvSpPr>
          <p:spPr>
            <a:xfrm>
              <a:off x="5375503" y="3220266"/>
              <a:ext cx="428263" cy="739795"/>
            </a:xfrm>
            <a:custGeom>
              <a:avLst/>
              <a:gdLst>
                <a:gd name="connsiteX0" fmla="*/ 0 w 2123489"/>
                <a:gd name="connsiteY0" fmla="*/ 3167375 h 3522981"/>
                <a:gd name="connsiteX1" fmla="*/ 1 w 2123489"/>
                <a:gd name="connsiteY1" fmla="*/ 3167375 h 3522981"/>
                <a:gd name="connsiteX2" fmla="*/ 205746 w 2123489"/>
                <a:gd name="connsiteY2" fmla="*/ 3522981 h 3522981"/>
                <a:gd name="connsiteX3" fmla="*/ 205745 w 2123489"/>
                <a:gd name="connsiteY3" fmla="*/ 3522981 h 3522981"/>
                <a:gd name="connsiteX4" fmla="*/ 532175 w 2123489"/>
                <a:gd name="connsiteY4" fmla="*/ 411435 h 3522981"/>
                <a:gd name="connsiteX5" fmla="*/ 532176 w 2123489"/>
                <a:gd name="connsiteY5" fmla="*/ 411436 h 3522981"/>
                <a:gd name="connsiteX6" fmla="*/ 207001 w 2123489"/>
                <a:gd name="connsiteY6" fmla="*/ 975399 h 3522981"/>
                <a:gd name="connsiteX7" fmla="*/ 207000 w 2123489"/>
                <a:gd name="connsiteY7" fmla="*/ 975399 h 3522981"/>
                <a:gd name="connsiteX8" fmla="*/ 532176 w 2123489"/>
                <a:gd name="connsiteY8" fmla="*/ 0 h 3522981"/>
                <a:gd name="connsiteX9" fmla="*/ 791241 w 2123489"/>
                <a:gd name="connsiteY9" fmla="*/ 149821 h 3522981"/>
                <a:gd name="connsiteX10" fmla="*/ 1267460 w 2123489"/>
                <a:gd name="connsiteY10" fmla="*/ 975399 h 3522981"/>
                <a:gd name="connsiteX11" fmla="*/ 1473210 w 2123489"/>
                <a:gd name="connsiteY11" fmla="*/ 1330989 h 3522981"/>
                <a:gd name="connsiteX12" fmla="*/ 1799590 w 2123489"/>
                <a:gd name="connsiteY12" fmla="*/ 1894850 h 3522981"/>
                <a:gd name="connsiteX13" fmla="*/ 2004076 w 2123489"/>
                <a:gd name="connsiteY13" fmla="*/ 2247899 h 3522981"/>
                <a:gd name="connsiteX14" fmla="*/ 2004077 w 2123489"/>
                <a:gd name="connsiteY14" fmla="*/ 2247900 h 3522981"/>
                <a:gd name="connsiteX15" fmla="*/ 1798333 w 2123489"/>
                <a:gd name="connsiteY15" fmla="*/ 2603505 h 3522981"/>
                <a:gd name="connsiteX16" fmla="*/ 2123489 w 2123489"/>
                <a:gd name="connsiteY16" fmla="*/ 3167375 h 3522981"/>
                <a:gd name="connsiteX17" fmla="*/ 2123488 w 2123489"/>
                <a:gd name="connsiteY17" fmla="*/ 3167375 h 3522981"/>
                <a:gd name="connsiteX18" fmla="*/ 1798332 w 2123489"/>
                <a:gd name="connsiteY18" fmla="*/ 2603505 h 3522981"/>
                <a:gd name="connsiteX19" fmla="*/ 1593841 w 2123489"/>
                <a:gd name="connsiteY19" fmla="*/ 2250440 h 3522981"/>
                <a:gd name="connsiteX20" fmla="*/ 1593841 w 2123489"/>
                <a:gd name="connsiteY20" fmla="*/ 2250439 h 3522981"/>
                <a:gd name="connsiteX21" fmla="*/ 1799589 w 2123489"/>
                <a:gd name="connsiteY21" fmla="*/ 1894850 h 3522981"/>
                <a:gd name="connsiteX22" fmla="*/ 1473209 w 2123489"/>
                <a:gd name="connsiteY22" fmla="*/ 1330990 h 3522981"/>
                <a:gd name="connsiteX23" fmla="*/ 1267459 w 2123489"/>
                <a:gd name="connsiteY23" fmla="*/ 975399 h 3522981"/>
                <a:gd name="connsiteX24" fmla="*/ 791240 w 2123489"/>
                <a:gd name="connsiteY24" fmla="*/ 149821 h 3522981"/>
                <a:gd name="connsiteX25" fmla="*/ 610507 w 2123489"/>
                <a:gd name="connsiteY25" fmla="*/ 10194 h 3522981"/>
                <a:gd name="connsiteX26" fmla="*/ 532176 w 2123489"/>
                <a:gd name="connsiteY26" fmla="*/ 0 h 3522981"/>
                <a:gd name="connsiteX0" fmla="*/ 0 w 2123489"/>
                <a:gd name="connsiteY0" fmla="*/ 3167375 h 3522981"/>
                <a:gd name="connsiteX1" fmla="*/ 1 w 2123489"/>
                <a:gd name="connsiteY1" fmla="*/ 3167375 h 3522981"/>
                <a:gd name="connsiteX2" fmla="*/ 205746 w 2123489"/>
                <a:gd name="connsiteY2" fmla="*/ 3522981 h 3522981"/>
                <a:gd name="connsiteX3" fmla="*/ 0 w 2123489"/>
                <a:gd name="connsiteY3" fmla="*/ 3167375 h 3522981"/>
                <a:gd name="connsiteX4" fmla="*/ 532175 w 2123489"/>
                <a:gd name="connsiteY4" fmla="*/ 411435 h 3522981"/>
                <a:gd name="connsiteX5" fmla="*/ 532176 w 2123489"/>
                <a:gd name="connsiteY5" fmla="*/ 411436 h 3522981"/>
                <a:gd name="connsiteX6" fmla="*/ 207001 w 2123489"/>
                <a:gd name="connsiteY6" fmla="*/ 975399 h 3522981"/>
                <a:gd name="connsiteX7" fmla="*/ 207000 w 2123489"/>
                <a:gd name="connsiteY7" fmla="*/ 975399 h 3522981"/>
                <a:gd name="connsiteX8" fmla="*/ 532175 w 2123489"/>
                <a:gd name="connsiteY8" fmla="*/ 411435 h 3522981"/>
                <a:gd name="connsiteX9" fmla="*/ 532176 w 2123489"/>
                <a:gd name="connsiteY9" fmla="*/ 0 h 3522981"/>
                <a:gd name="connsiteX10" fmla="*/ 791241 w 2123489"/>
                <a:gd name="connsiteY10" fmla="*/ 149821 h 3522981"/>
                <a:gd name="connsiteX11" fmla="*/ 1267460 w 2123489"/>
                <a:gd name="connsiteY11" fmla="*/ 975399 h 3522981"/>
                <a:gd name="connsiteX12" fmla="*/ 1473210 w 2123489"/>
                <a:gd name="connsiteY12" fmla="*/ 1330989 h 3522981"/>
                <a:gd name="connsiteX13" fmla="*/ 1799590 w 2123489"/>
                <a:gd name="connsiteY13" fmla="*/ 1894850 h 3522981"/>
                <a:gd name="connsiteX14" fmla="*/ 2004076 w 2123489"/>
                <a:gd name="connsiteY14" fmla="*/ 2247899 h 3522981"/>
                <a:gd name="connsiteX15" fmla="*/ 2004077 w 2123489"/>
                <a:gd name="connsiteY15" fmla="*/ 2247900 h 3522981"/>
                <a:gd name="connsiteX16" fmla="*/ 1798333 w 2123489"/>
                <a:gd name="connsiteY16" fmla="*/ 2603505 h 3522981"/>
                <a:gd name="connsiteX17" fmla="*/ 2123489 w 2123489"/>
                <a:gd name="connsiteY17" fmla="*/ 3167375 h 3522981"/>
                <a:gd name="connsiteX18" fmla="*/ 2123488 w 2123489"/>
                <a:gd name="connsiteY18" fmla="*/ 3167375 h 3522981"/>
                <a:gd name="connsiteX19" fmla="*/ 1798332 w 2123489"/>
                <a:gd name="connsiteY19" fmla="*/ 2603505 h 3522981"/>
                <a:gd name="connsiteX20" fmla="*/ 1593841 w 2123489"/>
                <a:gd name="connsiteY20" fmla="*/ 2250440 h 3522981"/>
                <a:gd name="connsiteX21" fmla="*/ 1593841 w 2123489"/>
                <a:gd name="connsiteY21" fmla="*/ 2250439 h 3522981"/>
                <a:gd name="connsiteX22" fmla="*/ 1799589 w 2123489"/>
                <a:gd name="connsiteY22" fmla="*/ 1894850 h 3522981"/>
                <a:gd name="connsiteX23" fmla="*/ 1473209 w 2123489"/>
                <a:gd name="connsiteY23" fmla="*/ 1330990 h 3522981"/>
                <a:gd name="connsiteX24" fmla="*/ 1267459 w 2123489"/>
                <a:gd name="connsiteY24" fmla="*/ 975399 h 3522981"/>
                <a:gd name="connsiteX25" fmla="*/ 791240 w 2123489"/>
                <a:gd name="connsiteY25" fmla="*/ 149821 h 3522981"/>
                <a:gd name="connsiteX26" fmla="*/ 610507 w 2123489"/>
                <a:gd name="connsiteY26" fmla="*/ 10194 h 3522981"/>
                <a:gd name="connsiteX27" fmla="*/ 532176 w 2123489"/>
                <a:gd name="connsiteY27" fmla="*/ 0 h 3522981"/>
                <a:gd name="connsiteX0" fmla="*/ 0 w 2123489"/>
                <a:gd name="connsiteY0" fmla="*/ 3167375 h 3167375"/>
                <a:gd name="connsiteX1" fmla="*/ 1 w 2123489"/>
                <a:gd name="connsiteY1" fmla="*/ 3167375 h 3167375"/>
                <a:gd name="connsiteX2" fmla="*/ 0 w 2123489"/>
                <a:gd name="connsiteY2" fmla="*/ 3167375 h 3167375"/>
                <a:gd name="connsiteX3" fmla="*/ 532175 w 2123489"/>
                <a:gd name="connsiteY3" fmla="*/ 411435 h 3167375"/>
                <a:gd name="connsiteX4" fmla="*/ 532176 w 2123489"/>
                <a:gd name="connsiteY4" fmla="*/ 411436 h 3167375"/>
                <a:gd name="connsiteX5" fmla="*/ 207001 w 2123489"/>
                <a:gd name="connsiteY5" fmla="*/ 975399 h 3167375"/>
                <a:gd name="connsiteX6" fmla="*/ 207000 w 2123489"/>
                <a:gd name="connsiteY6" fmla="*/ 975399 h 3167375"/>
                <a:gd name="connsiteX7" fmla="*/ 532175 w 2123489"/>
                <a:gd name="connsiteY7" fmla="*/ 411435 h 3167375"/>
                <a:gd name="connsiteX8" fmla="*/ 532176 w 2123489"/>
                <a:gd name="connsiteY8" fmla="*/ 0 h 3167375"/>
                <a:gd name="connsiteX9" fmla="*/ 791241 w 2123489"/>
                <a:gd name="connsiteY9" fmla="*/ 149821 h 3167375"/>
                <a:gd name="connsiteX10" fmla="*/ 1267460 w 2123489"/>
                <a:gd name="connsiteY10" fmla="*/ 975399 h 3167375"/>
                <a:gd name="connsiteX11" fmla="*/ 1473210 w 2123489"/>
                <a:gd name="connsiteY11" fmla="*/ 1330989 h 3167375"/>
                <a:gd name="connsiteX12" fmla="*/ 1799590 w 2123489"/>
                <a:gd name="connsiteY12" fmla="*/ 1894850 h 3167375"/>
                <a:gd name="connsiteX13" fmla="*/ 2004076 w 2123489"/>
                <a:gd name="connsiteY13" fmla="*/ 2247899 h 3167375"/>
                <a:gd name="connsiteX14" fmla="*/ 2004077 w 2123489"/>
                <a:gd name="connsiteY14" fmla="*/ 2247900 h 3167375"/>
                <a:gd name="connsiteX15" fmla="*/ 1798333 w 2123489"/>
                <a:gd name="connsiteY15" fmla="*/ 2603505 h 3167375"/>
                <a:gd name="connsiteX16" fmla="*/ 2123489 w 2123489"/>
                <a:gd name="connsiteY16" fmla="*/ 3167375 h 3167375"/>
                <a:gd name="connsiteX17" fmla="*/ 2123488 w 2123489"/>
                <a:gd name="connsiteY17" fmla="*/ 3167375 h 3167375"/>
                <a:gd name="connsiteX18" fmla="*/ 1798332 w 2123489"/>
                <a:gd name="connsiteY18" fmla="*/ 2603505 h 3167375"/>
                <a:gd name="connsiteX19" fmla="*/ 1593841 w 2123489"/>
                <a:gd name="connsiteY19" fmla="*/ 2250440 h 3167375"/>
                <a:gd name="connsiteX20" fmla="*/ 1593841 w 2123489"/>
                <a:gd name="connsiteY20" fmla="*/ 2250439 h 3167375"/>
                <a:gd name="connsiteX21" fmla="*/ 1799589 w 2123489"/>
                <a:gd name="connsiteY21" fmla="*/ 1894850 h 3167375"/>
                <a:gd name="connsiteX22" fmla="*/ 1473209 w 2123489"/>
                <a:gd name="connsiteY22" fmla="*/ 1330990 h 3167375"/>
                <a:gd name="connsiteX23" fmla="*/ 1267459 w 2123489"/>
                <a:gd name="connsiteY23" fmla="*/ 975399 h 3167375"/>
                <a:gd name="connsiteX24" fmla="*/ 791240 w 2123489"/>
                <a:gd name="connsiteY24" fmla="*/ 149821 h 3167375"/>
                <a:gd name="connsiteX25" fmla="*/ 610507 w 2123489"/>
                <a:gd name="connsiteY25" fmla="*/ 10194 h 3167375"/>
                <a:gd name="connsiteX26" fmla="*/ 532176 w 2123489"/>
                <a:gd name="connsiteY26" fmla="*/ 0 h 3167375"/>
                <a:gd name="connsiteX0" fmla="*/ 325175 w 1916489"/>
                <a:gd name="connsiteY0" fmla="*/ 411435 h 3167375"/>
                <a:gd name="connsiteX1" fmla="*/ 325176 w 1916489"/>
                <a:gd name="connsiteY1" fmla="*/ 411436 h 3167375"/>
                <a:gd name="connsiteX2" fmla="*/ 1 w 1916489"/>
                <a:gd name="connsiteY2" fmla="*/ 975399 h 3167375"/>
                <a:gd name="connsiteX3" fmla="*/ 0 w 1916489"/>
                <a:gd name="connsiteY3" fmla="*/ 975399 h 3167375"/>
                <a:gd name="connsiteX4" fmla="*/ 325175 w 1916489"/>
                <a:gd name="connsiteY4" fmla="*/ 411435 h 3167375"/>
                <a:gd name="connsiteX5" fmla="*/ 325176 w 1916489"/>
                <a:gd name="connsiteY5" fmla="*/ 0 h 3167375"/>
                <a:gd name="connsiteX6" fmla="*/ 584241 w 1916489"/>
                <a:gd name="connsiteY6" fmla="*/ 149821 h 3167375"/>
                <a:gd name="connsiteX7" fmla="*/ 1060460 w 1916489"/>
                <a:gd name="connsiteY7" fmla="*/ 975399 h 3167375"/>
                <a:gd name="connsiteX8" fmla="*/ 1266210 w 1916489"/>
                <a:gd name="connsiteY8" fmla="*/ 1330989 h 3167375"/>
                <a:gd name="connsiteX9" fmla="*/ 1592590 w 1916489"/>
                <a:gd name="connsiteY9" fmla="*/ 1894850 h 3167375"/>
                <a:gd name="connsiteX10" fmla="*/ 1797076 w 1916489"/>
                <a:gd name="connsiteY10" fmla="*/ 2247899 h 3167375"/>
                <a:gd name="connsiteX11" fmla="*/ 1797077 w 1916489"/>
                <a:gd name="connsiteY11" fmla="*/ 2247900 h 3167375"/>
                <a:gd name="connsiteX12" fmla="*/ 1591333 w 1916489"/>
                <a:gd name="connsiteY12" fmla="*/ 2603505 h 3167375"/>
                <a:gd name="connsiteX13" fmla="*/ 1916489 w 1916489"/>
                <a:gd name="connsiteY13" fmla="*/ 3167375 h 3167375"/>
                <a:gd name="connsiteX14" fmla="*/ 1916488 w 1916489"/>
                <a:gd name="connsiteY14" fmla="*/ 3167375 h 3167375"/>
                <a:gd name="connsiteX15" fmla="*/ 1591332 w 1916489"/>
                <a:gd name="connsiteY15" fmla="*/ 2603505 h 3167375"/>
                <a:gd name="connsiteX16" fmla="*/ 1386841 w 1916489"/>
                <a:gd name="connsiteY16" fmla="*/ 2250440 h 3167375"/>
                <a:gd name="connsiteX17" fmla="*/ 1386841 w 1916489"/>
                <a:gd name="connsiteY17" fmla="*/ 2250439 h 3167375"/>
                <a:gd name="connsiteX18" fmla="*/ 1592589 w 1916489"/>
                <a:gd name="connsiteY18" fmla="*/ 1894850 h 3167375"/>
                <a:gd name="connsiteX19" fmla="*/ 1266209 w 1916489"/>
                <a:gd name="connsiteY19" fmla="*/ 1330990 h 3167375"/>
                <a:gd name="connsiteX20" fmla="*/ 1060459 w 1916489"/>
                <a:gd name="connsiteY20" fmla="*/ 975399 h 3167375"/>
                <a:gd name="connsiteX21" fmla="*/ 584240 w 1916489"/>
                <a:gd name="connsiteY21" fmla="*/ 149821 h 3167375"/>
                <a:gd name="connsiteX22" fmla="*/ 403507 w 1916489"/>
                <a:gd name="connsiteY22" fmla="*/ 10194 h 3167375"/>
                <a:gd name="connsiteX23" fmla="*/ 325176 w 1916489"/>
                <a:gd name="connsiteY23" fmla="*/ 0 h 3167375"/>
                <a:gd name="connsiteX0" fmla="*/ 325174 w 1916488"/>
                <a:gd name="connsiteY0" fmla="*/ 411435 h 3167375"/>
                <a:gd name="connsiteX1" fmla="*/ 325175 w 1916488"/>
                <a:gd name="connsiteY1" fmla="*/ 411436 h 3167375"/>
                <a:gd name="connsiteX2" fmla="*/ 0 w 1916488"/>
                <a:gd name="connsiteY2" fmla="*/ 975399 h 3167375"/>
                <a:gd name="connsiteX3" fmla="*/ 325174 w 1916488"/>
                <a:gd name="connsiteY3" fmla="*/ 411435 h 3167375"/>
                <a:gd name="connsiteX4" fmla="*/ 325175 w 1916488"/>
                <a:gd name="connsiteY4" fmla="*/ 0 h 3167375"/>
                <a:gd name="connsiteX5" fmla="*/ 584240 w 1916488"/>
                <a:gd name="connsiteY5" fmla="*/ 149821 h 3167375"/>
                <a:gd name="connsiteX6" fmla="*/ 1060459 w 1916488"/>
                <a:gd name="connsiteY6" fmla="*/ 975399 h 3167375"/>
                <a:gd name="connsiteX7" fmla="*/ 1266209 w 1916488"/>
                <a:gd name="connsiteY7" fmla="*/ 1330989 h 3167375"/>
                <a:gd name="connsiteX8" fmla="*/ 1592589 w 1916488"/>
                <a:gd name="connsiteY8" fmla="*/ 1894850 h 3167375"/>
                <a:gd name="connsiteX9" fmla="*/ 1797075 w 1916488"/>
                <a:gd name="connsiteY9" fmla="*/ 2247899 h 3167375"/>
                <a:gd name="connsiteX10" fmla="*/ 1797076 w 1916488"/>
                <a:gd name="connsiteY10" fmla="*/ 2247900 h 3167375"/>
                <a:gd name="connsiteX11" fmla="*/ 1591332 w 1916488"/>
                <a:gd name="connsiteY11" fmla="*/ 2603505 h 3167375"/>
                <a:gd name="connsiteX12" fmla="*/ 1916488 w 1916488"/>
                <a:gd name="connsiteY12" fmla="*/ 3167375 h 3167375"/>
                <a:gd name="connsiteX13" fmla="*/ 1916487 w 1916488"/>
                <a:gd name="connsiteY13" fmla="*/ 3167375 h 3167375"/>
                <a:gd name="connsiteX14" fmla="*/ 1591331 w 1916488"/>
                <a:gd name="connsiteY14" fmla="*/ 2603505 h 3167375"/>
                <a:gd name="connsiteX15" fmla="*/ 1386840 w 1916488"/>
                <a:gd name="connsiteY15" fmla="*/ 2250440 h 3167375"/>
                <a:gd name="connsiteX16" fmla="*/ 1386840 w 1916488"/>
                <a:gd name="connsiteY16" fmla="*/ 2250439 h 3167375"/>
                <a:gd name="connsiteX17" fmla="*/ 1592588 w 1916488"/>
                <a:gd name="connsiteY17" fmla="*/ 1894850 h 3167375"/>
                <a:gd name="connsiteX18" fmla="*/ 1266208 w 1916488"/>
                <a:gd name="connsiteY18" fmla="*/ 1330990 h 3167375"/>
                <a:gd name="connsiteX19" fmla="*/ 1060458 w 1916488"/>
                <a:gd name="connsiteY19" fmla="*/ 975399 h 3167375"/>
                <a:gd name="connsiteX20" fmla="*/ 584239 w 1916488"/>
                <a:gd name="connsiteY20" fmla="*/ 149821 h 3167375"/>
                <a:gd name="connsiteX21" fmla="*/ 403506 w 1916488"/>
                <a:gd name="connsiteY21" fmla="*/ 10194 h 3167375"/>
                <a:gd name="connsiteX22" fmla="*/ 325175 w 1916488"/>
                <a:gd name="connsiteY22" fmla="*/ 0 h 3167375"/>
                <a:gd name="connsiteX0" fmla="*/ 0 w 1591314"/>
                <a:gd name="connsiteY0" fmla="*/ 411435 h 3167375"/>
                <a:gd name="connsiteX1" fmla="*/ 1 w 1591314"/>
                <a:gd name="connsiteY1" fmla="*/ 411436 h 3167375"/>
                <a:gd name="connsiteX2" fmla="*/ 0 w 1591314"/>
                <a:gd name="connsiteY2" fmla="*/ 411435 h 3167375"/>
                <a:gd name="connsiteX3" fmla="*/ 1 w 1591314"/>
                <a:gd name="connsiteY3" fmla="*/ 0 h 3167375"/>
                <a:gd name="connsiteX4" fmla="*/ 259066 w 1591314"/>
                <a:gd name="connsiteY4" fmla="*/ 149821 h 3167375"/>
                <a:gd name="connsiteX5" fmla="*/ 735285 w 1591314"/>
                <a:gd name="connsiteY5" fmla="*/ 975399 h 3167375"/>
                <a:gd name="connsiteX6" fmla="*/ 941035 w 1591314"/>
                <a:gd name="connsiteY6" fmla="*/ 1330989 h 3167375"/>
                <a:gd name="connsiteX7" fmla="*/ 1267415 w 1591314"/>
                <a:gd name="connsiteY7" fmla="*/ 1894850 h 3167375"/>
                <a:gd name="connsiteX8" fmla="*/ 1471901 w 1591314"/>
                <a:gd name="connsiteY8" fmla="*/ 2247899 h 3167375"/>
                <a:gd name="connsiteX9" fmla="*/ 1471902 w 1591314"/>
                <a:gd name="connsiteY9" fmla="*/ 2247900 h 3167375"/>
                <a:gd name="connsiteX10" fmla="*/ 1266158 w 1591314"/>
                <a:gd name="connsiteY10" fmla="*/ 2603505 h 3167375"/>
                <a:gd name="connsiteX11" fmla="*/ 1591314 w 1591314"/>
                <a:gd name="connsiteY11" fmla="*/ 3167375 h 3167375"/>
                <a:gd name="connsiteX12" fmla="*/ 1591313 w 1591314"/>
                <a:gd name="connsiteY12" fmla="*/ 3167375 h 3167375"/>
                <a:gd name="connsiteX13" fmla="*/ 1266157 w 1591314"/>
                <a:gd name="connsiteY13" fmla="*/ 2603505 h 3167375"/>
                <a:gd name="connsiteX14" fmla="*/ 1061666 w 1591314"/>
                <a:gd name="connsiteY14" fmla="*/ 2250440 h 3167375"/>
                <a:gd name="connsiteX15" fmla="*/ 1061666 w 1591314"/>
                <a:gd name="connsiteY15" fmla="*/ 2250439 h 3167375"/>
                <a:gd name="connsiteX16" fmla="*/ 1267414 w 1591314"/>
                <a:gd name="connsiteY16" fmla="*/ 1894850 h 3167375"/>
                <a:gd name="connsiteX17" fmla="*/ 941034 w 1591314"/>
                <a:gd name="connsiteY17" fmla="*/ 1330990 h 3167375"/>
                <a:gd name="connsiteX18" fmla="*/ 735284 w 1591314"/>
                <a:gd name="connsiteY18" fmla="*/ 975399 h 3167375"/>
                <a:gd name="connsiteX19" fmla="*/ 259065 w 1591314"/>
                <a:gd name="connsiteY19" fmla="*/ 149821 h 3167375"/>
                <a:gd name="connsiteX20" fmla="*/ 78332 w 1591314"/>
                <a:gd name="connsiteY20" fmla="*/ 10194 h 3167375"/>
                <a:gd name="connsiteX21" fmla="*/ 1 w 1591314"/>
                <a:gd name="connsiteY21" fmla="*/ 0 h 3167375"/>
                <a:gd name="connsiteX0" fmla="*/ 0 w 1591313"/>
                <a:gd name="connsiteY0" fmla="*/ 0 h 3167375"/>
                <a:gd name="connsiteX1" fmla="*/ 259065 w 1591313"/>
                <a:gd name="connsiteY1" fmla="*/ 149821 h 3167375"/>
                <a:gd name="connsiteX2" fmla="*/ 735284 w 1591313"/>
                <a:gd name="connsiteY2" fmla="*/ 975399 h 3167375"/>
                <a:gd name="connsiteX3" fmla="*/ 941034 w 1591313"/>
                <a:gd name="connsiteY3" fmla="*/ 1330989 h 3167375"/>
                <a:gd name="connsiteX4" fmla="*/ 1267414 w 1591313"/>
                <a:gd name="connsiteY4" fmla="*/ 1894850 h 3167375"/>
                <a:gd name="connsiteX5" fmla="*/ 1471900 w 1591313"/>
                <a:gd name="connsiteY5" fmla="*/ 2247899 h 3167375"/>
                <a:gd name="connsiteX6" fmla="*/ 1471901 w 1591313"/>
                <a:gd name="connsiteY6" fmla="*/ 2247900 h 3167375"/>
                <a:gd name="connsiteX7" fmla="*/ 1266157 w 1591313"/>
                <a:gd name="connsiteY7" fmla="*/ 2603505 h 3167375"/>
                <a:gd name="connsiteX8" fmla="*/ 1591313 w 1591313"/>
                <a:gd name="connsiteY8" fmla="*/ 3167375 h 3167375"/>
                <a:gd name="connsiteX9" fmla="*/ 1591312 w 1591313"/>
                <a:gd name="connsiteY9" fmla="*/ 3167375 h 3167375"/>
                <a:gd name="connsiteX10" fmla="*/ 1266156 w 1591313"/>
                <a:gd name="connsiteY10" fmla="*/ 2603505 h 3167375"/>
                <a:gd name="connsiteX11" fmla="*/ 1061665 w 1591313"/>
                <a:gd name="connsiteY11" fmla="*/ 2250440 h 3167375"/>
                <a:gd name="connsiteX12" fmla="*/ 1061665 w 1591313"/>
                <a:gd name="connsiteY12" fmla="*/ 2250439 h 3167375"/>
                <a:gd name="connsiteX13" fmla="*/ 1267413 w 1591313"/>
                <a:gd name="connsiteY13" fmla="*/ 1894850 h 3167375"/>
                <a:gd name="connsiteX14" fmla="*/ 941033 w 1591313"/>
                <a:gd name="connsiteY14" fmla="*/ 1330990 h 3167375"/>
                <a:gd name="connsiteX15" fmla="*/ 735283 w 1591313"/>
                <a:gd name="connsiteY15" fmla="*/ 975399 h 3167375"/>
                <a:gd name="connsiteX16" fmla="*/ 259064 w 1591313"/>
                <a:gd name="connsiteY16" fmla="*/ 149821 h 3167375"/>
                <a:gd name="connsiteX17" fmla="*/ 78331 w 1591313"/>
                <a:gd name="connsiteY17" fmla="*/ 10194 h 3167375"/>
                <a:gd name="connsiteX18" fmla="*/ 0 w 1591313"/>
                <a:gd name="connsiteY18" fmla="*/ 0 h 3167375"/>
                <a:gd name="connsiteX0" fmla="*/ 0 w 1512982"/>
                <a:gd name="connsiteY0" fmla="*/ 0 h 3157181"/>
                <a:gd name="connsiteX1" fmla="*/ 180734 w 1512982"/>
                <a:gd name="connsiteY1" fmla="*/ 139627 h 3157181"/>
                <a:gd name="connsiteX2" fmla="*/ 656953 w 1512982"/>
                <a:gd name="connsiteY2" fmla="*/ 965205 h 3157181"/>
                <a:gd name="connsiteX3" fmla="*/ 862703 w 1512982"/>
                <a:gd name="connsiteY3" fmla="*/ 1320795 h 3157181"/>
                <a:gd name="connsiteX4" fmla="*/ 1189083 w 1512982"/>
                <a:gd name="connsiteY4" fmla="*/ 1884656 h 3157181"/>
                <a:gd name="connsiteX5" fmla="*/ 1393569 w 1512982"/>
                <a:gd name="connsiteY5" fmla="*/ 2237705 h 3157181"/>
                <a:gd name="connsiteX6" fmla="*/ 1393570 w 1512982"/>
                <a:gd name="connsiteY6" fmla="*/ 2237706 h 3157181"/>
                <a:gd name="connsiteX7" fmla="*/ 1187826 w 1512982"/>
                <a:gd name="connsiteY7" fmla="*/ 2593311 h 3157181"/>
                <a:gd name="connsiteX8" fmla="*/ 1512982 w 1512982"/>
                <a:gd name="connsiteY8" fmla="*/ 3157181 h 3157181"/>
                <a:gd name="connsiteX9" fmla="*/ 1512981 w 1512982"/>
                <a:gd name="connsiteY9" fmla="*/ 3157181 h 3157181"/>
                <a:gd name="connsiteX10" fmla="*/ 1187825 w 1512982"/>
                <a:gd name="connsiteY10" fmla="*/ 2593311 h 3157181"/>
                <a:gd name="connsiteX11" fmla="*/ 983334 w 1512982"/>
                <a:gd name="connsiteY11" fmla="*/ 2240246 h 3157181"/>
                <a:gd name="connsiteX12" fmla="*/ 983334 w 1512982"/>
                <a:gd name="connsiteY12" fmla="*/ 2240245 h 3157181"/>
                <a:gd name="connsiteX13" fmla="*/ 1189082 w 1512982"/>
                <a:gd name="connsiteY13" fmla="*/ 1884656 h 3157181"/>
                <a:gd name="connsiteX14" fmla="*/ 862702 w 1512982"/>
                <a:gd name="connsiteY14" fmla="*/ 1320796 h 3157181"/>
                <a:gd name="connsiteX15" fmla="*/ 656952 w 1512982"/>
                <a:gd name="connsiteY15" fmla="*/ 965205 h 3157181"/>
                <a:gd name="connsiteX16" fmla="*/ 180733 w 1512982"/>
                <a:gd name="connsiteY16" fmla="*/ 139627 h 3157181"/>
                <a:gd name="connsiteX17" fmla="*/ 0 w 1512982"/>
                <a:gd name="connsiteY17" fmla="*/ 0 h 3157181"/>
                <a:gd name="connsiteX0" fmla="*/ 59528 w 1391777"/>
                <a:gd name="connsiteY0" fmla="*/ 103197 h 3120751"/>
                <a:gd name="connsiteX1" fmla="*/ 59529 w 1391777"/>
                <a:gd name="connsiteY1" fmla="*/ 103197 h 3120751"/>
                <a:gd name="connsiteX2" fmla="*/ 535748 w 1391777"/>
                <a:gd name="connsiteY2" fmla="*/ 928775 h 3120751"/>
                <a:gd name="connsiteX3" fmla="*/ 741498 w 1391777"/>
                <a:gd name="connsiteY3" fmla="*/ 1284365 h 3120751"/>
                <a:gd name="connsiteX4" fmla="*/ 1067878 w 1391777"/>
                <a:gd name="connsiteY4" fmla="*/ 1848226 h 3120751"/>
                <a:gd name="connsiteX5" fmla="*/ 1272364 w 1391777"/>
                <a:gd name="connsiteY5" fmla="*/ 2201275 h 3120751"/>
                <a:gd name="connsiteX6" fmla="*/ 1272365 w 1391777"/>
                <a:gd name="connsiteY6" fmla="*/ 2201276 h 3120751"/>
                <a:gd name="connsiteX7" fmla="*/ 1066621 w 1391777"/>
                <a:gd name="connsiteY7" fmla="*/ 2556881 h 3120751"/>
                <a:gd name="connsiteX8" fmla="*/ 1391777 w 1391777"/>
                <a:gd name="connsiteY8" fmla="*/ 3120751 h 3120751"/>
                <a:gd name="connsiteX9" fmla="*/ 1391776 w 1391777"/>
                <a:gd name="connsiteY9" fmla="*/ 3120751 h 3120751"/>
                <a:gd name="connsiteX10" fmla="*/ 1066620 w 1391777"/>
                <a:gd name="connsiteY10" fmla="*/ 2556881 h 3120751"/>
                <a:gd name="connsiteX11" fmla="*/ 862129 w 1391777"/>
                <a:gd name="connsiteY11" fmla="*/ 2203816 h 3120751"/>
                <a:gd name="connsiteX12" fmla="*/ 862129 w 1391777"/>
                <a:gd name="connsiteY12" fmla="*/ 2203815 h 3120751"/>
                <a:gd name="connsiteX13" fmla="*/ 1067877 w 1391777"/>
                <a:gd name="connsiteY13" fmla="*/ 1848226 h 3120751"/>
                <a:gd name="connsiteX14" fmla="*/ 741497 w 1391777"/>
                <a:gd name="connsiteY14" fmla="*/ 1284366 h 3120751"/>
                <a:gd name="connsiteX15" fmla="*/ 535747 w 1391777"/>
                <a:gd name="connsiteY15" fmla="*/ 928775 h 3120751"/>
                <a:gd name="connsiteX16" fmla="*/ 59528 w 1391777"/>
                <a:gd name="connsiteY16" fmla="*/ 103197 h 3120751"/>
                <a:gd name="connsiteX0" fmla="*/ 476218 w 1332248"/>
                <a:gd name="connsiteY0" fmla="*/ 825578 h 3017554"/>
                <a:gd name="connsiteX1" fmla="*/ 0 w 1332248"/>
                <a:gd name="connsiteY1" fmla="*/ 0 h 3017554"/>
                <a:gd name="connsiteX2" fmla="*/ 476219 w 1332248"/>
                <a:gd name="connsiteY2" fmla="*/ 825578 h 3017554"/>
                <a:gd name="connsiteX3" fmla="*/ 681969 w 1332248"/>
                <a:gd name="connsiteY3" fmla="*/ 1181168 h 3017554"/>
                <a:gd name="connsiteX4" fmla="*/ 1008349 w 1332248"/>
                <a:gd name="connsiteY4" fmla="*/ 1745029 h 3017554"/>
                <a:gd name="connsiteX5" fmla="*/ 1212835 w 1332248"/>
                <a:gd name="connsiteY5" fmla="*/ 2098078 h 3017554"/>
                <a:gd name="connsiteX6" fmla="*/ 1212836 w 1332248"/>
                <a:gd name="connsiteY6" fmla="*/ 2098079 h 3017554"/>
                <a:gd name="connsiteX7" fmla="*/ 1007092 w 1332248"/>
                <a:gd name="connsiteY7" fmla="*/ 2453684 h 3017554"/>
                <a:gd name="connsiteX8" fmla="*/ 1332248 w 1332248"/>
                <a:gd name="connsiteY8" fmla="*/ 3017554 h 3017554"/>
                <a:gd name="connsiteX9" fmla="*/ 1332247 w 1332248"/>
                <a:gd name="connsiteY9" fmla="*/ 3017554 h 3017554"/>
                <a:gd name="connsiteX10" fmla="*/ 1007091 w 1332248"/>
                <a:gd name="connsiteY10" fmla="*/ 2453684 h 3017554"/>
                <a:gd name="connsiteX11" fmla="*/ 802600 w 1332248"/>
                <a:gd name="connsiteY11" fmla="*/ 2100619 h 3017554"/>
                <a:gd name="connsiteX12" fmla="*/ 802600 w 1332248"/>
                <a:gd name="connsiteY12" fmla="*/ 2100618 h 3017554"/>
                <a:gd name="connsiteX13" fmla="*/ 1008348 w 1332248"/>
                <a:gd name="connsiteY13" fmla="*/ 1745029 h 3017554"/>
                <a:gd name="connsiteX14" fmla="*/ 681968 w 1332248"/>
                <a:gd name="connsiteY14" fmla="*/ 1181169 h 3017554"/>
                <a:gd name="connsiteX15" fmla="*/ 476218 w 1332248"/>
                <a:gd name="connsiteY15" fmla="*/ 825578 h 3017554"/>
                <a:gd name="connsiteX0" fmla="*/ 0 w 856030"/>
                <a:gd name="connsiteY0" fmla="*/ 0 h 2191976"/>
                <a:gd name="connsiteX1" fmla="*/ 1 w 856030"/>
                <a:gd name="connsiteY1" fmla="*/ 0 h 2191976"/>
                <a:gd name="connsiteX2" fmla="*/ 205751 w 856030"/>
                <a:gd name="connsiteY2" fmla="*/ 355590 h 2191976"/>
                <a:gd name="connsiteX3" fmla="*/ 532131 w 856030"/>
                <a:gd name="connsiteY3" fmla="*/ 919451 h 2191976"/>
                <a:gd name="connsiteX4" fmla="*/ 736617 w 856030"/>
                <a:gd name="connsiteY4" fmla="*/ 1272500 h 2191976"/>
                <a:gd name="connsiteX5" fmla="*/ 736618 w 856030"/>
                <a:gd name="connsiteY5" fmla="*/ 1272501 h 2191976"/>
                <a:gd name="connsiteX6" fmla="*/ 530874 w 856030"/>
                <a:gd name="connsiteY6" fmla="*/ 1628106 h 2191976"/>
                <a:gd name="connsiteX7" fmla="*/ 856030 w 856030"/>
                <a:gd name="connsiteY7" fmla="*/ 2191976 h 2191976"/>
                <a:gd name="connsiteX8" fmla="*/ 856029 w 856030"/>
                <a:gd name="connsiteY8" fmla="*/ 2191976 h 2191976"/>
                <a:gd name="connsiteX9" fmla="*/ 530873 w 856030"/>
                <a:gd name="connsiteY9" fmla="*/ 1628106 h 2191976"/>
                <a:gd name="connsiteX10" fmla="*/ 326382 w 856030"/>
                <a:gd name="connsiteY10" fmla="*/ 1275041 h 2191976"/>
                <a:gd name="connsiteX11" fmla="*/ 326382 w 856030"/>
                <a:gd name="connsiteY11" fmla="*/ 1275040 h 2191976"/>
                <a:gd name="connsiteX12" fmla="*/ 532130 w 856030"/>
                <a:gd name="connsiteY12" fmla="*/ 919451 h 2191976"/>
                <a:gd name="connsiteX13" fmla="*/ 205750 w 856030"/>
                <a:gd name="connsiteY13" fmla="*/ 355591 h 2191976"/>
                <a:gd name="connsiteX14" fmla="*/ 0 w 856030"/>
                <a:gd name="connsiteY14" fmla="*/ 0 h 2191976"/>
                <a:gd name="connsiteX0" fmla="*/ 205749 w 856029"/>
                <a:gd name="connsiteY0" fmla="*/ 355591 h 2191976"/>
                <a:gd name="connsiteX1" fmla="*/ 0 w 856029"/>
                <a:gd name="connsiteY1" fmla="*/ 0 h 2191976"/>
                <a:gd name="connsiteX2" fmla="*/ 205750 w 856029"/>
                <a:gd name="connsiteY2" fmla="*/ 355590 h 2191976"/>
                <a:gd name="connsiteX3" fmla="*/ 532130 w 856029"/>
                <a:gd name="connsiteY3" fmla="*/ 919451 h 2191976"/>
                <a:gd name="connsiteX4" fmla="*/ 736616 w 856029"/>
                <a:gd name="connsiteY4" fmla="*/ 1272500 h 2191976"/>
                <a:gd name="connsiteX5" fmla="*/ 736617 w 856029"/>
                <a:gd name="connsiteY5" fmla="*/ 1272501 h 2191976"/>
                <a:gd name="connsiteX6" fmla="*/ 530873 w 856029"/>
                <a:gd name="connsiteY6" fmla="*/ 1628106 h 2191976"/>
                <a:gd name="connsiteX7" fmla="*/ 856029 w 856029"/>
                <a:gd name="connsiteY7" fmla="*/ 2191976 h 2191976"/>
                <a:gd name="connsiteX8" fmla="*/ 856028 w 856029"/>
                <a:gd name="connsiteY8" fmla="*/ 2191976 h 2191976"/>
                <a:gd name="connsiteX9" fmla="*/ 530872 w 856029"/>
                <a:gd name="connsiteY9" fmla="*/ 1628106 h 2191976"/>
                <a:gd name="connsiteX10" fmla="*/ 326381 w 856029"/>
                <a:gd name="connsiteY10" fmla="*/ 1275041 h 2191976"/>
                <a:gd name="connsiteX11" fmla="*/ 326381 w 856029"/>
                <a:gd name="connsiteY11" fmla="*/ 1275040 h 2191976"/>
                <a:gd name="connsiteX12" fmla="*/ 532129 w 856029"/>
                <a:gd name="connsiteY12" fmla="*/ 919451 h 2191976"/>
                <a:gd name="connsiteX13" fmla="*/ 205749 w 856029"/>
                <a:gd name="connsiteY13" fmla="*/ 355591 h 2191976"/>
                <a:gd name="connsiteX0" fmla="*/ 0 w 650280"/>
                <a:gd name="connsiteY0" fmla="*/ 1 h 1836386"/>
                <a:gd name="connsiteX1" fmla="*/ 1 w 650280"/>
                <a:gd name="connsiteY1" fmla="*/ 0 h 1836386"/>
                <a:gd name="connsiteX2" fmla="*/ 326381 w 650280"/>
                <a:gd name="connsiteY2" fmla="*/ 563861 h 1836386"/>
                <a:gd name="connsiteX3" fmla="*/ 530867 w 650280"/>
                <a:gd name="connsiteY3" fmla="*/ 916910 h 1836386"/>
                <a:gd name="connsiteX4" fmla="*/ 530868 w 650280"/>
                <a:gd name="connsiteY4" fmla="*/ 916911 h 1836386"/>
                <a:gd name="connsiteX5" fmla="*/ 325124 w 650280"/>
                <a:gd name="connsiteY5" fmla="*/ 1272516 h 1836386"/>
                <a:gd name="connsiteX6" fmla="*/ 650280 w 650280"/>
                <a:gd name="connsiteY6" fmla="*/ 1836386 h 1836386"/>
                <a:gd name="connsiteX7" fmla="*/ 650279 w 650280"/>
                <a:gd name="connsiteY7" fmla="*/ 1836386 h 1836386"/>
                <a:gd name="connsiteX8" fmla="*/ 325123 w 650280"/>
                <a:gd name="connsiteY8" fmla="*/ 1272516 h 1836386"/>
                <a:gd name="connsiteX9" fmla="*/ 120632 w 650280"/>
                <a:gd name="connsiteY9" fmla="*/ 919451 h 1836386"/>
                <a:gd name="connsiteX10" fmla="*/ 120632 w 650280"/>
                <a:gd name="connsiteY10" fmla="*/ 919450 h 1836386"/>
                <a:gd name="connsiteX11" fmla="*/ 326380 w 650280"/>
                <a:gd name="connsiteY11" fmla="*/ 563861 h 1836386"/>
                <a:gd name="connsiteX12" fmla="*/ 0 w 650280"/>
                <a:gd name="connsiteY12" fmla="*/ 1 h 1836386"/>
                <a:gd name="connsiteX0" fmla="*/ 326379 w 650279"/>
                <a:gd name="connsiteY0" fmla="*/ 563861 h 1836386"/>
                <a:gd name="connsiteX1" fmla="*/ 0 w 650279"/>
                <a:gd name="connsiteY1" fmla="*/ 0 h 1836386"/>
                <a:gd name="connsiteX2" fmla="*/ 326380 w 650279"/>
                <a:gd name="connsiteY2" fmla="*/ 563861 h 1836386"/>
                <a:gd name="connsiteX3" fmla="*/ 530866 w 650279"/>
                <a:gd name="connsiteY3" fmla="*/ 916910 h 1836386"/>
                <a:gd name="connsiteX4" fmla="*/ 530867 w 650279"/>
                <a:gd name="connsiteY4" fmla="*/ 916911 h 1836386"/>
                <a:gd name="connsiteX5" fmla="*/ 325123 w 650279"/>
                <a:gd name="connsiteY5" fmla="*/ 1272516 h 1836386"/>
                <a:gd name="connsiteX6" fmla="*/ 650279 w 650279"/>
                <a:gd name="connsiteY6" fmla="*/ 1836386 h 1836386"/>
                <a:gd name="connsiteX7" fmla="*/ 650278 w 650279"/>
                <a:gd name="connsiteY7" fmla="*/ 1836386 h 1836386"/>
                <a:gd name="connsiteX8" fmla="*/ 325122 w 650279"/>
                <a:gd name="connsiteY8" fmla="*/ 1272516 h 1836386"/>
                <a:gd name="connsiteX9" fmla="*/ 120631 w 650279"/>
                <a:gd name="connsiteY9" fmla="*/ 919451 h 1836386"/>
                <a:gd name="connsiteX10" fmla="*/ 120631 w 650279"/>
                <a:gd name="connsiteY10" fmla="*/ 919450 h 1836386"/>
                <a:gd name="connsiteX11" fmla="*/ 326379 w 650279"/>
                <a:gd name="connsiteY11" fmla="*/ 563861 h 1836386"/>
                <a:gd name="connsiteX0" fmla="*/ 205748 w 529648"/>
                <a:gd name="connsiteY0" fmla="*/ 0 h 1272525"/>
                <a:gd name="connsiteX1" fmla="*/ 205749 w 529648"/>
                <a:gd name="connsiteY1" fmla="*/ 0 h 1272525"/>
                <a:gd name="connsiteX2" fmla="*/ 410235 w 529648"/>
                <a:gd name="connsiteY2" fmla="*/ 353049 h 1272525"/>
                <a:gd name="connsiteX3" fmla="*/ 410236 w 529648"/>
                <a:gd name="connsiteY3" fmla="*/ 353050 h 1272525"/>
                <a:gd name="connsiteX4" fmla="*/ 204492 w 529648"/>
                <a:gd name="connsiteY4" fmla="*/ 708655 h 1272525"/>
                <a:gd name="connsiteX5" fmla="*/ 529648 w 529648"/>
                <a:gd name="connsiteY5" fmla="*/ 1272525 h 1272525"/>
                <a:gd name="connsiteX6" fmla="*/ 529647 w 529648"/>
                <a:gd name="connsiteY6" fmla="*/ 1272525 h 1272525"/>
                <a:gd name="connsiteX7" fmla="*/ 204491 w 529648"/>
                <a:gd name="connsiteY7" fmla="*/ 708655 h 1272525"/>
                <a:gd name="connsiteX8" fmla="*/ 0 w 529648"/>
                <a:gd name="connsiteY8" fmla="*/ 355590 h 1272525"/>
                <a:gd name="connsiteX9" fmla="*/ 0 w 529648"/>
                <a:gd name="connsiteY9" fmla="*/ 355589 h 1272525"/>
                <a:gd name="connsiteX10" fmla="*/ 205748 w 529648"/>
                <a:gd name="connsiteY10" fmla="*/ 0 h 1272525"/>
                <a:gd name="connsiteX0" fmla="*/ 205748 w 529648"/>
                <a:gd name="connsiteY0" fmla="*/ 0 h 1272525"/>
                <a:gd name="connsiteX1" fmla="*/ 205749 w 529648"/>
                <a:gd name="connsiteY1" fmla="*/ 0 h 1272525"/>
                <a:gd name="connsiteX2" fmla="*/ 410235 w 529648"/>
                <a:gd name="connsiteY2" fmla="*/ 353049 h 1272525"/>
                <a:gd name="connsiteX3" fmla="*/ 410236 w 529648"/>
                <a:gd name="connsiteY3" fmla="*/ 353050 h 1272525"/>
                <a:gd name="connsiteX4" fmla="*/ 204492 w 529648"/>
                <a:gd name="connsiteY4" fmla="*/ 708655 h 1272525"/>
                <a:gd name="connsiteX5" fmla="*/ 529648 w 529648"/>
                <a:gd name="connsiteY5" fmla="*/ 1272525 h 1272525"/>
                <a:gd name="connsiteX6" fmla="*/ 204491 w 529648"/>
                <a:gd name="connsiteY6" fmla="*/ 708655 h 1272525"/>
                <a:gd name="connsiteX7" fmla="*/ 0 w 529648"/>
                <a:gd name="connsiteY7" fmla="*/ 355590 h 1272525"/>
                <a:gd name="connsiteX8" fmla="*/ 0 w 529648"/>
                <a:gd name="connsiteY8" fmla="*/ 355589 h 1272525"/>
                <a:gd name="connsiteX9" fmla="*/ 205748 w 529648"/>
                <a:gd name="connsiteY9" fmla="*/ 0 h 127252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205748 w 410236"/>
                <a:gd name="connsiteY8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105604 w 410236"/>
                <a:gd name="connsiteY8" fmla="*/ 167873 h 708655"/>
                <a:gd name="connsiteX9" fmla="*/ 205748 w 410236"/>
                <a:gd name="connsiteY9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27783 w 410236"/>
                <a:gd name="connsiteY8" fmla="*/ 77082 h 708655"/>
                <a:gd name="connsiteX9" fmla="*/ 205748 w 410236"/>
                <a:gd name="connsiteY9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313128 w 410236"/>
                <a:gd name="connsiteY4" fmla="*/ 544009 h 708655"/>
                <a:gd name="connsiteX5" fmla="*/ 204492 w 410236"/>
                <a:gd name="connsiteY5" fmla="*/ 708655 h 708655"/>
                <a:gd name="connsiteX6" fmla="*/ 204491 w 410236"/>
                <a:gd name="connsiteY6" fmla="*/ 708655 h 708655"/>
                <a:gd name="connsiteX7" fmla="*/ 0 w 410236"/>
                <a:gd name="connsiteY7" fmla="*/ 355590 h 708655"/>
                <a:gd name="connsiteX8" fmla="*/ 0 w 410236"/>
                <a:gd name="connsiteY8" fmla="*/ 355589 h 708655"/>
                <a:gd name="connsiteX9" fmla="*/ 27783 w 410236"/>
                <a:gd name="connsiteY9" fmla="*/ 77082 h 708655"/>
                <a:gd name="connsiteX10" fmla="*/ 205748 w 410236"/>
                <a:gd name="connsiteY10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390949 w 410236"/>
                <a:gd name="connsiteY4" fmla="*/ 628315 h 708655"/>
                <a:gd name="connsiteX5" fmla="*/ 204492 w 410236"/>
                <a:gd name="connsiteY5" fmla="*/ 708655 h 708655"/>
                <a:gd name="connsiteX6" fmla="*/ 204491 w 410236"/>
                <a:gd name="connsiteY6" fmla="*/ 708655 h 708655"/>
                <a:gd name="connsiteX7" fmla="*/ 0 w 410236"/>
                <a:gd name="connsiteY7" fmla="*/ 355590 h 708655"/>
                <a:gd name="connsiteX8" fmla="*/ 0 w 410236"/>
                <a:gd name="connsiteY8" fmla="*/ 355589 h 708655"/>
                <a:gd name="connsiteX9" fmla="*/ 27783 w 410236"/>
                <a:gd name="connsiteY9" fmla="*/ 77082 h 708655"/>
                <a:gd name="connsiteX10" fmla="*/ 205748 w 410236"/>
                <a:gd name="connsiteY10" fmla="*/ 0 h 70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0236" h="708655">
                  <a:moveTo>
                    <a:pt x="205748" y="0"/>
                  </a:moveTo>
                  <a:lnTo>
                    <a:pt x="205749" y="0"/>
                  </a:lnTo>
                  <a:lnTo>
                    <a:pt x="410235" y="353049"/>
                  </a:lnTo>
                  <a:lnTo>
                    <a:pt x="410236" y="353050"/>
                  </a:lnTo>
                  <a:lnTo>
                    <a:pt x="390949" y="628315"/>
                  </a:lnTo>
                  <a:lnTo>
                    <a:pt x="204492" y="708655"/>
                  </a:lnTo>
                  <a:lnTo>
                    <a:pt x="204491" y="708655"/>
                  </a:lnTo>
                  <a:lnTo>
                    <a:pt x="0" y="355590"/>
                  </a:lnTo>
                  <a:lnTo>
                    <a:pt x="0" y="355589"/>
                  </a:lnTo>
                  <a:lnTo>
                    <a:pt x="27783" y="77082"/>
                  </a:lnTo>
                  <a:lnTo>
                    <a:pt x="205748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9DBDE474-BEA1-4F86-B897-93647EF041BD}"/>
                </a:ext>
              </a:extLst>
            </p:cNvPr>
            <p:cNvSpPr/>
            <p:nvPr/>
          </p:nvSpPr>
          <p:spPr>
            <a:xfrm>
              <a:off x="2942651" y="3588829"/>
              <a:ext cx="2089472" cy="2349332"/>
            </a:xfrm>
            <a:custGeom>
              <a:avLst/>
              <a:gdLst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954 w 21600"/>
                <a:gd name="connsiteY5" fmla="*/ 1957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7187 w 21600"/>
                <a:gd name="connsiteY13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7187 w 21600"/>
                <a:gd name="connsiteY13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9361 w 21600"/>
                <a:gd name="connsiteY13" fmla="*/ 12228 h 21600"/>
                <a:gd name="connsiteX14" fmla="*/ 17187 w 21600"/>
                <a:gd name="connsiteY14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9221 w 21600"/>
                <a:gd name="connsiteY13" fmla="*/ 11419 h 21600"/>
                <a:gd name="connsiteX14" fmla="*/ 17187 w 21600"/>
                <a:gd name="connsiteY14" fmla="*/ 1223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600" h="21600" extrusionOk="0">
                  <a:moveTo>
                    <a:pt x="17187" y="12238"/>
                  </a:moveTo>
                  <a:lnTo>
                    <a:pt x="13678" y="17651"/>
                  </a:lnTo>
                  <a:lnTo>
                    <a:pt x="10170" y="12238"/>
                  </a:lnTo>
                  <a:lnTo>
                    <a:pt x="7949" y="8825"/>
                  </a:lnTo>
                  <a:lnTo>
                    <a:pt x="2220" y="0"/>
                  </a:lnTo>
                  <a:lnTo>
                    <a:pt x="604" y="1335"/>
                  </a:lnTo>
                  <a:lnTo>
                    <a:pt x="0" y="3413"/>
                  </a:lnTo>
                  <a:lnTo>
                    <a:pt x="3509" y="8825"/>
                  </a:lnTo>
                  <a:lnTo>
                    <a:pt x="5729" y="12238"/>
                  </a:lnTo>
                  <a:lnTo>
                    <a:pt x="10869" y="20162"/>
                  </a:lnTo>
                  <a:cubicBezTo>
                    <a:pt x="11458" y="21064"/>
                    <a:pt x="12499" y="21600"/>
                    <a:pt x="13664" y="21600"/>
                  </a:cubicBezTo>
                  <a:cubicBezTo>
                    <a:pt x="14829" y="21600"/>
                    <a:pt x="15885" y="21064"/>
                    <a:pt x="16460" y="20162"/>
                  </a:cubicBezTo>
                  <a:lnTo>
                    <a:pt x="21600" y="12238"/>
                  </a:lnTo>
                  <a:lnTo>
                    <a:pt x="19221" y="11419"/>
                  </a:lnTo>
                  <a:lnTo>
                    <a:pt x="17187" y="1223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29C7E4E7-EF78-4425-A1FA-2A0F7C843FF9}"/>
                </a:ext>
              </a:extLst>
            </p:cNvPr>
            <p:cNvSpPr/>
            <p:nvPr/>
          </p:nvSpPr>
          <p:spPr>
            <a:xfrm>
              <a:off x="2186940" y="2263022"/>
              <a:ext cx="2686204" cy="1331109"/>
            </a:xfrm>
            <a:custGeom>
              <a:avLst/>
              <a:gdLst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164 w 21484"/>
                <a:gd name="connsiteY7" fmla="*/ 15576 h 21600"/>
                <a:gd name="connsiteX8" fmla="*/ 3381 w 21484"/>
                <a:gd name="connsiteY8" fmla="*/ 6024 h 21600"/>
                <a:gd name="connsiteX9" fmla="*/ 8935 w 21484"/>
                <a:gd name="connsiteY9" fmla="*/ 6024 h 21600"/>
                <a:gd name="connsiteX10" fmla="*/ 12433 w 21484"/>
                <a:gd name="connsiteY10" fmla="*/ 6024 h 21600"/>
                <a:gd name="connsiteX11" fmla="*/ 21484 w 21484"/>
                <a:gd name="connsiteY11" fmla="*/ 6024 h 21600"/>
                <a:gd name="connsiteX12" fmla="*/ 20803 w 21484"/>
                <a:gd name="connsiteY12" fmla="*/ 3546 h 21600"/>
                <a:gd name="connsiteX13" fmla="*/ 19741 w 21484"/>
                <a:gd name="connsiteY13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164 w 21484"/>
                <a:gd name="connsiteY7" fmla="*/ 15576 h 21600"/>
                <a:gd name="connsiteX8" fmla="*/ 3381 w 21484"/>
                <a:gd name="connsiteY8" fmla="*/ 6024 h 21600"/>
                <a:gd name="connsiteX9" fmla="*/ 8935 w 21484"/>
                <a:gd name="connsiteY9" fmla="*/ 6024 h 21600"/>
                <a:gd name="connsiteX10" fmla="*/ 12433 w 21484"/>
                <a:gd name="connsiteY10" fmla="*/ 6024 h 21600"/>
                <a:gd name="connsiteX11" fmla="*/ 21484 w 21484"/>
                <a:gd name="connsiteY11" fmla="*/ 6024 h 21600"/>
                <a:gd name="connsiteX12" fmla="*/ 21245 w 21484"/>
                <a:gd name="connsiteY12" fmla="*/ 3107 h 21600"/>
                <a:gd name="connsiteX13" fmla="*/ 19741 w 21484"/>
                <a:gd name="connsiteY13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5212 w 21484"/>
                <a:gd name="connsiteY7" fmla="*/ 18816 h 21600"/>
                <a:gd name="connsiteX8" fmla="*/ 6164 w 21484"/>
                <a:gd name="connsiteY8" fmla="*/ 15576 h 21600"/>
                <a:gd name="connsiteX9" fmla="*/ 3381 w 21484"/>
                <a:gd name="connsiteY9" fmla="*/ 6024 h 21600"/>
                <a:gd name="connsiteX10" fmla="*/ 8935 w 21484"/>
                <a:gd name="connsiteY10" fmla="*/ 6024 h 21600"/>
                <a:gd name="connsiteX11" fmla="*/ 12433 w 21484"/>
                <a:gd name="connsiteY11" fmla="*/ 6024 h 21600"/>
                <a:gd name="connsiteX12" fmla="*/ 21484 w 21484"/>
                <a:gd name="connsiteY12" fmla="*/ 6024 h 21600"/>
                <a:gd name="connsiteX13" fmla="*/ 21245 w 21484"/>
                <a:gd name="connsiteY13" fmla="*/ 3107 h 21600"/>
                <a:gd name="connsiteX14" fmla="*/ 19741 w 21484"/>
                <a:gd name="connsiteY14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041 w 21484"/>
                <a:gd name="connsiteY7" fmla="*/ 19805 h 21600"/>
                <a:gd name="connsiteX8" fmla="*/ 6164 w 21484"/>
                <a:gd name="connsiteY8" fmla="*/ 15576 h 21600"/>
                <a:gd name="connsiteX9" fmla="*/ 3381 w 21484"/>
                <a:gd name="connsiteY9" fmla="*/ 6024 h 21600"/>
                <a:gd name="connsiteX10" fmla="*/ 8935 w 21484"/>
                <a:gd name="connsiteY10" fmla="*/ 6024 h 21600"/>
                <a:gd name="connsiteX11" fmla="*/ 12433 w 21484"/>
                <a:gd name="connsiteY11" fmla="*/ 6024 h 21600"/>
                <a:gd name="connsiteX12" fmla="*/ 21484 w 21484"/>
                <a:gd name="connsiteY12" fmla="*/ 6024 h 21600"/>
                <a:gd name="connsiteX13" fmla="*/ 21245 w 21484"/>
                <a:gd name="connsiteY13" fmla="*/ 3107 h 21600"/>
                <a:gd name="connsiteX14" fmla="*/ 19741 w 21484"/>
                <a:gd name="connsiteY14" fmla="*/ 0 h 21600"/>
                <a:gd name="connsiteX0" fmla="*/ 19741 w 21937"/>
                <a:gd name="connsiteY0" fmla="*/ 0 h 21600"/>
                <a:gd name="connsiteX1" fmla="*/ 14187 w 21937"/>
                <a:gd name="connsiteY1" fmla="*/ 0 h 21600"/>
                <a:gd name="connsiteX2" fmla="*/ 10689 w 21937"/>
                <a:gd name="connsiteY2" fmla="*/ 0 h 21600"/>
                <a:gd name="connsiteX3" fmla="*/ 2558 w 21937"/>
                <a:gd name="connsiteY3" fmla="*/ 0 h 21600"/>
                <a:gd name="connsiteX4" fmla="*/ 350 w 21937"/>
                <a:gd name="connsiteY4" fmla="*/ 2539 h 21600"/>
                <a:gd name="connsiteX5" fmla="*/ 350 w 21937"/>
                <a:gd name="connsiteY5" fmla="*/ 7616 h 21600"/>
                <a:gd name="connsiteX6" fmla="*/ 4410 w 21937"/>
                <a:gd name="connsiteY6" fmla="*/ 21600 h 21600"/>
                <a:gd name="connsiteX7" fmla="*/ 6041 w 21937"/>
                <a:gd name="connsiteY7" fmla="*/ 19805 h 21600"/>
                <a:gd name="connsiteX8" fmla="*/ 6164 w 21937"/>
                <a:gd name="connsiteY8" fmla="*/ 15576 h 21600"/>
                <a:gd name="connsiteX9" fmla="*/ 3381 w 21937"/>
                <a:gd name="connsiteY9" fmla="*/ 6024 h 21600"/>
                <a:gd name="connsiteX10" fmla="*/ 8935 w 21937"/>
                <a:gd name="connsiteY10" fmla="*/ 6024 h 21600"/>
                <a:gd name="connsiteX11" fmla="*/ 12433 w 21937"/>
                <a:gd name="connsiteY11" fmla="*/ 6024 h 21600"/>
                <a:gd name="connsiteX12" fmla="*/ 21484 w 21937"/>
                <a:gd name="connsiteY12" fmla="*/ 6024 h 21600"/>
                <a:gd name="connsiteX13" fmla="*/ 21930 w 21937"/>
                <a:gd name="connsiteY13" fmla="*/ 2860 h 21600"/>
                <a:gd name="connsiteX14" fmla="*/ 19741 w 21937"/>
                <a:gd name="connsiteY1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37" h="21600" extrusionOk="0">
                  <a:moveTo>
                    <a:pt x="19741" y="0"/>
                  </a:moveTo>
                  <a:lnTo>
                    <a:pt x="14187" y="0"/>
                  </a:lnTo>
                  <a:lnTo>
                    <a:pt x="10689" y="0"/>
                  </a:lnTo>
                  <a:lnTo>
                    <a:pt x="2558" y="0"/>
                  </a:lnTo>
                  <a:cubicBezTo>
                    <a:pt x="1638" y="0"/>
                    <a:pt x="804" y="947"/>
                    <a:pt x="350" y="2539"/>
                  </a:cubicBezTo>
                  <a:cubicBezTo>
                    <a:pt x="-116" y="4131"/>
                    <a:pt x="-116" y="6024"/>
                    <a:pt x="350" y="7616"/>
                  </a:cubicBezTo>
                  <a:lnTo>
                    <a:pt x="4410" y="21600"/>
                  </a:lnTo>
                  <a:lnTo>
                    <a:pt x="6041" y="19805"/>
                  </a:lnTo>
                  <a:lnTo>
                    <a:pt x="6164" y="15576"/>
                  </a:lnTo>
                  <a:lnTo>
                    <a:pt x="3381" y="6024"/>
                  </a:lnTo>
                  <a:lnTo>
                    <a:pt x="8935" y="6024"/>
                  </a:lnTo>
                  <a:lnTo>
                    <a:pt x="12433" y="6024"/>
                  </a:lnTo>
                  <a:lnTo>
                    <a:pt x="21484" y="6024"/>
                  </a:lnTo>
                  <a:cubicBezTo>
                    <a:pt x="21404" y="5052"/>
                    <a:pt x="22010" y="3832"/>
                    <a:pt x="21930" y="2860"/>
                  </a:cubicBezTo>
                  <a:lnTo>
                    <a:pt x="19741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740D326-B355-4D12-8F5D-BFCD19D7E9D2}"/>
                </a:ext>
              </a:extLst>
            </p:cNvPr>
            <p:cNvSpPr/>
            <p:nvPr/>
          </p:nvSpPr>
          <p:spPr>
            <a:xfrm>
              <a:off x="2186940" y="2634246"/>
              <a:ext cx="1522360" cy="229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extrusionOk="0">
                  <a:moveTo>
                    <a:pt x="5820" y="18100"/>
                  </a:moveTo>
                  <a:lnTo>
                    <a:pt x="10591" y="12550"/>
                  </a:lnTo>
                  <a:lnTo>
                    <a:pt x="13610" y="9050"/>
                  </a:lnTo>
                  <a:lnTo>
                    <a:pt x="21400" y="0"/>
                  </a:lnTo>
                  <a:lnTo>
                    <a:pt x="15380" y="0"/>
                  </a:lnTo>
                  <a:lnTo>
                    <a:pt x="10609" y="5550"/>
                  </a:lnTo>
                  <a:lnTo>
                    <a:pt x="7590" y="9050"/>
                  </a:lnTo>
                  <a:lnTo>
                    <a:pt x="601" y="17175"/>
                  </a:lnTo>
                  <a:cubicBezTo>
                    <a:pt x="-200" y="18100"/>
                    <a:pt x="-200" y="19200"/>
                    <a:pt x="601" y="20125"/>
                  </a:cubicBezTo>
                  <a:cubicBezTo>
                    <a:pt x="1403" y="21050"/>
                    <a:pt x="2819" y="21600"/>
                    <a:pt x="4403" y="21600"/>
                  </a:cubicBezTo>
                  <a:lnTo>
                    <a:pt x="18399" y="21600"/>
                  </a:lnTo>
                  <a:lnTo>
                    <a:pt x="15380" y="18100"/>
                  </a:lnTo>
                  <a:lnTo>
                    <a:pt x="5820" y="181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2" name="TextBox 9">
              <a:extLst>
                <a:ext uri="{FF2B5EF4-FFF2-40B4-BE49-F238E27FC236}">
                  <a16:creationId xmlns:a16="http://schemas.microsoft.com/office/drawing/2014/main" id="{0AE34F14-08A0-47A8-895C-C6C245914BC7}"/>
                </a:ext>
              </a:extLst>
            </p:cNvPr>
            <p:cNvSpPr txBox="1"/>
            <p:nvPr/>
          </p:nvSpPr>
          <p:spPr>
            <a:xfrm>
              <a:off x="2495029" y="2954750"/>
              <a:ext cx="418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3" name="TextBox 12">
              <a:extLst>
                <a:ext uri="{FF2B5EF4-FFF2-40B4-BE49-F238E27FC236}">
                  <a16:creationId xmlns:a16="http://schemas.microsoft.com/office/drawing/2014/main" id="{9F67D952-87EA-4435-936B-DEA8B65510F3}"/>
                </a:ext>
              </a:extLst>
            </p:cNvPr>
            <p:cNvSpPr txBox="1"/>
            <p:nvPr/>
          </p:nvSpPr>
          <p:spPr>
            <a:xfrm>
              <a:off x="4479227" y="4949460"/>
              <a:ext cx="418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4" name="TextBox 13">
              <a:extLst>
                <a:ext uri="{FF2B5EF4-FFF2-40B4-BE49-F238E27FC236}">
                  <a16:creationId xmlns:a16="http://schemas.microsoft.com/office/drawing/2014/main" id="{2DCE11DD-57AC-44EE-A139-CAF51B0EA70C}"/>
                </a:ext>
              </a:extLst>
            </p:cNvPr>
            <p:cNvSpPr txBox="1"/>
            <p:nvPr/>
          </p:nvSpPr>
          <p:spPr>
            <a:xfrm>
              <a:off x="2814036" y="2269216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16">
              <a:extLst>
                <a:ext uri="{FF2B5EF4-FFF2-40B4-BE49-F238E27FC236}">
                  <a16:creationId xmlns:a16="http://schemas.microsoft.com/office/drawing/2014/main" id="{498777C2-13EE-44DE-8CA2-C4658ED84DD5}"/>
                </a:ext>
              </a:extLst>
            </p:cNvPr>
            <p:cNvSpPr txBox="1"/>
            <p:nvPr/>
          </p:nvSpPr>
          <p:spPr>
            <a:xfrm rot="3596471">
              <a:off x="2882779" y="4526613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07119979-5C8F-4FF0-9E66-FADD7E4EDD4B}"/>
                </a:ext>
              </a:extLst>
            </p:cNvPr>
            <p:cNvSpPr/>
            <p:nvPr/>
          </p:nvSpPr>
          <p:spPr>
            <a:xfrm>
              <a:off x="4825296" y="2263020"/>
              <a:ext cx="1521365" cy="2384972"/>
            </a:xfrm>
            <a:custGeom>
              <a:avLst/>
              <a:gdLst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4244 w 21404"/>
                <a:gd name="connsiteY3" fmla="*/ 1741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6025 w 21404"/>
                <a:gd name="connsiteY9" fmla="*/ 21600 h 21600"/>
                <a:gd name="connsiteX10" fmla="*/ 10800 w 21404"/>
                <a:gd name="connsiteY10" fmla="*/ 16050 h 21600"/>
                <a:gd name="connsiteX11" fmla="*/ 13822 w 21404"/>
                <a:gd name="connsiteY11" fmla="*/ 12550 h 21600"/>
                <a:gd name="connsiteX12" fmla="*/ 20817 w 21404"/>
                <a:gd name="connsiteY12" fmla="*/ 4425 h 21600"/>
                <a:gd name="connsiteX13" fmla="*/ 20817 w 21404"/>
                <a:gd name="connsiteY13" fmla="*/ 1475 h 21600"/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2625 w 21404"/>
                <a:gd name="connsiteY3" fmla="*/ 1996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6025 w 21404"/>
                <a:gd name="connsiteY9" fmla="*/ 21600 h 21600"/>
                <a:gd name="connsiteX10" fmla="*/ 10800 w 21404"/>
                <a:gd name="connsiteY10" fmla="*/ 16050 h 21600"/>
                <a:gd name="connsiteX11" fmla="*/ 13822 w 21404"/>
                <a:gd name="connsiteY11" fmla="*/ 12550 h 21600"/>
                <a:gd name="connsiteX12" fmla="*/ 20817 w 21404"/>
                <a:gd name="connsiteY12" fmla="*/ 4425 h 21600"/>
                <a:gd name="connsiteX13" fmla="*/ 20817 w 21404"/>
                <a:gd name="connsiteY13" fmla="*/ 1475 h 21600"/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2625 w 21404"/>
                <a:gd name="connsiteY3" fmla="*/ 1996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3196 w 21404"/>
                <a:gd name="connsiteY9" fmla="*/ 21592 h 21600"/>
                <a:gd name="connsiteX10" fmla="*/ 6025 w 21404"/>
                <a:gd name="connsiteY10" fmla="*/ 21600 h 21600"/>
                <a:gd name="connsiteX11" fmla="*/ 10800 w 21404"/>
                <a:gd name="connsiteY11" fmla="*/ 16050 h 21600"/>
                <a:gd name="connsiteX12" fmla="*/ 13822 w 21404"/>
                <a:gd name="connsiteY12" fmla="*/ 12550 h 21600"/>
                <a:gd name="connsiteX13" fmla="*/ 20817 w 21404"/>
                <a:gd name="connsiteY13" fmla="*/ 4425 h 21600"/>
                <a:gd name="connsiteX14" fmla="*/ 20817 w 21404"/>
                <a:gd name="connsiteY14" fmla="*/ 1475 h 21600"/>
                <a:gd name="connsiteX0" fmla="*/ 20817 w 21404"/>
                <a:gd name="connsiteY0" fmla="*/ 1475 h 22486"/>
                <a:gd name="connsiteX1" fmla="*/ 17011 w 21404"/>
                <a:gd name="connsiteY1" fmla="*/ 0 h 22486"/>
                <a:gd name="connsiteX2" fmla="*/ 3003 w 21404"/>
                <a:gd name="connsiteY2" fmla="*/ 0 h 22486"/>
                <a:gd name="connsiteX3" fmla="*/ 2625 w 21404"/>
                <a:gd name="connsiteY3" fmla="*/ 1996 h 22486"/>
                <a:gd name="connsiteX4" fmla="*/ 6025 w 21404"/>
                <a:gd name="connsiteY4" fmla="*/ 3500 h 22486"/>
                <a:gd name="connsiteX5" fmla="*/ 15594 w 21404"/>
                <a:gd name="connsiteY5" fmla="*/ 3500 h 22486"/>
                <a:gd name="connsiteX6" fmla="*/ 10819 w 21404"/>
                <a:gd name="connsiteY6" fmla="*/ 9050 h 22486"/>
                <a:gd name="connsiteX7" fmla="*/ 7797 w 21404"/>
                <a:gd name="connsiteY7" fmla="*/ 12550 h 22486"/>
                <a:gd name="connsiteX8" fmla="*/ 0 w 21404"/>
                <a:gd name="connsiteY8" fmla="*/ 21600 h 22486"/>
                <a:gd name="connsiteX9" fmla="*/ 3291 w 21404"/>
                <a:gd name="connsiteY9" fmla="*/ 22486 h 22486"/>
                <a:gd name="connsiteX10" fmla="*/ 6025 w 21404"/>
                <a:gd name="connsiteY10" fmla="*/ 21600 h 22486"/>
                <a:gd name="connsiteX11" fmla="*/ 10800 w 21404"/>
                <a:gd name="connsiteY11" fmla="*/ 16050 h 22486"/>
                <a:gd name="connsiteX12" fmla="*/ 13822 w 21404"/>
                <a:gd name="connsiteY12" fmla="*/ 12550 h 22486"/>
                <a:gd name="connsiteX13" fmla="*/ 20817 w 21404"/>
                <a:gd name="connsiteY13" fmla="*/ 4425 h 22486"/>
                <a:gd name="connsiteX14" fmla="*/ 20817 w 21404"/>
                <a:gd name="connsiteY14" fmla="*/ 1475 h 2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404" h="22486" extrusionOk="0">
                  <a:moveTo>
                    <a:pt x="20817" y="1475"/>
                  </a:moveTo>
                  <a:cubicBezTo>
                    <a:pt x="20015" y="550"/>
                    <a:pt x="18597" y="0"/>
                    <a:pt x="17011" y="0"/>
                  </a:cubicBezTo>
                  <a:lnTo>
                    <a:pt x="3003" y="0"/>
                  </a:lnTo>
                  <a:lnTo>
                    <a:pt x="2625" y="1996"/>
                  </a:lnTo>
                  <a:lnTo>
                    <a:pt x="6025" y="3500"/>
                  </a:lnTo>
                  <a:lnTo>
                    <a:pt x="15594" y="3500"/>
                  </a:lnTo>
                  <a:lnTo>
                    <a:pt x="10819" y="9050"/>
                  </a:lnTo>
                  <a:lnTo>
                    <a:pt x="7797" y="12550"/>
                  </a:lnTo>
                  <a:lnTo>
                    <a:pt x="0" y="21600"/>
                  </a:lnTo>
                  <a:lnTo>
                    <a:pt x="3291" y="22486"/>
                  </a:lnTo>
                  <a:lnTo>
                    <a:pt x="6025" y="21600"/>
                  </a:lnTo>
                  <a:lnTo>
                    <a:pt x="10800" y="16050"/>
                  </a:lnTo>
                  <a:lnTo>
                    <a:pt x="13822" y="12550"/>
                  </a:lnTo>
                  <a:lnTo>
                    <a:pt x="20817" y="4425"/>
                  </a:lnTo>
                  <a:cubicBezTo>
                    <a:pt x="21600" y="3500"/>
                    <a:pt x="21600" y="2387"/>
                    <a:pt x="20817" y="147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dirty="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A9C0A0CF-D7BF-48A1-BE02-16B3DF555182}"/>
                </a:ext>
              </a:extLst>
            </p:cNvPr>
            <p:cNvSpPr/>
            <p:nvPr/>
          </p:nvSpPr>
          <p:spPr>
            <a:xfrm>
              <a:off x="3499489" y="1242150"/>
              <a:ext cx="2090798" cy="234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80" y="12775"/>
                  </a:moveTo>
                  <a:lnTo>
                    <a:pt x="15861" y="9362"/>
                  </a:lnTo>
                  <a:lnTo>
                    <a:pt x="10725" y="1438"/>
                  </a:lnTo>
                  <a:cubicBezTo>
                    <a:pt x="10136" y="536"/>
                    <a:pt x="9095" y="0"/>
                    <a:pt x="7931" y="0"/>
                  </a:cubicBezTo>
                  <a:cubicBezTo>
                    <a:pt x="6766" y="0"/>
                    <a:pt x="5712" y="536"/>
                    <a:pt x="5136" y="1438"/>
                  </a:cubicBezTo>
                  <a:lnTo>
                    <a:pt x="0" y="9362"/>
                  </a:lnTo>
                  <a:lnTo>
                    <a:pt x="4424" y="9362"/>
                  </a:lnTo>
                  <a:lnTo>
                    <a:pt x="7931" y="3949"/>
                  </a:lnTo>
                  <a:lnTo>
                    <a:pt x="11437" y="9362"/>
                  </a:lnTo>
                  <a:lnTo>
                    <a:pt x="13656" y="12775"/>
                  </a:lnTo>
                  <a:lnTo>
                    <a:pt x="19381" y="21600"/>
                  </a:lnTo>
                  <a:lnTo>
                    <a:pt x="21600" y="18187"/>
                  </a:lnTo>
                  <a:lnTo>
                    <a:pt x="18080" y="1277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903A908-81CE-4ED9-8DA0-D88E9E178DBA}"/>
                </a:ext>
              </a:extLst>
            </p:cNvPr>
            <p:cNvSpPr/>
            <p:nvPr/>
          </p:nvSpPr>
          <p:spPr>
            <a:xfrm>
              <a:off x="3711618" y="3594933"/>
              <a:ext cx="2631095" cy="1325009"/>
            </a:xfrm>
            <a:custGeom>
              <a:avLst/>
              <a:gdLst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066799 w 2520344"/>
                <a:gd name="connsiteY10" fmla="*/ 918716 h 1269235"/>
                <a:gd name="connsiteX11" fmla="*/ 1290872 w 2520344"/>
                <a:gd name="connsiteY11" fmla="*/ 1008734 h 1269235"/>
                <a:gd name="connsiteX12" fmla="*/ 1477021 w 2520344"/>
                <a:gd name="connsiteY12" fmla="*/ 918716 h 1269235"/>
                <a:gd name="connsiteX13" fmla="*/ 1479954 w 2520344"/>
                <a:gd name="connsiteY13" fmla="*/ 913629 h 1269235"/>
                <a:gd name="connsiteX14" fmla="*/ 2123488 w 2520344"/>
                <a:gd name="connsiteY14" fmla="*/ 913629 h 1269235"/>
                <a:gd name="connsiteX15" fmla="*/ 1801697 w 2520344"/>
                <a:gd name="connsiteY15" fmla="*/ 355595 h 1269235"/>
                <a:gd name="connsiteX16" fmla="*/ 1802135 w 2520344"/>
                <a:gd name="connsiteY16" fmla="*/ 354836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066799 w 2520344"/>
                <a:gd name="connsiteY10" fmla="*/ 918716 h 1269235"/>
                <a:gd name="connsiteX11" fmla="*/ 1477021 w 2520344"/>
                <a:gd name="connsiteY11" fmla="*/ 918716 h 1269235"/>
                <a:gd name="connsiteX12" fmla="*/ 1479954 w 2520344"/>
                <a:gd name="connsiteY12" fmla="*/ 913629 h 1269235"/>
                <a:gd name="connsiteX13" fmla="*/ 2123488 w 2520344"/>
                <a:gd name="connsiteY13" fmla="*/ 913629 h 1269235"/>
                <a:gd name="connsiteX14" fmla="*/ 1801697 w 2520344"/>
                <a:gd name="connsiteY14" fmla="*/ 355595 h 1269235"/>
                <a:gd name="connsiteX15" fmla="*/ 1802135 w 2520344"/>
                <a:gd name="connsiteY15" fmla="*/ 354836 h 1269235"/>
                <a:gd name="connsiteX16" fmla="*/ 2007450 w 2520344"/>
                <a:gd name="connsiteY16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477021 w 2520344"/>
                <a:gd name="connsiteY10" fmla="*/ 918716 h 1269235"/>
                <a:gd name="connsiteX11" fmla="*/ 1479954 w 2520344"/>
                <a:gd name="connsiteY11" fmla="*/ 913629 h 1269235"/>
                <a:gd name="connsiteX12" fmla="*/ 2123488 w 2520344"/>
                <a:gd name="connsiteY12" fmla="*/ 913629 h 1269235"/>
                <a:gd name="connsiteX13" fmla="*/ 1801697 w 2520344"/>
                <a:gd name="connsiteY13" fmla="*/ 355595 h 1269235"/>
                <a:gd name="connsiteX14" fmla="*/ 1802135 w 2520344"/>
                <a:gd name="connsiteY14" fmla="*/ 354836 h 1269235"/>
                <a:gd name="connsiteX15" fmla="*/ 2007450 w 2520344"/>
                <a:gd name="connsiteY15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477021 w 2520344"/>
                <a:gd name="connsiteY9" fmla="*/ 918716 h 1269235"/>
                <a:gd name="connsiteX10" fmla="*/ 1479954 w 2520344"/>
                <a:gd name="connsiteY10" fmla="*/ 913629 h 1269235"/>
                <a:gd name="connsiteX11" fmla="*/ 2123488 w 2520344"/>
                <a:gd name="connsiteY11" fmla="*/ 913629 h 1269235"/>
                <a:gd name="connsiteX12" fmla="*/ 1801697 w 2520344"/>
                <a:gd name="connsiteY12" fmla="*/ 355595 h 1269235"/>
                <a:gd name="connsiteX13" fmla="*/ 1802135 w 2520344"/>
                <a:gd name="connsiteY13" fmla="*/ 354836 h 1269235"/>
                <a:gd name="connsiteX14" fmla="*/ 2007450 w 2520344"/>
                <a:gd name="connsiteY14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477021 w 2520344"/>
                <a:gd name="connsiteY8" fmla="*/ 918716 h 1269235"/>
                <a:gd name="connsiteX9" fmla="*/ 1479954 w 2520344"/>
                <a:gd name="connsiteY9" fmla="*/ 913629 h 1269235"/>
                <a:gd name="connsiteX10" fmla="*/ 2123488 w 2520344"/>
                <a:gd name="connsiteY10" fmla="*/ 913629 h 1269235"/>
                <a:gd name="connsiteX11" fmla="*/ 1801697 w 2520344"/>
                <a:gd name="connsiteY11" fmla="*/ 355595 h 1269235"/>
                <a:gd name="connsiteX12" fmla="*/ 1802135 w 2520344"/>
                <a:gd name="connsiteY12" fmla="*/ 354836 h 1269235"/>
                <a:gd name="connsiteX13" fmla="*/ 2007450 w 2520344"/>
                <a:gd name="connsiteY13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477021 w 2520344"/>
                <a:gd name="connsiteY8" fmla="*/ 918716 h 1269235"/>
                <a:gd name="connsiteX9" fmla="*/ 2123488 w 2520344"/>
                <a:gd name="connsiteY9" fmla="*/ 913629 h 1269235"/>
                <a:gd name="connsiteX10" fmla="*/ 1801697 w 2520344"/>
                <a:gd name="connsiteY10" fmla="*/ 355595 h 1269235"/>
                <a:gd name="connsiteX11" fmla="*/ 1802135 w 2520344"/>
                <a:gd name="connsiteY11" fmla="*/ 354836 h 1269235"/>
                <a:gd name="connsiteX12" fmla="*/ 2007450 w 2520344"/>
                <a:gd name="connsiteY12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2123488 w 2520344"/>
                <a:gd name="connsiteY8" fmla="*/ 913629 h 1269235"/>
                <a:gd name="connsiteX9" fmla="*/ 1801697 w 2520344"/>
                <a:gd name="connsiteY9" fmla="*/ 355595 h 1269235"/>
                <a:gd name="connsiteX10" fmla="*/ 1802135 w 2520344"/>
                <a:gd name="connsiteY10" fmla="*/ 354836 h 1269235"/>
                <a:gd name="connsiteX11" fmla="*/ 2007450 w 2520344"/>
                <a:gd name="connsiteY11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205745 w 2520344"/>
                <a:gd name="connsiteY5" fmla="*/ 1269235 h 1269235"/>
                <a:gd name="connsiteX6" fmla="*/ 0 w 2520344"/>
                <a:gd name="connsiteY6" fmla="*/ 913629 h 1269235"/>
                <a:gd name="connsiteX7" fmla="*/ 2123488 w 2520344"/>
                <a:gd name="connsiteY7" fmla="*/ 913629 h 1269235"/>
                <a:gd name="connsiteX8" fmla="*/ 1801697 w 2520344"/>
                <a:gd name="connsiteY8" fmla="*/ 355595 h 1269235"/>
                <a:gd name="connsiteX9" fmla="*/ 1802135 w 2520344"/>
                <a:gd name="connsiteY9" fmla="*/ 354836 h 1269235"/>
                <a:gd name="connsiteX10" fmla="*/ 2007450 w 2520344"/>
                <a:gd name="connsiteY10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205745 w 2520344"/>
                <a:gd name="connsiteY4" fmla="*/ 1269235 h 1269235"/>
                <a:gd name="connsiteX5" fmla="*/ 0 w 2520344"/>
                <a:gd name="connsiteY5" fmla="*/ 913629 h 1269235"/>
                <a:gd name="connsiteX6" fmla="*/ 2123488 w 2520344"/>
                <a:gd name="connsiteY6" fmla="*/ 913629 h 1269235"/>
                <a:gd name="connsiteX7" fmla="*/ 1801697 w 2520344"/>
                <a:gd name="connsiteY7" fmla="*/ 355595 h 1269235"/>
                <a:gd name="connsiteX8" fmla="*/ 1802135 w 2520344"/>
                <a:gd name="connsiteY8" fmla="*/ 354836 h 1269235"/>
                <a:gd name="connsiteX9" fmla="*/ 2007450 w 2520344"/>
                <a:gd name="connsiteY9" fmla="*/ 0 h 126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20344" h="1269235">
                  <a:moveTo>
                    <a:pt x="2007450" y="0"/>
                  </a:moveTo>
                  <a:lnTo>
                    <a:pt x="2480316" y="819651"/>
                  </a:lnTo>
                  <a:cubicBezTo>
                    <a:pt x="2533687" y="913629"/>
                    <a:pt x="2533687" y="1025376"/>
                    <a:pt x="2480316" y="1119354"/>
                  </a:cubicBezTo>
                  <a:cubicBezTo>
                    <a:pt x="2427061" y="1213332"/>
                    <a:pt x="2329233" y="1269235"/>
                    <a:pt x="2221317" y="1269235"/>
                  </a:cubicBezTo>
                  <a:lnTo>
                    <a:pt x="205745" y="1269235"/>
                  </a:lnTo>
                  <a:lnTo>
                    <a:pt x="0" y="913629"/>
                  </a:lnTo>
                  <a:lnTo>
                    <a:pt x="2123488" y="913629"/>
                  </a:lnTo>
                  <a:lnTo>
                    <a:pt x="1801697" y="355595"/>
                  </a:lnTo>
                  <a:lnTo>
                    <a:pt x="1802135" y="354836"/>
                  </a:lnTo>
                  <a:lnTo>
                    <a:pt x="200745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9" name="TextBox 14">
              <a:extLst>
                <a:ext uri="{FF2B5EF4-FFF2-40B4-BE49-F238E27FC236}">
                  <a16:creationId xmlns:a16="http://schemas.microsoft.com/office/drawing/2014/main" id="{2107869E-8008-4018-B84A-DDA86C8EE420}"/>
                </a:ext>
              </a:extLst>
            </p:cNvPr>
            <p:cNvSpPr txBox="1"/>
            <p:nvPr/>
          </p:nvSpPr>
          <p:spPr>
            <a:xfrm rot="18001138">
              <a:off x="4860145" y="3430974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10">
              <a:extLst>
                <a:ext uri="{FF2B5EF4-FFF2-40B4-BE49-F238E27FC236}">
                  <a16:creationId xmlns:a16="http://schemas.microsoft.com/office/drawing/2014/main" id="{C5173905-EB67-47FA-8CB0-56B57979EAD2}"/>
                </a:ext>
              </a:extLst>
            </p:cNvPr>
            <p:cNvSpPr txBox="1"/>
            <p:nvPr/>
          </p:nvSpPr>
          <p:spPr>
            <a:xfrm>
              <a:off x="5183393" y="2269216"/>
              <a:ext cx="418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of David Diagram – Slide Template</a:t>
            </a:r>
          </a:p>
        </p:txBody>
      </p:sp>
      <p:sp>
        <p:nvSpPr>
          <p:cNvPr id="19" name="Rounded Rectangle 27">
            <a:extLst>
              <a:ext uri="{FF2B5EF4-FFF2-40B4-BE49-F238E27FC236}">
                <a16:creationId xmlns:a16="http://schemas.microsoft.com/office/drawing/2014/main" id="{63F82208-D11C-9848-ADE6-4C238FA65A96}"/>
              </a:ext>
            </a:extLst>
          </p:cNvPr>
          <p:cNvSpPr/>
          <p:nvPr/>
        </p:nvSpPr>
        <p:spPr>
          <a:xfrm>
            <a:off x="7448027" y="1242999"/>
            <a:ext cx="45719" cy="12893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Rounded Rectangle 28">
            <a:extLst>
              <a:ext uri="{FF2B5EF4-FFF2-40B4-BE49-F238E27FC236}">
                <a16:creationId xmlns:a16="http://schemas.microsoft.com/office/drawing/2014/main" id="{8AB60307-C360-2942-937C-231A152D87A0}"/>
              </a:ext>
            </a:extLst>
          </p:cNvPr>
          <p:cNvSpPr/>
          <p:nvPr/>
        </p:nvSpPr>
        <p:spPr>
          <a:xfrm>
            <a:off x="7448027" y="2948093"/>
            <a:ext cx="45719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ounded Rectangle 29">
            <a:extLst>
              <a:ext uri="{FF2B5EF4-FFF2-40B4-BE49-F238E27FC236}">
                <a16:creationId xmlns:a16="http://schemas.microsoft.com/office/drawing/2014/main" id="{6CF5AF2E-2028-C64C-9334-10EA421D40BC}"/>
              </a:ext>
            </a:extLst>
          </p:cNvPr>
          <p:cNvSpPr/>
          <p:nvPr/>
        </p:nvSpPr>
        <p:spPr>
          <a:xfrm>
            <a:off x="7448027" y="465318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Graphic 17" descr="Trophy outline">
            <a:extLst>
              <a:ext uri="{FF2B5EF4-FFF2-40B4-BE49-F238E27FC236}">
                <a16:creationId xmlns:a16="http://schemas.microsoft.com/office/drawing/2014/main" id="{4CD69297-5D0C-0744-ACE5-F8531128A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57511" y="2780866"/>
            <a:ext cx="1618578" cy="161857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61DDE6E-815F-43A5-842C-BB7933BACA64}"/>
              </a:ext>
            </a:extLst>
          </p:cNvPr>
          <p:cNvGrpSpPr/>
          <p:nvPr/>
        </p:nvGrpSpPr>
        <p:grpSpPr>
          <a:xfrm>
            <a:off x="2186940" y="1242150"/>
            <a:ext cx="4159721" cy="4696011"/>
            <a:chOff x="2186940" y="1242150"/>
            <a:chExt cx="4159721" cy="4696011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3C700A7-A283-4480-B2AD-BDE034AC4F43}"/>
                </a:ext>
              </a:extLst>
            </p:cNvPr>
            <p:cNvSpPr/>
            <p:nvPr/>
          </p:nvSpPr>
          <p:spPr>
            <a:xfrm>
              <a:off x="3282052" y="2186940"/>
              <a:ext cx="643058" cy="533400"/>
            </a:xfrm>
            <a:custGeom>
              <a:avLst/>
              <a:gdLst>
                <a:gd name="connsiteX0" fmla="*/ 214677 w 643058"/>
                <a:gd name="connsiteY0" fmla="*/ 0 h 371232"/>
                <a:gd name="connsiteX1" fmla="*/ 642099 w 643058"/>
                <a:gd name="connsiteY1" fmla="*/ 0 h 371232"/>
                <a:gd name="connsiteX2" fmla="*/ 643058 w 643058"/>
                <a:gd name="connsiteY2" fmla="*/ 0 h 371232"/>
                <a:gd name="connsiteX3" fmla="*/ 428320 w 643058"/>
                <a:gd name="connsiteY3" fmla="*/ 371232 h 371232"/>
                <a:gd name="connsiteX4" fmla="*/ 427321 w 643058"/>
                <a:gd name="connsiteY4" fmla="*/ 371232 h 371232"/>
                <a:gd name="connsiteX5" fmla="*/ 0 w 643058"/>
                <a:gd name="connsiteY5" fmla="*/ 371232 h 371232"/>
                <a:gd name="connsiteX0" fmla="*/ 214677 w 643058"/>
                <a:gd name="connsiteY0" fmla="*/ 0 h 373498"/>
                <a:gd name="connsiteX1" fmla="*/ 642099 w 643058"/>
                <a:gd name="connsiteY1" fmla="*/ 0 h 373498"/>
                <a:gd name="connsiteX2" fmla="*/ 643058 w 643058"/>
                <a:gd name="connsiteY2" fmla="*/ 0 h 373498"/>
                <a:gd name="connsiteX3" fmla="*/ 428320 w 643058"/>
                <a:gd name="connsiteY3" fmla="*/ 371232 h 373498"/>
                <a:gd name="connsiteX4" fmla="*/ 427321 w 643058"/>
                <a:gd name="connsiteY4" fmla="*/ 371232 h 373498"/>
                <a:gd name="connsiteX5" fmla="*/ 192668 w 643058"/>
                <a:gd name="connsiteY5" fmla="*/ 373498 h 373498"/>
                <a:gd name="connsiteX6" fmla="*/ 0 w 643058"/>
                <a:gd name="connsiteY6" fmla="*/ 371232 h 373498"/>
                <a:gd name="connsiteX7" fmla="*/ 214677 w 643058"/>
                <a:gd name="connsiteY7" fmla="*/ 0 h 373498"/>
                <a:gd name="connsiteX0" fmla="*/ 214677 w 643058"/>
                <a:gd name="connsiteY0" fmla="*/ 0 h 457318"/>
                <a:gd name="connsiteX1" fmla="*/ 642099 w 643058"/>
                <a:gd name="connsiteY1" fmla="*/ 0 h 457318"/>
                <a:gd name="connsiteX2" fmla="*/ 643058 w 643058"/>
                <a:gd name="connsiteY2" fmla="*/ 0 h 457318"/>
                <a:gd name="connsiteX3" fmla="*/ 428320 w 643058"/>
                <a:gd name="connsiteY3" fmla="*/ 371232 h 457318"/>
                <a:gd name="connsiteX4" fmla="*/ 427321 w 643058"/>
                <a:gd name="connsiteY4" fmla="*/ 371232 h 457318"/>
                <a:gd name="connsiteX5" fmla="*/ 177428 w 643058"/>
                <a:gd name="connsiteY5" fmla="*/ 457318 h 457318"/>
                <a:gd name="connsiteX6" fmla="*/ 0 w 643058"/>
                <a:gd name="connsiteY6" fmla="*/ 371232 h 457318"/>
                <a:gd name="connsiteX7" fmla="*/ 214677 w 643058"/>
                <a:gd name="connsiteY7" fmla="*/ 0 h 457318"/>
                <a:gd name="connsiteX0" fmla="*/ 214677 w 643058"/>
                <a:gd name="connsiteY0" fmla="*/ 15122 h 472440"/>
                <a:gd name="connsiteX1" fmla="*/ 390788 w 643058"/>
                <a:gd name="connsiteY1" fmla="*/ 0 h 472440"/>
                <a:gd name="connsiteX2" fmla="*/ 642099 w 643058"/>
                <a:gd name="connsiteY2" fmla="*/ 15122 h 472440"/>
                <a:gd name="connsiteX3" fmla="*/ 643058 w 643058"/>
                <a:gd name="connsiteY3" fmla="*/ 15122 h 472440"/>
                <a:gd name="connsiteX4" fmla="*/ 428320 w 643058"/>
                <a:gd name="connsiteY4" fmla="*/ 386354 h 472440"/>
                <a:gd name="connsiteX5" fmla="*/ 427321 w 643058"/>
                <a:gd name="connsiteY5" fmla="*/ 386354 h 472440"/>
                <a:gd name="connsiteX6" fmla="*/ 177428 w 643058"/>
                <a:gd name="connsiteY6" fmla="*/ 472440 h 472440"/>
                <a:gd name="connsiteX7" fmla="*/ 0 w 643058"/>
                <a:gd name="connsiteY7" fmla="*/ 386354 h 472440"/>
                <a:gd name="connsiteX8" fmla="*/ 214677 w 643058"/>
                <a:gd name="connsiteY8" fmla="*/ 15122 h 472440"/>
                <a:gd name="connsiteX0" fmla="*/ 214677 w 643058"/>
                <a:gd name="connsiteY0" fmla="*/ 76082 h 533400"/>
                <a:gd name="connsiteX1" fmla="*/ 413648 w 643058"/>
                <a:gd name="connsiteY1" fmla="*/ 0 h 533400"/>
                <a:gd name="connsiteX2" fmla="*/ 642099 w 643058"/>
                <a:gd name="connsiteY2" fmla="*/ 76082 h 533400"/>
                <a:gd name="connsiteX3" fmla="*/ 643058 w 643058"/>
                <a:gd name="connsiteY3" fmla="*/ 76082 h 533400"/>
                <a:gd name="connsiteX4" fmla="*/ 428320 w 643058"/>
                <a:gd name="connsiteY4" fmla="*/ 447314 h 533400"/>
                <a:gd name="connsiteX5" fmla="*/ 427321 w 643058"/>
                <a:gd name="connsiteY5" fmla="*/ 447314 h 533400"/>
                <a:gd name="connsiteX6" fmla="*/ 177428 w 643058"/>
                <a:gd name="connsiteY6" fmla="*/ 533400 h 533400"/>
                <a:gd name="connsiteX7" fmla="*/ 0 w 643058"/>
                <a:gd name="connsiteY7" fmla="*/ 447314 h 533400"/>
                <a:gd name="connsiteX8" fmla="*/ 214677 w 643058"/>
                <a:gd name="connsiteY8" fmla="*/ 76082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3058" h="533400">
                  <a:moveTo>
                    <a:pt x="214677" y="76082"/>
                  </a:moveTo>
                  <a:lnTo>
                    <a:pt x="413648" y="0"/>
                  </a:lnTo>
                  <a:lnTo>
                    <a:pt x="642099" y="76082"/>
                  </a:lnTo>
                  <a:lnTo>
                    <a:pt x="643058" y="76082"/>
                  </a:lnTo>
                  <a:lnTo>
                    <a:pt x="428320" y="447314"/>
                  </a:lnTo>
                  <a:lnTo>
                    <a:pt x="427321" y="447314"/>
                  </a:lnTo>
                  <a:lnTo>
                    <a:pt x="177428" y="533400"/>
                  </a:lnTo>
                  <a:lnTo>
                    <a:pt x="0" y="447314"/>
                  </a:lnTo>
                  <a:lnTo>
                    <a:pt x="214677" y="7608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2DA906F-2118-4EF2-90FE-DE9F49090E49}"/>
                </a:ext>
              </a:extLst>
            </p:cNvPr>
            <p:cNvSpPr/>
            <p:nvPr/>
          </p:nvSpPr>
          <p:spPr>
            <a:xfrm>
              <a:off x="3284549" y="4552243"/>
              <a:ext cx="643740" cy="371502"/>
            </a:xfrm>
            <a:custGeom>
              <a:avLst/>
              <a:gdLst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0 w 616643"/>
                <a:gd name="connsiteY5" fmla="*/ 656 h 355864"/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88941 w 616643"/>
                <a:gd name="connsiteY5" fmla="*/ 173785 h 355864"/>
                <a:gd name="connsiteX6" fmla="*/ 0 w 616643"/>
                <a:gd name="connsiteY6" fmla="*/ 656 h 355864"/>
                <a:gd name="connsiteX7" fmla="*/ 411046 w 616643"/>
                <a:gd name="connsiteY7" fmla="*/ 0 h 355864"/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41316 w 616643"/>
                <a:gd name="connsiteY5" fmla="*/ 183310 h 355864"/>
                <a:gd name="connsiteX6" fmla="*/ 0 w 616643"/>
                <a:gd name="connsiteY6" fmla="*/ 656 h 355864"/>
                <a:gd name="connsiteX7" fmla="*/ 411046 w 616643"/>
                <a:gd name="connsiteY7" fmla="*/ 0 h 355864"/>
                <a:gd name="connsiteX0" fmla="*/ 411046 w 616643"/>
                <a:gd name="connsiteY0" fmla="*/ 0 h 355864"/>
                <a:gd name="connsiteX1" fmla="*/ 488991 w 616643"/>
                <a:gd name="connsiteY1" fmla="*/ 130923 h 355864"/>
                <a:gd name="connsiteX2" fmla="*/ 614877 w 616643"/>
                <a:gd name="connsiteY2" fmla="*/ 352182 h 355864"/>
                <a:gd name="connsiteX3" fmla="*/ 616643 w 616643"/>
                <a:gd name="connsiteY3" fmla="*/ 355246 h 355864"/>
                <a:gd name="connsiteX4" fmla="*/ 205485 w 616643"/>
                <a:gd name="connsiteY4" fmla="*/ 355864 h 355864"/>
                <a:gd name="connsiteX5" fmla="*/ 203361 w 616643"/>
                <a:gd name="connsiteY5" fmla="*/ 352182 h 355864"/>
                <a:gd name="connsiteX6" fmla="*/ 41316 w 616643"/>
                <a:gd name="connsiteY6" fmla="*/ 183310 h 355864"/>
                <a:gd name="connsiteX7" fmla="*/ 0 w 616643"/>
                <a:gd name="connsiteY7" fmla="*/ 656 h 355864"/>
                <a:gd name="connsiteX8" fmla="*/ 411046 w 616643"/>
                <a:gd name="connsiteY8" fmla="*/ 0 h 355864"/>
                <a:gd name="connsiteX0" fmla="*/ 411046 w 616643"/>
                <a:gd name="connsiteY0" fmla="*/ 0 h 355864"/>
                <a:gd name="connsiteX1" fmla="*/ 541378 w 616643"/>
                <a:gd name="connsiteY1" fmla="*/ 126160 h 355864"/>
                <a:gd name="connsiteX2" fmla="*/ 614877 w 616643"/>
                <a:gd name="connsiteY2" fmla="*/ 352182 h 355864"/>
                <a:gd name="connsiteX3" fmla="*/ 616643 w 616643"/>
                <a:gd name="connsiteY3" fmla="*/ 355246 h 355864"/>
                <a:gd name="connsiteX4" fmla="*/ 205485 w 616643"/>
                <a:gd name="connsiteY4" fmla="*/ 355864 h 355864"/>
                <a:gd name="connsiteX5" fmla="*/ 203361 w 616643"/>
                <a:gd name="connsiteY5" fmla="*/ 352182 h 355864"/>
                <a:gd name="connsiteX6" fmla="*/ 41316 w 616643"/>
                <a:gd name="connsiteY6" fmla="*/ 183310 h 355864"/>
                <a:gd name="connsiteX7" fmla="*/ 0 w 616643"/>
                <a:gd name="connsiteY7" fmla="*/ 656 h 355864"/>
                <a:gd name="connsiteX8" fmla="*/ 411046 w 616643"/>
                <a:gd name="connsiteY8" fmla="*/ 0 h 35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6643" h="355864">
                  <a:moveTo>
                    <a:pt x="411046" y="0"/>
                  </a:moveTo>
                  <a:lnTo>
                    <a:pt x="541378" y="126160"/>
                  </a:lnTo>
                  <a:lnTo>
                    <a:pt x="614877" y="352182"/>
                  </a:lnTo>
                  <a:lnTo>
                    <a:pt x="616643" y="355246"/>
                  </a:lnTo>
                  <a:lnTo>
                    <a:pt x="205485" y="355864"/>
                  </a:lnTo>
                  <a:lnTo>
                    <a:pt x="203361" y="352182"/>
                  </a:lnTo>
                  <a:lnTo>
                    <a:pt x="41316" y="183310"/>
                  </a:lnTo>
                  <a:lnTo>
                    <a:pt x="0" y="656"/>
                  </a:lnTo>
                  <a:lnTo>
                    <a:pt x="411046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2A5746F-A274-4098-998D-D775B805662A}"/>
                </a:ext>
              </a:extLst>
            </p:cNvPr>
            <p:cNvSpPr/>
            <p:nvPr/>
          </p:nvSpPr>
          <p:spPr>
            <a:xfrm>
              <a:off x="5375503" y="3220266"/>
              <a:ext cx="428263" cy="739795"/>
            </a:xfrm>
            <a:custGeom>
              <a:avLst/>
              <a:gdLst>
                <a:gd name="connsiteX0" fmla="*/ 0 w 2123489"/>
                <a:gd name="connsiteY0" fmla="*/ 3167375 h 3522981"/>
                <a:gd name="connsiteX1" fmla="*/ 1 w 2123489"/>
                <a:gd name="connsiteY1" fmla="*/ 3167375 h 3522981"/>
                <a:gd name="connsiteX2" fmla="*/ 205746 w 2123489"/>
                <a:gd name="connsiteY2" fmla="*/ 3522981 h 3522981"/>
                <a:gd name="connsiteX3" fmla="*/ 205745 w 2123489"/>
                <a:gd name="connsiteY3" fmla="*/ 3522981 h 3522981"/>
                <a:gd name="connsiteX4" fmla="*/ 532175 w 2123489"/>
                <a:gd name="connsiteY4" fmla="*/ 411435 h 3522981"/>
                <a:gd name="connsiteX5" fmla="*/ 532176 w 2123489"/>
                <a:gd name="connsiteY5" fmla="*/ 411436 h 3522981"/>
                <a:gd name="connsiteX6" fmla="*/ 207001 w 2123489"/>
                <a:gd name="connsiteY6" fmla="*/ 975399 h 3522981"/>
                <a:gd name="connsiteX7" fmla="*/ 207000 w 2123489"/>
                <a:gd name="connsiteY7" fmla="*/ 975399 h 3522981"/>
                <a:gd name="connsiteX8" fmla="*/ 532176 w 2123489"/>
                <a:gd name="connsiteY8" fmla="*/ 0 h 3522981"/>
                <a:gd name="connsiteX9" fmla="*/ 791241 w 2123489"/>
                <a:gd name="connsiteY9" fmla="*/ 149821 h 3522981"/>
                <a:gd name="connsiteX10" fmla="*/ 1267460 w 2123489"/>
                <a:gd name="connsiteY10" fmla="*/ 975399 h 3522981"/>
                <a:gd name="connsiteX11" fmla="*/ 1473210 w 2123489"/>
                <a:gd name="connsiteY11" fmla="*/ 1330989 h 3522981"/>
                <a:gd name="connsiteX12" fmla="*/ 1799590 w 2123489"/>
                <a:gd name="connsiteY12" fmla="*/ 1894850 h 3522981"/>
                <a:gd name="connsiteX13" fmla="*/ 2004076 w 2123489"/>
                <a:gd name="connsiteY13" fmla="*/ 2247899 h 3522981"/>
                <a:gd name="connsiteX14" fmla="*/ 2004077 w 2123489"/>
                <a:gd name="connsiteY14" fmla="*/ 2247900 h 3522981"/>
                <a:gd name="connsiteX15" fmla="*/ 1798333 w 2123489"/>
                <a:gd name="connsiteY15" fmla="*/ 2603505 h 3522981"/>
                <a:gd name="connsiteX16" fmla="*/ 2123489 w 2123489"/>
                <a:gd name="connsiteY16" fmla="*/ 3167375 h 3522981"/>
                <a:gd name="connsiteX17" fmla="*/ 2123488 w 2123489"/>
                <a:gd name="connsiteY17" fmla="*/ 3167375 h 3522981"/>
                <a:gd name="connsiteX18" fmla="*/ 1798332 w 2123489"/>
                <a:gd name="connsiteY18" fmla="*/ 2603505 h 3522981"/>
                <a:gd name="connsiteX19" fmla="*/ 1593841 w 2123489"/>
                <a:gd name="connsiteY19" fmla="*/ 2250440 h 3522981"/>
                <a:gd name="connsiteX20" fmla="*/ 1593841 w 2123489"/>
                <a:gd name="connsiteY20" fmla="*/ 2250439 h 3522981"/>
                <a:gd name="connsiteX21" fmla="*/ 1799589 w 2123489"/>
                <a:gd name="connsiteY21" fmla="*/ 1894850 h 3522981"/>
                <a:gd name="connsiteX22" fmla="*/ 1473209 w 2123489"/>
                <a:gd name="connsiteY22" fmla="*/ 1330990 h 3522981"/>
                <a:gd name="connsiteX23" fmla="*/ 1267459 w 2123489"/>
                <a:gd name="connsiteY23" fmla="*/ 975399 h 3522981"/>
                <a:gd name="connsiteX24" fmla="*/ 791240 w 2123489"/>
                <a:gd name="connsiteY24" fmla="*/ 149821 h 3522981"/>
                <a:gd name="connsiteX25" fmla="*/ 610507 w 2123489"/>
                <a:gd name="connsiteY25" fmla="*/ 10194 h 3522981"/>
                <a:gd name="connsiteX26" fmla="*/ 532176 w 2123489"/>
                <a:gd name="connsiteY26" fmla="*/ 0 h 3522981"/>
                <a:gd name="connsiteX0" fmla="*/ 0 w 2123489"/>
                <a:gd name="connsiteY0" fmla="*/ 3167375 h 3522981"/>
                <a:gd name="connsiteX1" fmla="*/ 1 w 2123489"/>
                <a:gd name="connsiteY1" fmla="*/ 3167375 h 3522981"/>
                <a:gd name="connsiteX2" fmla="*/ 205746 w 2123489"/>
                <a:gd name="connsiteY2" fmla="*/ 3522981 h 3522981"/>
                <a:gd name="connsiteX3" fmla="*/ 0 w 2123489"/>
                <a:gd name="connsiteY3" fmla="*/ 3167375 h 3522981"/>
                <a:gd name="connsiteX4" fmla="*/ 532175 w 2123489"/>
                <a:gd name="connsiteY4" fmla="*/ 411435 h 3522981"/>
                <a:gd name="connsiteX5" fmla="*/ 532176 w 2123489"/>
                <a:gd name="connsiteY5" fmla="*/ 411436 h 3522981"/>
                <a:gd name="connsiteX6" fmla="*/ 207001 w 2123489"/>
                <a:gd name="connsiteY6" fmla="*/ 975399 h 3522981"/>
                <a:gd name="connsiteX7" fmla="*/ 207000 w 2123489"/>
                <a:gd name="connsiteY7" fmla="*/ 975399 h 3522981"/>
                <a:gd name="connsiteX8" fmla="*/ 532175 w 2123489"/>
                <a:gd name="connsiteY8" fmla="*/ 411435 h 3522981"/>
                <a:gd name="connsiteX9" fmla="*/ 532176 w 2123489"/>
                <a:gd name="connsiteY9" fmla="*/ 0 h 3522981"/>
                <a:gd name="connsiteX10" fmla="*/ 791241 w 2123489"/>
                <a:gd name="connsiteY10" fmla="*/ 149821 h 3522981"/>
                <a:gd name="connsiteX11" fmla="*/ 1267460 w 2123489"/>
                <a:gd name="connsiteY11" fmla="*/ 975399 h 3522981"/>
                <a:gd name="connsiteX12" fmla="*/ 1473210 w 2123489"/>
                <a:gd name="connsiteY12" fmla="*/ 1330989 h 3522981"/>
                <a:gd name="connsiteX13" fmla="*/ 1799590 w 2123489"/>
                <a:gd name="connsiteY13" fmla="*/ 1894850 h 3522981"/>
                <a:gd name="connsiteX14" fmla="*/ 2004076 w 2123489"/>
                <a:gd name="connsiteY14" fmla="*/ 2247899 h 3522981"/>
                <a:gd name="connsiteX15" fmla="*/ 2004077 w 2123489"/>
                <a:gd name="connsiteY15" fmla="*/ 2247900 h 3522981"/>
                <a:gd name="connsiteX16" fmla="*/ 1798333 w 2123489"/>
                <a:gd name="connsiteY16" fmla="*/ 2603505 h 3522981"/>
                <a:gd name="connsiteX17" fmla="*/ 2123489 w 2123489"/>
                <a:gd name="connsiteY17" fmla="*/ 3167375 h 3522981"/>
                <a:gd name="connsiteX18" fmla="*/ 2123488 w 2123489"/>
                <a:gd name="connsiteY18" fmla="*/ 3167375 h 3522981"/>
                <a:gd name="connsiteX19" fmla="*/ 1798332 w 2123489"/>
                <a:gd name="connsiteY19" fmla="*/ 2603505 h 3522981"/>
                <a:gd name="connsiteX20" fmla="*/ 1593841 w 2123489"/>
                <a:gd name="connsiteY20" fmla="*/ 2250440 h 3522981"/>
                <a:gd name="connsiteX21" fmla="*/ 1593841 w 2123489"/>
                <a:gd name="connsiteY21" fmla="*/ 2250439 h 3522981"/>
                <a:gd name="connsiteX22" fmla="*/ 1799589 w 2123489"/>
                <a:gd name="connsiteY22" fmla="*/ 1894850 h 3522981"/>
                <a:gd name="connsiteX23" fmla="*/ 1473209 w 2123489"/>
                <a:gd name="connsiteY23" fmla="*/ 1330990 h 3522981"/>
                <a:gd name="connsiteX24" fmla="*/ 1267459 w 2123489"/>
                <a:gd name="connsiteY24" fmla="*/ 975399 h 3522981"/>
                <a:gd name="connsiteX25" fmla="*/ 791240 w 2123489"/>
                <a:gd name="connsiteY25" fmla="*/ 149821 h 3522981"/>
                <a:gd name="connsiteX26" fmla="*/ 610507 w 2123489"/>
                <a:gd name="connsiteY26" fmla="*/ 10194 h 3522981"/>
                <a:gd name="connsiteX27" fmla="*/ 532176 w 2123489"/>
                <a:gd name="connsiteY27" fmla="*/ 0 h 3522981"/>
                <a:gd name="connsiteX0" fmla="*/ 0 w 2123489"/>
                <a:gd name="connsiteY0" fmla="*/ 3167375 h 3167375"/>
                <a:gd name="connsiteX1" fmla="*/ 1 w 2123489"/>
                <a:gd name="connsiteY1" fmla="*/ 3167375 h 3167375"/>
                <a:gd name="connsiteX2" fmla="*/ 0 w 2123489"/>
                <a:gd name="connsiteY2" fmla="*/ 3167375 h 3167375"/>
                <a:gd name="connsiteX3" fmla="*/ 532175 w 2123489"/>
                <a:gd name="connsiteY3" fmla="*/ 411435 h 3167375"/>
                <a:gd name="connsiteX4" fmla="*/ 532176 w 2123489"/>
                <a:gd name="connsiteY4" fmla="*/ 411436 h 3167375"/>
                <a:gd name="connsiteX5" fmla="*/ 207001 w 2123489"/>
                <a:gd name="connsiteY5" fmla="*/ 975399 h 3167375"/>
                <a:gd name="connsiteX6" fmla="*/ 207000 w 2123489"/>
                <a:gd name="connsiteY6" fmla="*/ 975399 h 3167375"/>
                <a:gd name="connsiteX7" fmla="*/ 532175 w 2123489"/>
                <a:gd name="connsiteY7" fmla="*/ 411435 h 3167375"/>
                <a:gd name="connsiteX8" fmla="*/ 532176 w 2123489"/>
                <a:gd name="connsiteY8" fmla="*/ 0 h 3167375"/>
                <a:gd name="connsiteX9" fmla="*/ 791241 w 2123489"/>
                <a:gd name="connsiteY9" fmla="*/ 149821 h 3167375"/>
                <a:gd name="connsiteX10" fmla="*/ 1267460 w 2123489"/>
                <a:gd name="connsiteY10" fmla="*/ 975399 h 3167375"/>
                <a:gd name="connsiteX11" fmla="*/ 1473210 w 2123489"/>
                <a:gd name="connsiteY11" fmla="*/ 1330989 h 3167375"/>
                <a:gd name="connsiteX12" fmla="*/ 1799590 w 2123489"/>
                <a:gd name="connsiteY12" fmla="*/ 1894850 h 3167375"/>
                <a:gd name="connsiteX13" fmla="*/ 2004076 w 2123489"/>
                <a:gd name="connsiteY13" fmla="*/ 2247899 h 3167375"/>
                <a:gd name="connsiteX14" fmla="*/ 2004077 w 2123489"/>
                <a:gd name="connsiteY14" fmla="*/ 2247900 h 3167375"/>
                <a:gd name="connsiteX15" fmla="*/ 1798333 w 2123489"/>
                <a:gd name="connsiteY15" fmla="*/ 2603505 h 3167375"/>
                <a:gd name="connsiteX16" fmla="*/ 2123489 w 2123489"/>
                <a:gd name="connsiteY16" fmla="*/ 3167375 h 3167375"/>
                <a:gd name="connsiteX17" fmla="*/ 2123488 w 2123489"/>
                <a:gd name="connsiteY17" fmla="*/ 3167375 h 3167375"/>
                <a:gd name="connsiteX18" fmla="*/ 1798332 w 2123489"/>
                <a:gd name="connsiteY18" fmla="*/ 2603505 h 3167375"/>
                <a:gd name="connsiteX19" fmla="*/ 1593841 w 2123489"/>
                <a:gd name="connsiteY19" fmla="*/ 2250440 h 3167375"/>
                <a:gd name="connsiteX20" fmla="*/ 1593841 w 2123489"/>
                <a:gd name="connsiteY20" fmla="*/ 2250439 h 3167375"/>
                <a:gd name="connsiteX21" fmla="*/ 1799589 w 2123489"/>
                <a:gd name="connsiteY21" fmla="*/ 1894850 h 3167375"/>
                <a:gd name="connsiteX22" fmla="*/ 1473209 w 2123489"/>
                <a:gd name="connsiteY22" fmla="*/ 1330990 h 3167375"/>
                <a:gd name="connsiteX23" fmla="*/ 1267459 w 2123489"/>
                <a:gd name="connsiteY23" fmla="*/ 975399 h 3167375"/>
                <a:gd name="connsiteX24" fmla="*/ 791240 w 2123489"/>
                <a:gd name="connsiteY24" fmla="*/ 149821 h 3167375"/>
                <a:gd name="connsiteX25" fmla="*/ 610507 w 2123489"/>
                <a:gd name="connsiteY25" fmla="*/ 10194 h 3167375"/>
                <a:gd name="connsiteX26" fmla="*/ 532176 w 2123489"/>
                <a:gd name="connsiteY26" fmla="*/ 0 h 3167375"/>
                <a:gd name="connsiteX0" fmla="*/ 325175 w 1916489"/>
                <a:gd name="connsiteY0" fmla="*/ 411435 h 3167375"/>
                <a:gd name="connsiteX1" fmla="*/ 325176 w 1916489"/>
                <a:gd name="connsiteY1" fmla="*/ 411436 h 3167375"/>
                <a:gd name="connsiteX2" fmla="*/ 1 w 1916489"/>
                <a:gd name="connsiteY2" fmla="*/ 975399 h 3167375"/>
                <a:gd name="connsiteX3" fmla="*/ 0 w 1916489"/>
                <a:gd name="connsiteY3" fmla="*/ 975399 h 3167375"/>
                <a:gd name="connsiteX4" fmla="*/ 325175 w 1916489"/>
                <a:gd name="connsiteY4" fmla="*/ 411435 h 3167375"/>
                <a:gd name="connsiteX5" fmla="*/ 325176 w 1916489"/>
                <a:gd name="connsiteY5" fmla="*/ 0 h 3167375"/>
                <a:gd name="connsiteX6" fmla="*/ 584241 w 1916489"/>
                <a:gd name="connsiteY6" fmla="*/ 149821 h 3167375"/>
                <a:gd name="connsiteX7" fmla="*/ 1060460 w 1916489"/>
                <a:gd name="connsiteY7" fmla="*/ 975399 h 3167375"/>
                <a:gd name="connsiteX8" fmla="*/ 1266210 w 1916489"/>
                <a:gd name="connsiteY8" fmla="*/ 1330989 h 3167375"/>
                <a:gd name="connsiteX9" fmla="*/ 1592590 w 1916489"/>
                <a:gd name="connsiteY9" fmla="*/ 1894850 h 3167375"/>
                <a:gd name="connsiteX10" fmla="*/ 1797076 w 1916489"/>
                <a:gd name="connsiteY10" fmla="*/ 2247899 h 3167375"/>
                <a:gd name="connsiteX11" fmla="*/ 1797077 w 1916489"/>
                <a:gd name="connsiteY11" fmla="*/ 2247900 h 3167375"/>
                <a:gd name="connsiteX12" fmla="*/ 1591333 w 1916489"/>
                <a:gd name="connsiteY12" fmla="*/ 2603505 h 3167375"/>
                <a:gd name="connsiteX13" fmla="*/ 1916489 w 1916489"/>
                <a:gd name="connsiteY13" fmla="*/ 3167375 h 3167375"/>
                <a:gd name="connsiteX14" fmla="*/ 1916488 w 1916489"/>
                <a:gd name="connsiteY14" fmla="*/ 3167375 h 3167375"/>
                <a:gd name="connsiteX15" fmla="*/ 1591332 w 1916489"/>
                <a:gd name="connsiteY15" fmla="*/ 2603505 h 3167375"/>
                <a:gd name="connsiteX16" fmla="*/ 1386841 w 1916489"/>
                <a:gd name="connsiteY16" fmla="*/ 2250440 h 3167375"/>
                <a:gd name="connsiteX17" fmla="*/ 1386841 w 1916489"/>
                <a:gd name="connsiteY17" fmla="*/ 2250439 h 3167375"/>
                <a:gd name="connsiteX18" fmla="*/ 1592589 w 1916489"/>
                <a:gd name="connsiteY18" fmla="*/ 1894850 h 3167375"/>
                <a:gd name="connsiteX19" fmla="*/ 1266209 w 1916489"/>
                <a:gd name="connsiteY19" fmla="*/ 1330990 h 3167375"/>
                <a:gd name="connsiteX20" fmla="*/ 1060459 w 1916489"/>
                <a:gd name="connsiteY20" fmla="*/ 975399 h 3167375"/>
                <a:gd name="connsiteX21" fmla="*/ 584240 w 1916489"/>
                <a:gd name="connsiteY21" fmla="*/ 149821 h 3167375"/>
                <a:gd name="connsiteX22" fmla="*/ 403507 w 1916489"/>
                <a:gd name="connsiteY22" fmla="*/ 10194 h 3167375"/>
                <a:gd name="connsiteX23" fmla="*/ 325176 w 1916489"/>
                <a:gd name="connsiteY23" fmla="*/ 0 h 3167375"/>
                <a:gd name="connsiteX0" fmla="*/ 325174 w 1916488"/>
                <a:gd name="connsiteY0" fmla="*/ 411435 h 3167375"/>
                <a:gd name="connsiteX1" fmla="*/ 325175 w 1916488"/>
                <a:gd name="connsiteY1" fmla="*/ 411436 h 3167375"/>
                <a:gd name="connsiteX2" fmla="*/ 0 w 1916488"/>
                <a:gd name="connsiteY2" fmla="*/ 975399 h 3167375"/>
                <a:gd name="connsiteX3" fmla="*/ 325174 w 1916488"/>
                <a:gd name="connsiteY3" fmla="*/ 411435 h 3167375"/>
                <a:gd name="connsiteX4" fmla="*/ 325175 w 1916488"/>
                <a:gd name="connsiteY4" fmla="*/ 0 h 3167375"/>
                <a:gd name="connsiteX5" fmla="*/ 584240 w 1916488"/>
                <a:gd name="connsiteY5" fmla="*/ 149821 h 3167375"/>
                <a:gd name="connsiteX6" fmla="*/ 1060459 w 1916488"/>
                <a:gd name="connsiteY6" fmla="*/ 975399 h 3167375"/>
                <a:gd name="connsiteX7" fmla="*/ 1266209 w 1916488"/>
                <a:gd name="connsiteY7" fmla="*/ 1330989 h 3167375"/>
                <a:gd name="connsiteX8" fmla="*/ 1592589 w 1916488"/>
                <a:gd name="connsiteY8" fmla="*/ 1894850 h 3167375"/>
                <a:gd name="connsiteX9" fmla="*/ 1797075 w 1916488"/>
                <a:gd name="connsiteY9" fmla="*/ 2247899 h 3167375"/>
                <a:gd name="connsiteX10" fmla="*/ 1797076 w 1916488"/>
                <a:gd name="connsiteY10" fmla="*/ 2247900 h 3167375"/>
                <a:gd name="connsiteX11" fmla="*/ 1591332 w 1916488"/>
                <a:gd name="connsiteY11" fmla="*/ 2603505 h 3167375"/>
                <a:gd name="connsiteX12" fmla="*/ 1916488 w 1916488"/>
                <a:gd name="connsiteY12" fmla="*/ 3167375 h 3167375"/>
                <a:gd name="connsiteX13" fmla="*/ 1916487 w 1916488"/>
                <a:gd name="connsiteY13" fmla="*/ 3167375 h 3167375"/>
                <a:gd name="connsiteX14" fmla="*/ 1591331 w 1916488"/>
                <a:gd name="connsiteY14" fmla="*/ 2603505 h 3167375"/>
                <a:gd name="connsiteX15" fmla="*/ 1386840 w 1916488"/>
                <a:gd name="connsiteY15" fmla="*/ 2250440 h 3167375"/>
                <a:gd name="connsiteX16" fmla="*/ 1386840 w 1916488"/>
                <a:gd name="connsiteY16" fmla="*/ 2250439 h 3167375"/>
                <a:gd name="connsiteX17" fmla="*/ 1592588 w 1916488"/>
                <a:gd name="connsiteY17" fmla="*/ 1894850 h 3167375"/>
                <a:gd name="connsiteX18" fmla="*/ 1266208 w 1916488"/>
                <a:gd name="connsiteY18" fmla="*/ 1330990 h 3167375"/>
                <a:gd name="connsiteX19" fmla="*/ 1060458 w 1916488"/>
                <a:gd name="connsiteY19" fmla="*/ 975399 h 3167375"/>
                <a:gd name="connsiteX20" fmla="*/ 584239 w 1916488"/>
                <a:gd name="connsiteY20" fmla="*/ 149821 h 3167375"/>
                <a:gd name="connsiteX21" fmla="*/ 403506 w 1916488"/>
                <a:gd name="connsiteY21" fmla="*/ 10194 h 3167375"/>
                <a:gd name="connsiteX22" fmla="*/ 325175 w 1916488"/>
                <a:gd name="connsiteY22" fmla="*/ 0 h 3167375"/>
                <a:gd name="connsiteX0" fmla="*/ 0 w 1591314"/>
                <a:gd name="connsiteY0" fmla="*/ 411435 h 3167375"/>
                <a:gd name="connsiteX1" fmla="*/ 1 w 1591314"/>
                <a:gd name="connsiteY1" fmla="*/ 411436 h 3167375"/>
                <a:gd name="connsiteX2" fmla="*/ 0 w 1591314"/>
                <a:gd name="connsiteY2" fmla="*/ 411435 h 3167375"/>
                <a:gd name="connsiteX3" fmla="*/ 1 w 1591314"/>
                <a:gd name="connsiteY3" fmla="*/ 0 h 3167375"/>
                <a:gd name="connsiteX4" fmla="*/ 259066 w 1591314"/>
                <a:gd name="connsiteY4" fmla="*/ 149821 h 3167375"/>
                <a:gd name="connsiteX5" fmla="*/ 735285 w 1591314"/>
                <a:gd name="connsiteY5" fmla="*/ 975399 h 3167375"/>
                <a:gd name="connsiteX6" fmla="*/ 941035 w 1591314"/>
                <a:gd name="connsiteY6" fmla="*/ 1330989 h 3167375"/>
                <a:gd name="connsiteX7" fmla="*/ 1267415 w 1591314"/>
                <a:gd name="connsiteY7" fmla="*/ 1894850 h 3167375"/>
                <a:gd name="connsiteX8" fmla="*/ 1471901 w 1591314"/>
                <a:gd name="connsiteY8" fmla="*/ 2247899 h 3167375"/>
                <a:gd name="connsiteX9" fmla="*/ 1471902 w 1591314"/>
                <a:gd name="connsiteY9" fmla="*/ 2247900 h 3167375"/>
                <a:gd name="connsiteX10" fmla="*/ 1266158 w 1591314"/>
                <a:gd name="connsiteY10" fmla="*/ 2603505 h 3167375"/>
                <a:gd name="connsiteX11" fmla="*/ 1591314 w 1591314"/>
                <a:gd name="connsiteY11" fmla="*/ 3167375 h 3167375"/>
                <a:gd name="connsiteX12" fmla="*/ 1591313 w 1591314"/>
                <a:gd name="connsiteY12" fmla="*/ 3167375 h 3167375"/>
                <a:gd name="connsiteX13" fmla="*/ 1266157 w 1591314"/>
                <a:gd name="connsiteY13" fmla="*/ 2603505 h 3167375"/>
                <a:gd name="connsiteX14" fmla="*/ 1061666 w 1591314"/>
                <a:gd name="connsiteY14" fmla="*/ 2250440 h 3167375"/>
                <a:gd name="connsiteX15" fmla="*/ 1061666 w 1591314"/>
                <a:gd name="connsiteY15" fmla="*/ 2250439 h 3167375"/>
                <a:gd name="connsiteX16" fmla="*/ 1267414 w 1591314"/>
                <a:gd name="connsiteY16" fmla="*/ 1894850 h 3167375"/>
                <a:gd name="connsiteX17" fmla="*/ 941034 w 1591314"/>
                <a:gd name="connsiteY17" fmla="*/ 1330990 h 3167375"/>
                <a:gd name="connsiteX18" fmla="*/ 735284 w 1591314"/>
                <a:gd name="connsiteY18" fmla="*/ 975399 h 3167375"/>
                <a:gd name="connsiteX19" fmla="*/ 259065 w 1591314"/>
                <a:gd name="connsiteY19" fmla="*/ 149821 h 3167375"/>
                <a:gd name="connsiteX20" fmla="*/ 78332 w 1591314"/>
                <a:gd name="connsiteY20" fmla="*/ 10194 h 3167375"/>
                <a:gd name="connsiteX21" fmla="*/ 1 w 1591314"/>
                <a:gd name="connsiteY21" fmla="*/ 0 h 3167375"/>
                <a:gd name="connsiteX0" fmla="*/ 0 w 1591313"/>
                <a:gd name="connsiteY0" fmla="*/ 0 h 3167375"/>
                <a:gd name="connsiteX1" fmla="*/ 259065 w 1591313"/>
                <a:gd name="connsiteY1" fmla="*/ 149821 h 3167375"/>
                <a:gd name="connsiteX2" fmla="*/ 735284 w 1591313"/>
                <a:gd name="connsiteY2" fmla="*/ 975399 h 3167375"/>
                <a:gd name="connsiteX3" fmla="*/ 941034 w 1591313"/>
                <a:gd name="connsiteY3" fmla="*/ 1330989 h 3167375"/>
                <a:gd name="connsiteX4" fmla="*/ 1267414 w 1591313"/>
                <a:gd name="connsiteY4" fmla="*/ 1894850 h 3167375"/>
                <a:gd name="connsiteX5" fmla="*/ 1471900 w 1591313"/>
                <a:gd name="connsiteY5" fmla="*/ 2247899 h 3167375"/>
                <a:gd name="connsiteX6" fmla="*/ 1471901 w 1591313"/>
                <a:gd name="connsiteY6" fmla="*/ 2247900 h 3167375"/>
                <a:gd name="connsiteX7" fmla="*/ 1266157 w 1591313"/>
                <a:gd name="connsiteY7" fmla="*/ 2603505 h 3167375"/>
                <a:gd name="connsiteX8" fmla="*/ 1591313 w 1591313"/>
                <a:gd name="connsiteY8" fmla="*/ 3167375 h 3167375"/>
                <a:gd name="connsiteX9" fmla="*/ 1591312 w 1591313"/>
                <a:gd name="connsiteY9" fmla="*/ 3167375 h 3167375"/>
                <a:gd name="connsiteX10" fmla="*/ 1266156 w 1591313"/>
                <a:gd name="connsiteY10" fmla="*/ 2603505 h 3167375"/>
                <a:gd name="connsiteX11" fmla="*/ 1061665 w 1591313"/>
                <a:gd name="connsiteY11" fmla="*/ 2250440 h 3167375"/>
                <a:gd name="connsiteX12" fmla="*/ 1061665 w 1591313"/>
                <a:gd name="connsiteY12" fmla="*/ 2250439 h 3167375"/>
                <a:gd name="connsiteX13" fmla="*/ 1267413 w 1591313"/>
                <a:gd name="connsiteY13" fmla="*/ 1894850 h 3167375"/>
                <a:gd name="connsiteX14" fmla="*/ 941033 w 1591313"/>
                <a:gd name="connsiteY14" fmla="*/ 1330990 h 3167375"/>
                <a:gd name="connsiteX15" fmla="*/ 735283 w 1591313"/>
                <a:gd name="connsiteY15" fmla="*/ 975399 h 3167375"/>
                <a:gd name="connsiteX16" fmla="*/ 259064 w 1591313"/>
                <a:gd name="connsiteY16" fmla="*/ 149821 h 3167375"/>
                <a:gd name="connsiteX17" fmla="*/ 78331 w 1591313"/>
                <a:gd name="connsiteY17" fmla="*/ 10194 h 3167375"/>
                <a:gd name="connsiteX18" fmla="*/ 0 w 1591313"/>
                <a:gd name="connsiteY18" fmla="*/ 0 h 3167375"/>
                <a:gd name="connsiteX0" fmla="*/ 0 w 1512982"/>
                <a:gd name="connsiteY0" fmla="*/ 0 h 3157181"/>
                <a:gd name="connsiteX1" fmla="*/ 180734 w 1512982"/>
                <a:gd name="connsiteY1" fmla="*/ 139627 h 3157181"/>
                <a:gd name="connsiteX2" fmla="*/ 656953 w 1512982"/>
                <a:gd name="connsiteY2" fmla="*/ 965205 h 3157181"/>
                <a:gd name="connsiteX3" fmla="*/ 862703 w 1512982"/>
                <a:gd name="connsiteY3" fmla="*/ 1320795 h 3157181"/>
                <a:gd name="connsiteX4" fmla="*/ 1189083 w 1512982"/>
                <a:gd name="connsiteY4" fmla="*/ 1884656 h 3157181"/>
                <a:gd name="connsiteX5" fmla="*/ 1393569 w 1512982"/>
                <a:gd name="connsiteY5" fmla="*/ 2237705 h 3157181"/>
                <a:gd name="connsiteX6" fmla="*/ 1393570 w 1512982"/>
                <a:gd name="connsiteY6" fmla="*/ 2237706 h 3157181"/>
                <a:gd name="connsiteX7" fmla="*/ 1187826 w 1512982"/>
                <a:gd name="connsiteY7" fmla="*/ 2593311 h 3157181"/>
                <a:gd name="connsiteX8" fmla="*/ 1512982 w 1512982"/>
                <a:gd name="connsiteY8" fmla="*/ 3157181 h 3157181"/>
                <a:gd name="connsiteX9" fmla="*/ 1512981 w 1512982"/>
                <a:gd name="connsiteY9" fmla="*/ 3157181 h 3157181"/>
                <a:gd name="connsiteX10" fmla="*/ 1187825 w 1512982"/>
                <a:gd name="connsiteY10" fmla="*/ 2593311 h 3157181"/>
                <a:gd name="connsiteX11" fmla="*/ 983334 w 1512982"/>
                <a:gd name="connsiteY11" fmla="*/ 2240246 h 3157181"/>
                <a:gd name="connsiteX12" fmla="*/ 983334 w 1512982"/>
                <a:gd name="connsiteY12" fmla="*/ 2240245 h 3157181"/>
                <a:gd name="connsiteX13" fmla="*/ 1189082 w 1512982"/>
                <a:gd name="connsiteY13" fmla="*/ 1884656 h 3157181"/>
                <a:gd name="connsiteX14" fmla="*/ 862702 w 1512982"/>
                <a:gd name="connsiteY14" fmla="*/ 1320796 h 3157181"/>
                <a:gd name="connsiteX15" fmla="*/ 656952 w 1512982"/>
                <a:gd name="connsiteY15" fmla="*/ 965205 h 3157181"/>
                <a:gd name="connsiteX16" fmla="*/ 180733 w 1512982"/>
                <a:gd name="connsiteY16" fmla="*/ 139627 h 3157181"/>
                <a:gd name="connsiteX17" fmla="*/ 0 w 1512982"/>
                <a:gd name="connsiteY17" fmla="*/ 0 h 3157181"/>
                <a:gd name="connsiteX0" fmla="*/ 59528 w 1391777"/>
                <a:gd name="connsiteY0" fmla="*/ 103197 h 3120751"/>
                <a:gd name="connsiteX1" fmla="*/ 59529 w 1391777"/>
                <a:gd name="connsiteY1" fmla="*/ 103197 h 3120751"/>
                <a:gd name="connsiteX2" fmla="*/ 535748 w 1391777"/>
                <a:gd name="connsiteY2" fmla="*/ 928775 h 3120751"/>
                <a:gd name="connsiteX3" fmla="*/ 741498 w 1391777"/>
                <a:gd name="connsiteY3" fmla="*/ 1284365 h 3120751"/>
                <a:gd name="connsiteX4" fmla="*/ 1067878 w 1391777"/>
                <a:gd name="connsiteY4" fmla="*/ 1848226 h 3120751"/>
                <a:gd name="connsiteX5" fmla="*/ 1272364 w 1391777"/>
                <a:gd name="connsiteY5" fmla="*/ 2201275 h 3120751"/>
                <a:gd name="connsiteX6" fmla="*/ 1272365 w 1391777"/>
                <a:gd name="connsiteY6" fmla="*/ 2201276 h 3120751"/>
                <a:gd name="connsiteX7" fmla="*/ 1066621 w 1391777"/>
                <a:gd name="connsiteY7" fmla="*/ 2556881 h 3120751"/>
                <a:gd name="connsiteX8" fmla="*/ 1391777 w 1391777"/>
                <a:gd name="connsiteY8" fmla="*/ 3120751 h 3120751"/>
                <a:gd name="connsiteX9" fmla="*/ 1391776 w 1391777"/>
                <a:gd name="connsiteY9" fmla="*/ 3120751 h 3120751"/>
                <a:gd name="connsiteX10" fmla="*/ 1066620 w 1391777"/>
                <a:gd name="connsiteY10" fmla="*/ 2556881 h 3120751"/>
                <a:gd name="connsiteX11" fmla="*/ 862129 w 1391777"/>
                <a:gd name="connsiteY11" fmla="*/ 2203816 h 3120751"/>
                <a:gd name="connsiteX12" fmla="*/ 862129 w 1391777"/>
                <a:gd name="connsiteY12" fmla="*/ 2203815 h 3120751"/>
                <a:gd name="connsiteX13" fmla="*/ 1067877 w 1391777"/>
                <a:gd name="connsiteY13" fmla="*/ 1848226 h 3120751"/>
                <a:gd name="connsiteX14" fmla="*/ 741497 w 1391777"/>
                <a:gd name="connsiteY14" fmla="*/ 1284366 h 3120751"/>
                <a:gd name="connsiteX15" fmla="*/ 535747 w 1391777"/>
                <a:gd name="connsiteY15" fmla="*/ 928775 h 3120751"/>
                <a:gd name="connsiteX16" fmla="*/ 59528 w 1391777"/>
                <a:gd name="connsiteY16" fmla="*/ 103197 h 3120751"/>
                <a:gd name="connsiteX0" fmla="*/ 476218 w 1332248"/>
                <a:gd name="connsiteY0" fmla="*/ 825578 h 3017554"/>
                <a:gd name="connsiteX1" fmla="*/ 0 w 1332248"/>
                <a:gd name="connsiteY1" fmla="*/ 0 h 3017554"/>
                <a:gd name="connsiteX2" fmla="*/ 476219 w 1332248"/>
                <a:gd name="connsiteY2" fmla="*/ 825578 h 3017554"/>
                <a:gd name="connsiteX3" fmla="*/ 681969 w 1332248"/>
                <a:gd name="connsiteY3" fmla="*/ 1181168 h 3017554"/>
                <a:gd name="connsiteX4" fmla="*/ 1008349 w 1332248"/>
                <a:gd name="connsiteY4" fmla="*/ 1745029 h 3017554"/>
                <a:gd name="connsiteX5" fmla="*/ 1212835 w 1332248"/>
                <a:gd name="connsiteY5" fmla="*/ 2098078 h 3017554"/>
                <a:gd name="connsiteX6" fmla="*/ 1212836 w 1332248"/>
                <a:gd name="connsiteY6" fmla="*/ 2098079 h 3017554"/>
                <a:gd name="connsiteX7" fmla="*/ 1007092 w 1332248"/>
                <a:gd name="connsiteY7" fmla="*/ 2453684 h 3017554"/>
                <a:gd name="connsiteX8" fmla="*/ 1332248 w 1332248"/>
                <a:gd name="connsiteY8" fmla="*/ 3017554 h 3017554"/>
                <a:gd name="connsiteX9" fmla="*/ 1332247 w 1332248"/>
                <a:gd name="connsiteY9" fmla="*/ 3017554 h 3017554"/>
                <a:gd name="connsiteX10" fmla="*/ 1007091 w 1332248"/>
                <a:gd name="connsiteY10" fmla="*/ 2453684 h 3017554"/>
                <a:gd name="connsiteX11" fmla="*/ 802600 w 1332248"/>
                <a:gd name="connsiteY11" fmla="*/ 2100619 h 3017554"/>
                <a:gd name="connsiteX12" fmla="*/ 802600 w 1332248"/>
                <a:gd name="connsiteY12" fmla="*/ 2100618 h 3017554"/>
                <a:gd name="connsiteX13" fmla="*/ 1008348 w 1332248"/>
                <a:gd name="connsiteY13" fmla="*/ 1745029 h 3017554"/>
                <a:gd name="connsiteX14" fmla="*/ 681968 w 1332248"/>
                <a:gd name="connsiteY14" fmla="*/ 1181169 h 3017554"/>
                <a:gd name="connsiteX15" fmla="*/ 476218 w 1332248"/>
                <a:gd name="connsiteY15" fmla="*/ 825578 h 3017554"/>
                <a:gd name="connsiteX0" fmla="*/ 0 w 856030"/>
                <a:gd name="connsiteY0" fmla="*/ 0 h 2191976"/>
                <a:gd name="connsiteX1" fmla="*/ 1 w 856030"/>
                <a:gd name="connsiteY1" fmla="*/ 0 h 2191976"/>
                <a:gd name="connsiteX2" fmla="*/ 205751 w 856030"/>
                <a:gd name="connsiteY2" fmla="*/ 355590 h 2191976"/>
                <a:gd name="connsiteX3" fmla="*/ 532131 w 856030"/>
                <a:gd name="connsiteY3" fmla="*/ 919451 h 2191976"/>
                <a:gd name="connsiteX4" fmla="*/ 736617 w 856030"/>
                <a:gd name="connsiteY4" fmla="*/ 1272500 h 2191976"/>
                <a:gd name="connsiteX5" fmla="*/ 736618 w 856030"/>
                <a:gd name="connsiteY5" fmla="*/ 1272501 h 2191976"/>
                <a:gd name="connsiteX6" fmla="*/ 530874 w 856030"/>
                <a:gd name="connsiteY6" fmla="*/ 1628106 h 2191976"/>
                <a:gd name="connsiteX7" fmla="*/ 856030 w 856030"/>
                <a:gd name="connsiteY7" fmla="*/ 2191976 h 2191976"/>
                <a:gd name="connsiteX8" fmla="*/ 856029 w 856030"/>
                <a:gd name="connsiteY8" fmla="*/ 2191976 h 2191976"/>
                <a:gd name="connsiteX9" fmla="*/ 530873 w 856030"/>
                <a:gd name="connsiteY9" fmla="*/ 1628106 h 2191976"/>
                <a:gd name="connsiteX10" fmla="*/ 326382 w 856030"/>
                <a:gd name="connsiteY10" fmla="*/ 1275041 h 2191976"/>
                <a:gd name="connsiteX11" fmla="*/ 326382 w 856030"/>
                <a:gd name="connsiteY11" fmla="*/ 1275040 h 2191976"/>
                <a:gd name="connsiteX12" fmla="*/ 532130 w 856030"/>
                <a:gd name="connsiteY12" fmla="*/ 919451 h 2191976"/>
                <a:gd name="connsiteX13" fmla="*/ 205750 w 856030"/>
                <a:gd name="connsiteY13" fmla="*/ 355591 h 2191976"/>
                <a:gd name="connsiteX14" fmla="*/ 0 w 856030"/>
                <a:gd name="connsiteY14" fmla="*/ 0 h 2191976"/>
                <a:gd name="connsiteX0" fmla="*/ 205749 w 856029"/>
                <a:gd name="connsiteY0" fmla="*/ 355591 h 2191976"/>
                <a:gd name="connsiteX1" fmla="*/ 0 w 856029"/>
                <a:gd name="connsiteY1" fmla="*/ 0 h 2191976"/>
                <a:gd name="connsiteX2" fmla="*/ 205750 w 856029"/>
                <a:gd name="connsiteY2" fmla="*/ 355590 h 2191976"/>
                <a:gd name="connsiteX3" fmla="*/ 532130 w 856029"/>
                <a:gd name="connsiteY3" fmla="*/ 919451 h 2191976"/>
                <a:gd name="connsiteX4" fmla="*/ 736616 w 856029"/>
                <a:gd name="connsiteY4" fmla="*/ 1272500 h 2191976"/>
                <a:gd name="connsiteX5" fmla="*/ 736617 w 856029"/>
                <a:gd name="connsiteY5" fmla="*/ 1272501 h 2191976"/>
                <a:gd name="connsiteX6" fmla="*/ 530873 w 856029"/>
                <a:gd name="connsiteY6" fmla="*/ 1628106 h 2191976"/>
                <a:gd name="connsiteX7" fmla="*/ 856029 w 856029"/>
                <a:gd name="connsiteY7" fmla="*/ 2191976 h 2191976"/>
                <a:gd name="connsiteX8" fmla="*/ 856028 w 856029"/>
                <a:gd name="connsiteY8" fmla="*/ 2191976 h 2191976"/>
                <a:gd name="connsiteX9" fmla="*/ 530872 w 856029"/>
                <a:gd name="connsiteY9" fmla="*/ 1628106 h 2191976"/>
                <a:gd name="connsiteX10" fmla="*/ 326381 w 856029"/>
                <a:gd name="connsiteY10" fmla="*/ 1275041 h 2191976"/>
                <a:gd name="connsiteX11" fmla="*/ 326381 w 856029"/>
                <a:gd name="connsiteY11" fmla="*/ 1275040 h 2191976"/>
                <a:gd name="connsiteX12" fmla="*/ 532129 w 856029"/>
                <a:gd name="connsiteY12" fmla="*/ 919451 h 2191976"/>
                <a:gd name="connsiteX13" fmla="*/ 205749 w 856029"/>
                <a:gd name="connsiteY13" fmla="*/ 355591 h 2191976"/>
                <a:gd name="connsiteX0" fmla="*/ 0 w 650280"/>
                <a:gd name="connsiteY0" fmla="*/ 1 h 1836386"/>
                <a:gd name="connsiteX1" fmla="*/ 1 w 650280"/>
                <a:gd name="connsiteY1" fmla="*/ 0 h 1836386"/>
                <a:gd name="connsiteX2" fmla="*/ 326381 w 650280"/>
                <a:gd name="connsiteY2" fmla="*/ 563861 h 1836386"/>
                <a:gd name="connsiteX3" fmla="*/ 530867 w 650280"/>
                <a:gd name="connsiteY3" fmla="*/ 916910 h 1836386"/>
                <a:gd name="connsiteX4" fmla="*/ 530868 w 650280"/>
                <a:gd name="connsiteY4" fmla="*/ 916911 h 1836386"/>
                <a:gd name="connsiteX5" fmla="*/ 325124 w 650280"/>
                <a:gd name="connsiteY5" fmla="*/ 1272516 h 1836386"/>
                <a:gd name="connsiteX6" fmla="*/ 650280 w 650280"/>
                <a:gd name="connsiteY6" fmla="*/ 1836386 h 1836386"/>
                <a:gd name="connsiteX7" fmla="*/ 650279 w 650280"/>
                <a:gd name="connsiteY7" fmla="*/ 1836386 h 1836386"/>
                <a:gd name="connsiteX8" fmla="*/ 325123 w 650280"/>
                <a:gd name="connsiteY8" fmla="*/ 1272516 h 1836386"/>
                <a:gd name="connsiteX9" fmla="*/ 120632 w 650280"/>
                <a:gd name="connsiteY9" fmla="*/ 919451 h 1836386"/>
                <a:gd name="connsiteX10" fmla="*/ 120632 w 650280"/>
                <a:gd name="connsiteY10" fmla="*/ 919450 h 1836386"/>
                <a:gd name="connsiteX11" fmla="*/ 326380 w 650280"/>
                <a:gd name="connsiteY11" fmla="*/ 563861 h 1836386"/>
                <a:gd name="connsiteX12" fmla="*/ 0 w 650280"/>
                <a:gd name="connsiteY12" fmla="*/ 1 h 1836386"/>
                <a:gd name="connsiteX0" fmla="*/ 326379 w 650279"/>
                <a:gd name="connsiteY0" fmla="*/ 563861 h 1836386"/>
                <a:gd name="connsiteX1" fmla="*/ 0 w 650279"/>
                <a:gd name="connsiteY1" fmla="*/ 0 h 1836386"/>
                <a:gd name="connsiteX2" fmla="*/ 326380 w 650279"/>
                <a:gd name="connsiteY2" fmla="*/ 563861 h 1836386"/>
                <a:gd name="connsiteX3" fmla="*/ 530866 w 650279"/>
                <a:gd name="connsiteY3" fmla="*/ 916910 h 1836386"/>
                <a:gd name="connsiteX4" fmla="*/ 530867 w 650279"/>
                <a:gd name="connsiteY4" fmla="*/ 916911 h 1836386"/>
                <a:gd name="connsiteX5" fmla="*/ 325123 w 650279"/>
                <a:gd name="connsiteY5" fmla="*/ 1272516 h 1836386"/>
                <a:gd name="connsiteX6" fmla="*/ 650279 w 650279"/>
                <a:gd name="connsiteY6" fmla="*/ 1836386 h 1836386"/>
                <a:gd name="connsiteX7" fmla="*/ 650278 w 650279"/>
                <a:gd name="connsiteY7" fmla="*/ 1836386 h 1836386"/>
                <a:gd name="connsiteX8" fmla="*/ 325122 w 650279"/>
                <a:gd name="connsiteY8" fmla="*/ 1272516 h 1836386"/>
                <a:gd name="connsiteX9" fmla="*/ 120631 w 650279"/>
                <a:gd name="connsiteY9" fmla="*/ 919451 h 1836386"/>
                <a:gd name="connsiteX10" fmla="*/ 120631 w 650279"/>
                <a:gd name="connsiteY10" fmla="*/ 919450 h 1836386"/>
                <a:gd name="connsiteX11" fmla="*/ 326379 w 650279"/>
                <a:gd name="connsiteY11" fmla="*/ 563861 h 1836386"/>
                <a:gd name="connsiteX0" fmla="*/ 205748 w 529648"/>
                <a:gd name="connsiteY0" fmla="*/ 0 h 1272525"/>
                <a:gd name="connsiteX1" fmla="*/ 205749 w 529648"/>
                <a:gd name="connsiteY1" fmla="*/ 0 h 1272525"/>
                <a:gd name="connsiteX2" fmla="*/ 410235 w 529648"/>
                <a:gd name="connsiteY2" fmla="*/ 353049 h 1272525"/>
                <a:gd name="connsiteX3" fmla="*/ 410236 w 529648"/>
                <a:gd name="connsiteY3" fmla="*/ 353050 h 1272525"/>
                <a:gd name="connsiteX4" fmla="*/ 204492 w 529648"/>
                <a:gd name="connsiteY4" fmla="*/ 708655 h 1272525"/>
                <a:gd name="connsiteX5" fmla="*/ 529648 w 529648"/>
                <a:gd name="connsiteY5" fmla="*/ 1272525 h 1272525"/>
                <a:gd name="connsiteX6" fmla="*/ 529647 w 529648"/>
                <a:gd name="connsiteY6" fmla="*/ 1272525 h 1272525"/>
                <a:gd name="connsiteX7" fmla="*/ 204491 w 529648"/>
                <a:gd name="connsiteY7" fmla="*/ 708655 h 1272525"/>
                <a:gd name="connsiteX8" fmla="*/ 0 w 529648"/>
                <a:gd name="connsiteY8" fmla="*/ 355590 h 1272525"/>
                <a:gd name="connsiteX9" fmla="*/ 0 w 529648"/>
                <a:gd name="connsiteY9" fmla="*/ 355589 h 1272525"/>
                <a:gd name="connsiteX10" fmla="*/ 205748 w 529648"/>
                <a:gd name="connsiteY10" fmla="*/ 0 h 1272525"/>
                <a:gd name="connsiteX0" fmla="*/ 205748 w 529648"/>
                <a:gd name="connsiteY0" fmla="*/ 0 h 1272525"/>
                <a:gd name="connsiteX1" fmla="*/ 205749 w 529648"/>
                <a:gd name="connsiteY1" fmla="*/ 0 h 1272525"/>
                <a:gd name="connsiteX2" fmla="*/ 410235 w 529648"/>
                <a:gd name="connsiteY2" fmla="*/ 353049 h 1272525"/>
                <a:gd name="connsiteX3" fmla="*/ 410236 w 529648"/>
                <a:gd name="connsiteY3" fmla="*/ 353050 h 1272525"/>
                <a:gd name="connsiteX4" fmla="*/ 204492 w 529648"/>
                <a:gd name="connsiteY4" fmla="*/ 708655 h 1272525"/>
                <a:gd name="connsiteX5" fmla="*/ 529648 w 529648"/>
                <a:gd name="connsiteY5" fmla="*/ 1272525 h 1272525"/>
                <a:gd name="connsiteX6" fmla="*/ 204491 w 529648"/>
                <a:gd name="connsiteY6" fmla="*/ 708655 h 1272525"/>
                <a:gd name="connsiteX7" fmla="*/ 0 w 529648"/>
                <a:gd name="connsiteY7" fmla="*/ 355590 h 1272525"/>
                <a:gd name="connsiteX8" fmla="*/ 0 w 529648"/>
                <a:gd name="connsiteY8" fmla="*/ 355589 h 1272525"/>
                <a:gd name="connsiteX9" fmla="*/ 205748 w 529648"/>
                <a:gd name="connsiteY9" fmla="*/ 0 h 127252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205748 w 410236"/>
                <a:gd name="connsiteY8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105604 w 410236"/>
                <a:gd name="connsiteY8" fmla="*/ 167873 h 708655"/>
                <a:gd name="connsiteX9" fmla="*/ 205748 w 410236"/>
                <a:gd name="connsiteY9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27783 w 410236"/>
                <a:gd name="connsiteY8" fmla="*/ 77082 h 708655"/>
                <a:gd name="connsiteX9" fmla="*/ 205748 w 410236"/>
                <a:gd name="connsiteY9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313128 w 410236"/>
                <a:gd name="connsiteY4" fmla="*/ 544009 h 708655"/>
                <a:gd name="connsiteX5" fmla="*/ 204492 w 410236"/>
                <a:gd name="connsiteY5" fmla="*/ 708655 h 708655"/>
                <a:gd name="connsiteX6" fmla="*/ 204491 w 410236"/>
                <a:gd name="connsiteY6" fmla="*/ 708655 h 708655"/>
                <a:gd name="connsiteX7" fmla="*/ 0 w 410236"/>
                <a:gd name="connsiteY7" fmla="*/ 355590 h 708655"/>
                <a:gd name="connsiteX8" fmla="*/ 0 w 410236"/>
                <a:gd name="connsiteY8" fmla="*/ 355589 h 708655"/>
                <a:gd name="connsiteX9" fmla="*/ 27783 w 410236"/>
                <a:gd name="connsiteY9" fmla="*/ 77082 h 708655"/>
                <a:gd name="connsiteX10" fmla="*/ 205748 w 410236"/>
                <a:gd name="connsiteY10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390949 w 410236"/>
                <a:gd name="connsiteY4" fmla="*/ 628315 h 708655"/>
                <a:gd name="connsiteX5" fmla="*/ 204492 w 410236"/>
                <a:gd name="connsiteY5" fmla="*/ 708655 h 708655"/>
                <a:gd name="connsiteX6" fmla="*/ 204491 w 410236"/>
                <a:gd name="connsiteY6" fmla="*/ 708655 h 708655"/>
                <a:gd name="connsiteX7" fmla="*/ 0 w 410236"/>
                <a:gd name="connsiteY7" fmla="*/ 355590 h 708655"/>
                <a:gd name="connsiteX8" fmla="*/ 0 w 410236"/>
                <a:gd name="connsiteY8" fmla="*/ 355589 h 708655"/>
                <a:gd name="connsiteX9" fmla="*/ 27783 w 410236"/>
                <a:gd name="connsiteY9" fmla="*/ 77082 h 708655"/>
                <a:gd name="connsiteX10" fmla="*/ 205748 w 410236"/>
                <a:gd name="connsiteY10" fmla="*/ 0 h 70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0236" h="708655">
                  <a:moveTo>
                    <a:pt x="205748" y="0"/>
                  </a:moveTo>
                  <a:lnTo>
                    <a:pt x="205749" y="0"/>
                  </a:lnTo>
                  <a:lnTo>
                    <a:pt x="410235" y="353049"/>
                  </a:lnTo>
                  <a:lnTo>
                    <a:pt x="410236" y="353050"/>
                  </a:lnTo>
                  <a:lnTo>
                    <a:pt x="390949" y="628315"/>
                  </a:lnTo>
                  <a:lnTo>
                    <a:pt x="204492" y="708655"/>
                  </a:lnTo>
                  <a:lnTo>
                    <a:pt x="204491" y="708655"/>
                  </a:lnTo>
                  <a:lnTo>
                    <a:pt x="0" y="355590"/>
                  </a:lnTo>
                  <a:lnTo>
                    <a:pt x="0" y="355589"/>
                  </a:lnTo>
                  <a:lnTo>
                    <a:pt x="27783" y="77082"/>
                  </a:lnTo>
                  <a:lnTo>
                    <a:pt x="205748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4FEB6282-07A9-2B41-AF50-62C704F1B074}"/>
                </a:ext>
              </a:extLst>
            </p:cNvPr>
            <p:cNvSpPr/>
            <p:nvPr/>
          </p:nvSpPr>
          <p:spPr>
            <a:xfrm>
              <a:off x="2942651" y="3588829"/>
              <a:ext cx="2089472" cy="2349332"/>
            </a:xfrm>
            <a:custGeom>
              <a:avLst/>
              <a:gdLst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954 w 21600"/>
                <a:gd name="connsiteY5" fmla="*/ 1957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7187 w 21600"/>
                <a:gd name="connsiteY13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7187 w 21600"/>
                <a:gd name="connsiteY13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9361 w 21600"/>
                <a:gd name="connsiteY13" fmla="*/ 12228 h 21600"/>
                <a:gd name="connsiteX14" fmla="*/ 17187 w 21600"/>
                <a:gd name="connsiteY14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9221 w 21600"/>
                <a:gd name="connsiteY13" fmla="*/ 11419 h 21600"/>
                <a:gd name="connsiteX14" fmla="*/ 17187 w 21600"/>
                <a:gd name="connsiteY14" fmla="*/ 1223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600" h="21600" extrusionOk="0">
                  <a:moveTo>
                    <a:pt x="17187" y="12238"/>
                  </a:moveTo>
                  <a:lnTo>
                    <a:pt x="13678" y="17651"/>
                  </a:lnTo>
                  <a:lnTo>
                    <a:pt x="10170" y="12238"/>
                  </a:lnTo>
                  <a:lnTo>
                    <a:pt x="7949" y="8825"/>
                  </a:lnTo>
                  <a:lnTo>
                    <a:pt x="2220" y="0"/>
                  </a:lnTo>
                  <a:lnTo>
                    <a:pt x="604" y="1335"/>
                  </a:lnTo>
                  <a:lnTo>
                    <a:pt x="0" y="3413"/>
                  </a:lnTo>
                  <a:lnTo>
                    <a:pt x="3509" y="8825"/>
                  </a:lnTo>
                  <a:lnTo>
                    <a:pt x="5729" y="12238"/>
                  </a:lnTo>
                  <a:lnTo>
                    <a:pt x="10869" y="20162"/>
                  </a:lnTo>
                  <a:cubicBezTo>
                    <a:pt x="11458" y="21064"/>
                    <a:pt x="12499" y="21600"/>
                    <a:pt x="13664" y="21600"/>
                  </a:cubicBezTo>
                  <a:cubicBezTo>
                    <a:pt x="14829" y="21600"/>
                    <a:pt x="15885" y="21064"/>
                    <a:pt x="16460" y="20162"/>
                  </a:cubicBezTo>
                  <a:lnTo>
                    <a:pt x="21600" y="12238"/>
                  </a:lnTo>
                  <a:lnTo>
                    <a:pt x="19221" y="11419"/>
                  </a:lnTo>
                  <a:lnTo>
                    <a:pt x="17187" y="1223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763C9D9-B0FE-BE4F-8B4F-D64F8513E293}"/>
                </a:ext>
              </a:extLst>
            </p:cNvPr>
            <p:cNvSpPr/>
            <p:nvPr/>
          </p:nvSpPr>
          <p:spPr>
            <a:xfrm>
              <a:off x="2186940" y="2263022"/>
              <a:ext cx="2686204" cy="1331109"/>
            </a:xfrm>
            <a:custGeom>
              <a:avLst/>
              <a:gdLst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164 w 21484"/>
                <a:gd name="connsiteY7" fmla="*/ 15576 h 21600"/>
                <a:gd name="connsiteX8" fmla="*/ 3381 w 21484"/>
                <a:gd name="connsiteY8" fmla="*/ 6024 h 21600"/>
                <a:gd name="connsiteX9" fmla="*/ 8935 w 21484"/>
                <a:gd name="connsiteY9" fmla="*/ 6024 h 21600"/>
                <a:gd name="connsiteX10" fmla="*/ 12433 w 21484"/>
                <a:gd name="connsiteY10" fmla="*/ 6024 h 21600"/>
                <a:gd name="connsiteX11" fmla="*/ 21484 w 21484"/>
                <a:gd name="connsiteY11" fmla="*/ 6024 h 21600"/>
                <a:gd name="connsiteX12" fmla="*/ 20803 w 21484"/>
                <a:gd name="connsiteY12" fmla="*/ 3546 h 21600"/>
                <a:gd name="connsiteX13" fmla="*/ 19741 w 21484"/>
                <a:gd name="connsiteY13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164 w 21484"/>
                <a:gd name="connsiteY7" fmla="*/ 15576 h 21600"/>
                <a:gd name="connsiteX8" fmla="*/ 3381 w 21484"/>
                <a:gd name="connsiteY8" fmla="*/ 6024 h 21600"/>
                <a:gd name="connsiteX9" fmla="*/ 8935 w 21484"/>
                <a:gd name="connsiteY9" fmla="*/ 6024 h 21600"/>
                <a:gd name="connsiteX10" fmla="*/ 12433 w 21484"/>
                <a:gd name="connsiteY10" fmla="*/ 6024 h 21600"/>
                <a:gd name="connsiteX11" fmla="*/ 21484 w 21484"/>
                <a:gd name="connsiteY11" fmla="*/ 6024 h 21600"/>
                <a:gd name="connsiteX12" fmla="*/ 21245 w 21484"/>
                <a:gd name="connsiteY12" fmla="*/ 3107 h 21600"/>
                <a:gd name="connsiteX13" fmla="*/ 19741 w 21484"/>
                <a:gd name="connsiteY13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5212 w 21484"/>
                <a:gd name="connsiteY7" fmla="*/ 18816 h 21600"/>
                <a:gd name="connsiteX8" fmla="*/ 6164 w 21484"/>
                <a:gd name="connsiteY8" fmla="*/ 15576 h 21600"/>
                <a:gd name="connsiteX9" fmla="*/ 3381 w 21484"/>
                <a:gd name="connsiteY9" fmla="*/ 6024 h 21600"/>
                <a:gd name="connsiteX10" fmla="*/ 8935 w 21484"/>
                <a:gd name="connsiteY10" fmla="*/ 6024 h 21600"/>
                <a:gd name="connsiteX11" fmla="*/ 12433 w 21484"/>
                <a:gd name="connsiteY11" fmla="*/ 6024 h 21600"/>
                <a:gd name="connsiteX12" fmla="*/ 21484 w 21484"/>
                <a:gd name="connsiteY12" fmla="*/ 6024 h 21600"/>
                <a:gd name="connsiteX13" fmla="*/ 21245 w 21484"/>
                <a:gd name="connsiteY13" fmla="*/ 3107 h 21600"/>
                <a:gd name="connsiteX14" fmla="*/ 19741 w 21484"/>
                <a:gd name="connsiteY14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041 w 21484"/>
                <a:gd name="connsiteY7" fmla="*/ 19805 h 21600"/>
                <a:gd name="connsiteX8" fmla="*/ 6164 w 21484"/>
                <a:gd name="connsiteY8" fmla="*/ 15576 h 21600"/>
                <a:gd name="connsiteX9" fmla="*/ 3381 w 21484"/>
                <a:gd name="connsiteY9" fmla="*/ 6024 h 21600"/>
                <a:gd name="connsiteX10" fmla="*/ 8935 w 21484"/>
                <a:gd name="connsiteY10" fmla="*/ 6024 h 21600"/>
                <a:gd name="connsiteX11" fmla="*/ 12433 w 21484"/>
                <a:gd name="connsiteY11" fmla="*/ 6024 h 21600"/>
                <a:gd name="connsiteX12" fmla="*/ 21484 w 21484"/>
                <a:gd name="connsiteY12" fmla="*/ 6024 h 21600"/>
                <a:gd name="connsiteX13" fmla="*/ 21245 w 21484"/>
                <a:gd name="connsiteY13" fmla="*/ 3107 h 21600"/>
                <a:gd name="connsiteX14" fmla="*/ 19741 w 21484"/>
                <a:gd name="connsiteY14" fmla="*/ 0 h 21600"/>
                <a:gd name="connsiteX0" fmla="*/ 19741 w 21937"/>
                <a:gd name="connsiteY0" fmla="*/ 0 h 21600"/>
                <a:gd name="connsiteX1" fmla="*/ 14187 w 21937"/>
                <a:gd name="connsiteY1" fmla="*/ 0 h 21600"/>
                <a:gd name="connsiteX2" fmla="*/ 10689 w 21937"/>
                <a:gd name="connsiteY2" fmla="*/ 0 h 21600"/>
                <a:gd name="connsiteX3" fmla="*/ 2558 w 21937"/>
                <a:gd name="connsiteY3" fmla="*/ 0 h 21600"/>
                <a:gd name="connsiteX4" fmla="*/ 350 w 21937"/>
                <a:gd name="connsiteY4" fmla="*/ 2539 h 21600"/>
                <a:gd name="connsiteX5" fmla="*/ 350 w 21937"/>
                <a:gd name="connsiteY5" fmla="*/ 7616 h 21600"/>
                <a:gd name="connsiteX6" fmla="*/ 4410 w 21937"/>
                <a:gd name="connsiteY6" fmla="*/ 21600 h 21600"/>
                <a:gd name="connsiteX7" fmla="*/ 6041 w 21937"/>
                <a:gd name="connsiteY7" fmla="*/ 19805 h 21600"/>
                <a:gd name="connsiteX8" fmla="*/ 6164 w 21937"/>
                <a:gd name="connsiteY8" fmla="*/ 15576 h 21600"/>
                <a:gd name="connsiteX9" fmla="*/ 3381 w 21937"/>
                <a:gd name="connsiteY9" fmla="*/ 6024 h 21600"/>
                <a:gd name="connsiteX10" fmla="*/ 8935 w 21937"/>
                <a:gd name="connsiteY10" fmla="*/ 6024 h 21600"/>
                <a:gd name="connsiteX11" fmla="*/ 12433 w 21937"/>
                <a:gd name="connsiteY11" fmla="*/ 6024 h 21600"/>
                <a:gd name="connsiteX12" fmla="*/ 21484 w 21937"/>
                <a:gd name="connsiteY12" fmla="*/ 6024 h 21600"/>
                <a:gd name="connsiteX13" fmla="*/ 21930 w 21937"/>
                <a:gd name="connsiteY13" fmla="*/ 2860 h 21600"/>
                <a:gd name="connsiteX14" fmla="*/ 19741 w 21937"/>
                <a:gd name="connsiteY1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37" h="21600" extrusionOk="0">
                  <a:moveTo>
                    <a:pt x="19741" y="0"/>
                  </a:moveTo>
                  <a:lnTo>
                    <a:pt x="14187" y="0"/>
                  </a:lnTo>
                  <a:lnTo>
                    <a:pt x="10689" y="0"/>
                  </a:lnTo>
                  <a:lnTo>
                    <a:pt x="2558" y="0"/>
                  </a:lnTo>
                  <a:cubicBezTo>
                    <a:pt x="1638" y="0"/>
                    <a:pt x="804" y="947"/>
                    <a:pt x="350" y="2539"/>
                  </a:cubicBezTo>
                  <a:cubicBezTo>
                    <a:pt x="-116" y="4131"/>
                    <a:pt x="-116" y="6024"/>
                    <a:pt x="350" y="7616"/>
                  </a:cubicBezTo>
                  <a:lnTo>
                    <a:pt x="4410" y="21600"/>
                  </a:lnTo>
                  <a:lnTo>
                    <a:pt x="6041" y="19805"/>
                  </a:lnTo>
                  <a:lnTo>
                    <a:pt x="6164" y="15576"/>
                  </a:lnTo>
                  <a:lnTo>
                    <a:pt x="3381" y="6024"/>
                  </a:lnTo>
                  <a:lnTo>
                    <a:pt x="8935" y="6024"/>
                  </a:lnTo>
                  <a:lnTo>
                    <a:pt x="12433" y="6024"/>
                  </a:lnTo>
                  <a:lnTo>
                    <a:pt x="21484" y="6024"/>
                  </a:lnTo>
                  <a:cubicBezTo>
                    <a:pt x="21404" y="5052"/>
                    <a:pt x="22010" y="3832"/>
                    <a:pt x="21930" y="2860"/>
                  </a:cubicBezTo>
                  <a:lnTo>
                    <a:pt x="19741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70EF8BE-BC3E-F748-8BEB-6B47B9C3339C}"/>
                </a:ext>
              </a:extLst>
            </p:cNvPr>
            <p:cNvSpPr/>
            <p:nvPr/>
          </p:nvSpPr>
          <p:spPr>
            <a:xfrm>
              <a:off x="2186940" y="2634246"/>
              <a:ext cx="1522360" cy="229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extrusionOk="0">
                  <a:moveTo>
                    <a:pt x="5820" y="18100"/>
                  </a:moveTo>
                  <a:lnTo>
                    <a:pt x="10591" y="12550"/>
                  </a:lnTo>
                  <a:lnTo>
                    <a:pt x="13610" y="9050"/>
                  </a:lnTo>
                  <a:lnTo>
                    <a:pt x="21400" y="0"/>
                  </a:lnTo>
                  <a:lnTo>
                    <a:pt x="15380" y="0"/>
                  </a:lnTo>
                  <a:lnTo>
                    <a:pt x="10609" y="5550"/>
                  </a:lnTo>
                  <a:lnTo>
                    <a:pt x="7590" y="9050"/>
                  </a:lnTo>
                  <a:lnTo>
                    <a:pt x="601" y="17175"/>
                  </a:lnTo>
                  <a:cubicBezTo>
                    <a:pt x="-200" y="18100"/>
                    <a:pt x="-200" y="19200"/>
                    <a:pt x="601" y="20125"/>
                  </a:cubicBezTo>
                  <a:cubicBezTo>
                    <a:pt x="1403" y="21050"/>
                    <a:pt x="2819" y="21600"/>
                    <a:pt x="4403" y="21600"/>
                  </a:cubicBezTo>
                  <a:lnTo>
                    <a:pt x="18399" y="21600"/>
                  </a:lnTo>
                  <a:lnTo>
                    <a:pt x="15380" y="18100"/>
                  </a:lnTo>
                  <a:lnTo>
                    <a:pt x="5820" y="181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0BEC6CEF-28C5-ED40-8D31-8EA4A72EB1F6}"/>
                </a:ext>
              </a:extLst>
            </p:cNvPr>
            <p:cNvSpPr txBox="1"/>
            <p:nvPr/>
          </p:nvSpPr>
          <p:spPr>
            <a:xfrm>
              <a:off x="2495029" y="2954750"/>
              <a:ext cx="418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1" name="TextBox 12">
              <a:extLst>
                <a:ext uri="{FF2B5EF4-FFF2-40B4-BE49-F238E27FC236}">
                  <a16:creationId xmlns:a16="http://schemas.microsoft.com/office/drawing/2014/main" id="{7D3149D4-DEF0-E64E-86D9-0A648D642292}"/>
                </a:ext>
              </a:extLst>
            </p:cNvPr>
            <p:cNvSpPr txBox="1"/>
            <p:nvPr/>
          </p:nvSpPr>
          <p:spPr>
            <a:xfrm>
              <a:off x="4479227" y="4949460"/>
              <a:ext cx="418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829917B4-022E-0D44-940C-55A10056536D}"/>
                </a:ext>
              </a:extLst>
            </p:cNvPr>
            <p:cNvSpPr txBox="1"/>
            <p:nvPr/>
          </p:nvSpPr>
          <p:spPr>
            <a:xfrm>
              <a:off x="2814036" y="2269216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6">
              <a:extLst>
                <a:ext uri="{FF2B5EF4-FFF2-40B4-BE49-F238E27FC236}">
                  <a16:creationId xmlns:a16="http://schemas.microsoft.com/office/drawing/2014/main" id="{6E256942-8206-AF4C-AA75-1E472484AA99}"/>
                </a:ext>
              </a:extLst>
            </p:cNvPr>
            <p:cNvSpPr txBox="1"/>
            <p:nvPr/>
          </p:nvSpPr>
          <p:spPr>
            <a:xfrm rot="3596471">
              <a:off x="2882779" y="4526613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631975E1-3F4D-4DAE-8E33-D7CFB7440CB3}"/>
                </a:ext>
              </a:extLst>
            </p:cNvPr>
            <p:cNvSpPr/>
            <p:nvPr/>
          </p:nvSpPr>
          <p:spPr>
            <a:xfrm>
              <a:off x="4825296" y="2263020"/>
              <a:ext cx="1521365" cy="2384972"/>
            </a:xfrm>
            <a:custGeom>
              <a:avLst/>
              <a:gdLst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4244 w 21404"/>
                <a:gd name="connsiteY3" fmla="*/ 1741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6025 w 21404"/>
                <a:gd name="connsiteY9" fmla="*/ 21600 h 21600"/>
                <a:gd name="connsiteX10" fmla="*/ 10800 w 21404"/>
                <a:gd name="connsiteY10" fmla="*/ 16050 h 21600"/>
                <a:gd name="connsiteX11" fmla="*/ 13822 w 21404"/>
                <a:gd name="connsiteY11" fmla="*/ 12550 h 21600"/>
                <a:gd name="connsiteX12" fmla="*/ 20817 w 21404"/>
                <a:gd name="connsiteY12" fmla="*/ 4425 h 21600"/>
                <a:gd name="connsiteX13" fmla="*/ 20817 w 21404"/>
                <a:gd name="connsiteY13" fmla="*/ 1475 h 21600"/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2625 w 21404"/>
                <a:gd name="connsiteY3" fmla="*/ 1996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6025 w 21404"/>
                <a:gd name="connsiteY9" fmla="*/ 21600 h 21600"/>
                <a:gd name="connsiteX10" fmla="*/ 10800 w 21404"/>
                <a:gd name="connsiteY10" fmla="*/ 16050 h 21600"/>
                <a:gd name="connsiteX11" fmla="*/ 13822 w 21404"/>
                <a:gd name="connsiteY11" fmla="*/ 12550 h 21600"/>
                <a:gd name="connsiteX12" fmla="*/ 20817 w 21404"/>
                <a:gd name="connsiteY12" fmla="*/ 4425 h 21600"/>
                <a:gd name="connsiteX13" fmla="*/ 20817 w 21404"/>
                <a:gd name="connsiteY13" fmla="*/ 1475 h 21600"/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2625 w 21404"/>
                <a:gd name="connsiteY3" fmla="*/ 1996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3196 w 21404"/>
                <a:gd name="connsiteY9" fmla="*/ 21592 h 21600"/>
                <a:gd name="connsiteX10" fmla="*/ 6025 w 21404"/>
                <a:gd name="connsiteY10" fmla="*/ 21600 h 21600"/>
                <a:gd name="connsiteX11" fmla="*/ 10800 w 21404"/>
                <a:gd name="connsiteY11" fmla="*/ 16050 h 21600"/>
                <a:gd name="connsiteX12" fmla="*/ 13822 w 21404"/>
                <a:gd name="connsiteY12" fmla="*/ 12550 h 21600"/>
                <a:gd name="connsiteX13" fmla="*/ 20817 w 21404"/>
                <a:gd name="connsiteY13" fmla="*/ 4425 h 21600"/>
                <a:gd name="connsiteX14" fmla="*/ 20817 w 21404"/>
                <a:gd name="connsiteY14" fmla="*/ 1475 h 21600"/>
                <a:gd name="connsiteX0" fmla="*/ 20817 w 21404"/>
                <a:gd name="connsiteY0" fmla="*/ 1475 h 22486"/>
                <a:gd name="connsiteX1" fmla="*/ 17011 w 21404"/>
                <a:gd name="connsiteY1" fmla="*/ 0 h 22486"/>
                <a:gd name="connsiteX2" fmla="*/ 3003 w 21404"/>
                <a:gd name="connsiteY2" fmla="*/ 0 h 22486"/>
                <a:gd name="connsiteX3" fmla="*/ 2625 w 21404"/>
                <a:gd name="connsiteY3" fmla="*/ 1996 h 22486"/>
                <a:gd name="connsiteX4" fmla="*/ 6025 w 21404"/>
                <a:gd name="connsiteY4" fmla="*/ 3500 h 22486"/>
                <a:gd name="connsiteX5" fmla="*/ 15594 w 21404"/>
                <a:gd name="connsiteY5" fmla="*/ 3500 h 22486"/>
                <a:gd name="connsiteX6" fmla="*/ 10819 w 21404"/>
                <a:gd name="connsiteY6" fmla="*/ 9050 h 22486"/>
                <a:gd name="connsiteX7" fmla="*/ 7797 w 21404"/>
                <a:gd name="connsiteY7" fmla="*/ 12550 h 22486"/>
                <a:gd name="connsiteX8" fmla="*/ 0 w 21404"/>
                <a:gd name="connsiteY8" fmla="*/ 21600 h 22486"/>
                <a:gd name="connsiteX9" fmla="*/ 3291 w 21404"/>
                <a:gd name="connsiteY9" fmla="*/ 22486 h 22486"/>
                <a:gd name="connsiteX10" fmla="*/ 6025 w 21404"/>
                <a:gd name="connsiteY10" fmla="*/ 21600 h 22486"/>
                <a:gd name="connsiteX11" fmla="*/ 10800 w 21404"/>
                <a:gd name="connsiteY11" fmla="*/ 16050 h 22486"/>
                <a:gd name="connsiteX12" fmla="*/ 13822 w 21404"/>
                <a:gd name="connsiteY12" fmla="*/ 12550 h 22486"/>
                <a:gd name="connsiteX13" fmla="*/ 20817 w 21404"/>
                <a:gd name="connsiteY13" fmla="*/ 4425 h 22486"/>
                <a:gd name="connsiteX14" fmla="*/ 20817 w 21404"/>
                <a:gd name="connsiteY14" fmla="*/ 1475 h 2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404" h="22486" extrusionOk="0">
                  <a:moveTo>
                    <a:pt x="20817" y="1475"/>
                  </a:moveTo>
                  <a:cubicBezTo>
                    <a:pt x="20015" y="550"/>
                    <a:pt x="18597" y="0"/>
                    <a:pt x="17011" y="0"/>
                  </a:cubicBezTo>
                  <a:lnTo>
                    <a:pt x="3003" y="0"/>
                  </a:lnTo>
                  <a:lnTo>
                    <a:pt x="2625" y="1996"/>
                  </a:lnTo>
                  <a:lnTo>
                    <a:pt x="6025" y="3500"/>
                  </a:lnTo>
                  <a:lnTo>
                    <a:pt x="15594" y="3500"/>
                  </a:lnTo>
                  <a:lnTo>
                    <a:pt x="10819" y="9050"/>
                  </a:lnTo>
                  <a:lnTo>
                    <a:pt x="7797" y="12550"/>
                  </a:lnTo>
                  <a:lnTo>
                    <a:pt x="0" y="21600"/>
                  </a:lnTo>
                  <a:lnTo>
                    <a:pt x="3291" y="22486"/>
                  </a:lnTo>
                  <a:lnTo>
                    <a:pt x="6025" y="21600"/>
                  </a:lnTo>
                  <a:lnTo>
                    <a:pt x="10800" y="16050"/>
                  </a:lnTo>
                  <a:lnTo>
                    <a:pt x="13822" y="12550"/>
                  </a:lnTo>
                  <a:lnTo>
                    <a:pt x="20817" y="4425"/>
                  </a:lnTo>
                  <a:cubicBezTo>
                    <a:pt x="21600" y="3500"/>
                    <a:pt x="21600" y="2387"/>
                    <a:pt x="20817" y="147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dirty="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4171ED34-7F98-AF43-82C1-325D3D0781F4}"/>
                </a:ext>
              </a:extLst>
            </p:cNvPr>
            <p:cNvSpPr/>
            <p:nvPr/>
          </p:nvSpPr>
          <p:spPr>
            <a:xfrm>
              <a:off x="3499489" y="1242150"/>
              <a:ext cx="2090798" cy="234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80" y="12775"/>
                  </a:moveTo>
                  <a:lnTo>
                    <a:pt x="15861" y="9362"/>
                  </a:lnTo>
                  <a:lnTo>
                    <a:pt x="10725" y="1438"/>
                  </a:lnTo>
                  <a:cubicBezTo>
                    <a:pt x="10136" y="536"/>
                    <a:pt x="9095" y="0"/>
                    <a:pt x="7931" y="0"/>
                  </a:cubicBezTo>
                  <a:cubicBezTo>
                    <a:pt x="6766" y="0"/>
                    <a:pt x="5712" y="536"/>
                    <a:pt x="5136" y="1438"/>
                  </a:cubicBezTo>
                  <a:lnTo>
                    <a:pt x="0" y="9362"/>
                  </a:lnTo>
                  <a:lnTo>
                    <a:pt x="4424" y="9362"/>
                  </a:lnTo>
                  <a:lnTo>
                    <a:pt x="7931" y="3949"/>
                  </a:lnTo>
                  <a:lnTo>
                    <a:pt x="11437" y="9362"/>
                  </a:lnTo>
                  <a:lnTo>
                    <a:pt x="13656" y="12775"/>
                  </a:lnTo>
                  <a:lnTo>
                    <a:pt x="19381" y="21600"/>
                  </a:lnTo>
                  <a:lnTo>
                    <a:pt x="21600" y="18187"/>
                  </a:lnTo>
                  <a:lnTo>
                    <a:pt x="18080" y="127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2823734-4991-49D4-BDFB-69DC0080DCD7}"/>
                </a:ext>
              </a:extLst>
            </p:cNvPr>
            <p:cNvSpPr/>
            <p:nvPr/>
          </p:nvSpPr>
          <p:spPr>
            <a:xfrm>
              <a:off x="3711618" y="3594933"/>
              <a:ext cx="2631095" cy="1325009"/>
            </a:xfrm>
            <a:custGeom>
              <a:avLst/>
              <a:gdLst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066799 w 2520344"/>
                <a:gd name="connsiteY10" fmla="*/ 918716 h 1269235"/>
                <a:gd name="connsiteX11" fmla="*/ 1290872 w 2520344"/>
                <a:gd name="connsiteY11" fmla="*/ 1008734 h 1269235"/>
                <a:gd name="connsiteX12" fmla="*/ 1477021 w 2520344"/>
                <a:gd name="connsiteY12" fmla="*/ 918716 h 1269235"/>
                <a:gd name="connsiteX13" fmla="*/ 1479954 w 2520344"/>
                <a:gd name="connsiteY13" fmla="*/ 913629 h 1269235"/>
                <a:gd name="connsiteX14" fmla="*/ 2123488 w 2520344"/>
                <a:gd name="connsiteY14" fmla="*/ 913629 h 1269235"/>
                <a:gd name="connsiteX15" fmla="*/ 1801697 w 2520344"/>
                <a:gd name="connsiteY15" fmla="*/ 355595 h 1269235"/>
                <a:gd name="connsiteX16" fmla="*/ 1802135 w 2520344"/>
                <a:gd name="connsiteY16" fmla="*/ 354836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066799 w 2520344"/>
                <a:gd name="connsiteY10" fmla="*/ 918716 h 1269235"/>
                <a:gd name="connsiteX11" fmla="*/ 1477021 w 2520344"/>
                <a:gd name="connsiteY11" fmla="*/ 918716 h 1269235"/>
                <a:gd name="connsiteX12" fmla="*/ 1479954 w 2520344"/>
                <a:gd name="connsiteY12" fmla="*/ 913629 h 1269235"/>
                <a:gd name="connsiteX13" fmla="*/ 2123488 w 2520344"/>
                <a:gd name="connsiteY13" fmla="*/ 913629 h 1269235"/>
                <a:gd name="connsiteX14" fmla="*/ 1801697 w 2520344"/>
                <a:gd name="connsiteY14" fmla="*/ 355595 h 1269235"/>
                <a:gd name="connsiteX15" fmla="*/ 1802135 w 2520344"/>
                <a:gd name="connsiteY15" fmla="*/ 354836 h 1269235"/>
                <a:gd name="connsiteX16" fmla="*/ 2007450 w 2520344"/>
                <a:gd name="connsiteY16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477021 w 2520344"/>
                <a:gd name="connsiteY10" fmla="*/ 918716 h 1269235"/>
                <a:gd name="connsiteX11" fmla="*/ 1479954 w 2520344"/>
                <a:gd name="connsiteY11" fmla="*/ 913629 h 1269235"/>
                <a:gd name="connsiteX12" fmla="*/ 2123488 w 2520344"/>
                <a:gd name="connsiteY12" fmla="*/ 913629 h 1269235"/>
                <a:gd name="connsiteX13" fmla="*/ 1801697 w 2520344"/>
                <a:gd name="connsiteY13" fmla="*/ 355595 h 1269235"/>
                <a:gd name="connsiteX14" fmla="*/ 1802135 w 2520344"/>
                <a:gd name="connsiteY14" fmla="*/ 354836 h 1269235"/>
                <a:gd name="connsiteX15" fmla="*/ 2007450 w 2520344"/>
                <a:gd name="connsiteY15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477021 w 2520344"/>
                <a:gd name="connsiteY9" fmla="*/ 918716 h 1269235"/>
                <a:gd name="connsiteX10" fmla="*/ 1479954 w 2520344"/>
                <a:gd name="connsiteY10" fmla="*/ 913629 h 1269235"/>
                <a:gd name="connsiteX11" fmla="*/ 2123488 w 2520344"/>
                <a:gd name="connsiteY11" fmla="*/ 913629 h 1269235"/>
                <a:gd name="connsiteX12" fmla="*/ 1801697 w 2520344"/>
                <a:gd name="connsiteY12" fmla="*/ 355595 h 1269235"/>
                <a:gd name="connsiteX13" fmla="*/ 1802135 w 2520344"/>
                <a:gd name="connsiteY13" fmla="*/ 354836 h 1269235"/>
                <a:gd name="connsiteX14" fmla="*/ 2007450 w 2520344"/>
                <a:gd name="connsiteY14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477021 w 2520344"/>
                <a:gd name="connsiteY8" fmla="*/ 918716 h 1269235"/>
                <a:gd name="connsiteX9" fmla="*/ 1479954 w 2520344"/>
                <a:gd name="connsiteY9" fmla="*/ 913629 h 1269235"/>
                <a:gd name="connsiteX10" fmla="*/ 2123488 w 2520344"/>
                <a:gd name="connsiteY10" fmla="*/ 913629 h 1269235"/>
                <a:gd name="connsiteX11" fmla="*/ 1801697 w 2520344"/>
                <a:gd name="connsiteY11" fmla="*/ 355595 h 1269235"/>
                <a:gd name="connsiteX12" fmla="*/ 1802135 w 2520344"/>
                <a:gd name="connsiteY12" fmla="*/ 354836 h 1269235"/>
                <a:gd name="connsiteX13" fmla="*/ 2007450 w 2520344"/>
                <a:gd name="connsiteY13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477021 w 2520344"/>
                <a:gd name="connsiteY8" fmla="*/ 918716 h 1269235"/>
                <a:gd name="connsiteX9" fmla="*/ 2123488 w 2520344"/>
                <a:gd name="connsiteY9" fmla="*/ 913629 h 1269235"/>
                <a:gd name="connsiteX10" fmla="*/ 1801697 w 2520344"/>
                <a:gd name="connsiteY10" fmla="*/ 355595 h 1269235"/>
                <a:gd name="connsiteX11" fmla="*/ 1802135 w 2520344"/>
                <a:gd name="connsiteY11" fmla="*/ 354836 h 1269235"/>
                <a:gd name="connsiteX12" fmla="*/ 2007450 w 2520344"/>
                <a:gd name="connsiteY12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2123488 w 2520344"/>
                <a:gd name="connsiteY8" fmla="*/ 913629 h 1269235"/>
                <a:gd name="connsiteX9" fmla="*/ 1801697 w 2520344"/>
                <a:gd name="connsiteY9" fmla="*/ 355595 h 1269235"/>
                <a:gd name="connsiteX10" fmla="*/ 1802135 w 2520344"/>
                <a:gd name="connsiteY10" fmla="*/ 354836 h 1269235"/>
                <a:gd name="connsiteX11" fmla="*/ 2007450 w 2520344"/>
                <a:gd name="connsiteY11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205745 w 2520344"/>
                <a:gd name="connsiteY5" fmla="*/ 1269235 h 1269235"/>
                <a:gd name="connsiteX6" fmla="*/ 0 w 2520344"/>
                <a:gd name="connsiteY6" fmla="*/ 913629 h 1269235"/>
                <a:gd name="connsiteX7" fmla="*/ 2123488 w 2520344"/>
                <a:gd name="connsiteY7" fmla="*/ 913629 h 1269235"/>
                <a:gd name="connsiteX8" fmla="*/ 1801697 w 2520344"/>
                <a:gd name="connsiteY8" fmla="*/ 355595 h 1269235"/>
                <a:gd name="connsiteX9" fmla="*/ 1802135 w 2520344"/>
                <a:gd name="connsiteY9" fmla="*/ 354836 h 1269235"/>
                <a:gd name="connsiteX10" fmla="*/ 2007450 w 2520344"/>
                <a:gd name="connsiteY10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205745 w 2520344"/>
                <a:gd name="connsiteY4" fmla="*/ 1269235 h 1269235"/>
                <a:gd name="connsiteX5" fmla="*/ 0 w 2520344"/>
                <a:gd name="connsiteY5" fmla="*/ 913629 h 1269235"/>
                <a:gd name="connsiteX6" fmla="*/ 2123488 w 2520344"/>
                <a:gd name="connsiteY6" fmla="*/ 913629 h 1269235"/>
                <a:gd name="connsiteX7" fmla="*/ 1801697 w 2520344"/>
                <a:gd name="connsiteY7" fmla="*/ 355595 h 1269235"/>
                <a:gd name="connsiteX8" fmla="*/ 1802135 w 2520344"/>
                <a:gd name="connsiteY8" fmla="*/ 354836 h 1269235"/>
                <a:gd name="connsiteX9" fmla="*/ 2007450 w 2520344"/>
                <a:gd name="connsiteY9" fmla="*/ 0 h 126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20344" h="1269235">
                  <a:moveTo>
                    <a:pt x="2007450" y="0"/>
                  </a:moveTo>
                  <a:lnTo>
                    <a:pt x="2480316" y="819651"/>
                  </a:lnTo>
                  <a:cubicBezTo>
                    <a:pt x="2533687" y="913629"/>
                    <a:pt x="2533687" y="1025376"/>
                    <a:pt x="2480316" y="1119354"/>
                  </a:cubicBezTo>
                  <a:cubicBezTo>
                    <a:pt x="2427061" y="1213332"/>
                    <a:pt x="2329233" y="1269235"/>
                    <a:pt x="2221317" y="1269235"/>
                  </a:cubicBezTo>
                  <a:lnTo>
                    <a:pt x="205745" y="1269235"/>
                  </a:lnTo>
                  <a:lnTo>
                    <a:pt x="0" y="913629"/>
                  </a:lnTo>
                  <a:lnTo>
                    <a:pt x="2123488" y="913629"/>
                  </a:lnTo>
                  <a:lnTo>
                    <a:pt x="1801697" y="355595"/>
                  </a:lnTo>
                  <a:lnTo>
                    <a:pt x="1802135" y="354836"/>
                  </a:lnTo>
                  <a:lnTo>
                    <a:pt x="20074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840CBF83-A5B5-7F47-BDE0-83D4B5B4C50B}"/>
                </a:ext>
              </a:extLst>
            </p:cNvPr>
            <p:cNvSpPr txBox="1"/>
            <p:nvPr/>
          </p:nvSpPr>
          <p:spPr>
            <a:xfrm rot="18001138">
              <a:off x="4860145" y="3430974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DEE0D2AC-C02D-0D46-AD45-8286AC9332AD}"/>
                </a:ext>
              </a:extLst>
            </p:cNvPr>
            <p:cNvSpPr txBox="1"/>
            <p:nvPr/>
          </p:nvSpPr>
          <p:spPr>
            <a:xfrm>
              <a:off x="5183393" y="2269216"/>
              <a:ext cx="418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04361D-9A8D-44A3-8568-D6EBAF203077}"/>
              </a:ext>
            </a:extLst>
          </p:cNvPr>
          <p:cNvGrpSpPr/>
          <p:nvPr/>
        </p:nvGrpSpPr>
        <p:grpSpPr>
          <a:xfrm>
            <a:off x="7668084" y="2947244"/>
            <a:ext cx="2926080" cy="1290153"/>
            <a:chOff x="8921977" y="1466725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E06751B-C0C1-45F1-8CE6-E7DD2C5757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DE2A9F9-56A3-4E60-8E29-001526B5BCD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6DB7CF0-138C-493C-BC9E-B78B0B6345AF}"/>
              </a:ext>
            </a:extLst>
          </p:cNvPr>
          <p:cNvGrpSpPr/>
          <p:nvPr/>
        </p:nvGrpSpPr>
        <p:grpSpPr>
          <a:xfrm>
            <a:off x="7668084" y="4652338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396FE57-2043-4E68-BD98-2B87FC21868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46B3C23-8E93-4F84-B64E-6AE16795478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5A47EA-388C-45B0-B989-02CFF4BCF5AE}"/>
              </a:ext>
            </a:extLst>
          </p:cNvPr>
          <p:cNvGrpSpPr/>
          <p:nvPr/>
        </p:nvGrpSpPr>
        <p:grpSpPr>
          <a:xfrm>
            <a:off x="7668084" y="1242150"/>
            <a:ext cx="2926080" cy="1290153"/>
            <a:chOff x="8921977" y="146672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55F6F78-118B-4EFA-9826-180EBE3BECA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8111BF-1815-494D-BAD4-A3BEDD46A1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274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8546</TotalTime>
  <Words>311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Star of David Diagram – Slide Template</vt:lpstr>
      <vt:lpstr>Star of David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of David Diagram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2022-03-16T17:51:54Z</dcterms:modified>
  <cp:category>Charts &amp; Diagrams</cp:category>
</cp:coreProperties>
</file>