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16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8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74619236-FE64-4112-AB9A-6DD478EF3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054" y="1332082"/>
            <a:ext cx="4153358" cy="6749206"/>
          </a:xfrm>
          <a:prstGeom prst="rect">
            <a:avLst/>
          </a:prstGeom>
          <a:scene3d>
            <a:camera prst="isometricOffAxis2Top">
              <a:rot lat="19968540" lon="4348852" rev="16409719"/>
            </a:camera>
            <a:lightRig rig="threePt" dir="t"/>
          </a:scene3d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Start, Run and Win Illustration for PowerPoint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29943A0-8E0B-4CBB-8C82-0F41AC5BE4C5}"/>
              </a:ext>
            </a:extLst>
          </p:cNvPr>
          <p:cNvGrpSpPr/>
          <p:nvPr/>
        </p:nvGrpSpPr>
        <p:grpSpPr>
          <a:xfrm>
            <a:off x="297825" y="2374724"/>
            <a:ext cx="1761174" cy="1413892"/>
            <a:chOff x="397100" y="1857273"/>
            <a:chExt cx="2348232" cy="188518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787FC6-85D6-476D-8CBB-DDF2180812F1}"/>
                </a:ext>
              </a:extLst>
            </p:cNvPr>
            <p:cNvSpPr txBox="1"/>
            <p:nvPr/>
          </p:nvSpPr>
          <p:spPr>
            <a:xfrm>
              <a:off x="397100" y="1857273"/>
              <a:ext cx="234823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39BA78-15AC-4E60-A286-B1D326752A80}"/>
                </a:ext>
              </a:extLst>
            </p:cNvPr>
            <p:cNvSpPr txBox="1"/>
            <p:nvPr/>
          </p:nvSpPr>
          <p:spPr>
            <a:xfrm>
              <a:off x="403332" y="2388245"/>
              <a:ext cx="234200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C1DA85F-8283-49B6-9A22-56F7E4B0090C}"/>
              </a:ext>
            </a:extLst>
          </p:cNvPr>
          <p:cNvGrpSpPr/>
          <p:nvPr/>
        </p:nvGrpSpPr>
        <p:grpSpPr>
          <a:xfrm>
            <a:off x="4848558" y="1414235"/>
            <a:ext cx="1761174" cy="1413892"/>
            <a:chOff x="6464744" y="980866"/>
            <a:chExt cx="2348232" cy="188518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29A069A-8948-4EC3-9FE4-271D879C480A}"/>
                </a:ext>
              </a:extLst>
            </p:cNvPr>
            <p:cNvSpPr txBox="1"/>
            <p:nvPr/>
          </p:nvSpPr>
          <p:spPr>
            <a:xfrm>
              <a:off x="6464744" y="980866"/>
              <a:ext cx="234823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F287289-689D-493F-9871-8B62F2808C84}"/>
                </a:ext>
              </a:extLst>
            </p:cNvPr>
            <p:cNvSpPr txBox="1"/>
            <p:nvPr/>
          </p:nvSpPr>
          <p:spPr>
            <a:xfrm>
              <a:off x="6470976" y="1511838"/>
              <a:ext cx="234200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F9A9441-004E-4F59-A59F-F44C74393E79}"/>
              </a:ext>
            </a:extLst>
          </p:cNvPr>
          <p:cNvGrpSpPr/>
          <p:nvPr/>
        </p:nvGrpSpPr>
        <p:grpSpPr>
          <a:xfrm>
            <a:off x="2523557" y="1894479"/>
            <a:ext cx="1761174" cy="1413892"/>
            <a:chOff x="3364743" y="1195158"/>
            <a:chExt cx="2348232" cy="188518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2189B3-6EE6-44B4-9285-57F9235F1F33}"/>
                </a:ext>
              </a:extLst>
            </p:cNvPr>
            <p:cNvSpPr txBox="1"/>
            <p:nvPr/>
          </p:nvSpPr>
          <p:spPr>
            <a:xfrm>
              <a:off x="3364743" y="1195158"/>
              <a:ext cx="234823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89F8BA3-E74B-4241-B361-DCA2FB346AE4}"/>
                </a:ext>
              </a:extLst>
            </p:cNvPr>
            <p:cNvSpPr txBox="1"/>
            <p:nvPr/>
          </p:nvSpPr>
          <p:spPr>
            <a:xfrm>
              <a:off x="3370975" y="1726130"/>
              <a:ext cx="234200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5B1C018-FA96-41BA-8F57-F606BFEAE1A7}"/>
              </a:ext>
            </a:extLst>
          </p:cNvPr>
          <p:cNvGrpSpPr/>
          <p:nvPr/>
        </p:nvGrpSpPr>
        <p:grpSpPr>
          <a:xfrm>
            <a:off x="7141811" y="3081670"/>
            <a:ext cx="1761174" cy="1413892"/>
            <a:chOff x="6464744" y="980866"/>
            <a:chExt cx="2348232" cy="1885188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F59C54-E4DE-44F4-A09A-107D0AC9956B}"/>
                </a:ext>
              </a:extLst>
            </p:cNvPr>
            <p:cNvSpPr txBox="1"/>
            <p:nvPr/>
          </p:nvSpPr>
          <p:spPr>
            <a:xfrm>
              <a:off x="6464744" y="980866"/>
              <a:ext cx="234823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40E3CF1-6E1D-46FC-96EA-FAE08F8931B1}"/>
                </a:ext>
              </a:extLst>
            </p:cNvPr>
            <p:cNvSpPr txBox="1"/>
            <p:nvPr/>
          </p:nvSpPr>
          <p:spPr>
            <a:xfrm>
              <a:off x="6470976" y="1511838"/>
              <a:ext cx="234200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03779EF-6832-4F0D-BEA2-71A3DCF1C54E}"/>
              </a:ext>
            </a:extLst>
          </p:cNvPr>
          <p:cNvSpPr/>
          <p:nvPr/>
        </p:nvSpPr>
        <p:spPr>
          <a:xfrm>
            <a:off x="145437" y="4260935"/>
            <a:ext cx="1335109" cy="893108"/>
          </a:xfrm>
          <a:custGeom>
            <a:avLst/>
            <a:gdLst>
              <a:gd name="connsiteX0" fmla="*/ 1028113 w 1780145"/>
              <a:gd name="connsiteY0" fmla="*/ 170374 h 1190810"/>
              <a:gd name="connsiteX1" fmla="*/ 1252329 w 1780145"/>
              <a:gd name="connsiteY1" fmla="*/ 197395 h 1190810"/>
              <a:gd name="connsiteX2" fmla="*/ 1396084 w 1780145"/>
              <a:gd name="connsiteY2" fmla="*/ 364752 h 1190810"/>
              <a:gd name="connsiteX3" fmla="*/ 1396084 w 1780145"/>
              <a:gd name="connsiteY3" fmla="*/ 1104986 h 1190810"/>
              <a:gd name="connsiteX4" fmla="*/ 1310260 w 1780145"/>
              <a:gd name="connsiteY4" fmla="*/ 1190810 h 1190810"/>
              <a:gd name="connsiteX5" fmla="*/ 1224436 w 1780145"/>
              <a:gd name="connsiteY5" fmla="*/ 1104986 h 1190810"/>
              <a:gd name="connsiteX6" fmla="*/ 1224436 w 1780145"/>
              <a:gd name="connsiteY6" fmla="*/ 547129 h 1190810"/>
              <a:gd name="connsiteX7" fmla="*/ 801752 w 1780145"/>
              <a:gd name="connsiteY7" fmla="*/ 547129 h 1190810"/>
              <a:gd name="connsiteX8" fmla="*/ 973401 w 1780145"/>
              <a:gd name="connsiteY8" fmla="*/ 669429 h 1190810"/>
              <a:gd name="connsiteX9" fmla="*/ 999148 w 1780145"/>
              <a:gd name="connsiteY9" fmla="*/ 778854 h 1190810"/>
              <a:gd name="connsiteX10" fmla="*/ 806044 w 1780145"/>
              <a:gd name="connsiteY10" fmla="*/ 1143606 h 1190810"/>
              <a:gd name="connsiteX11" fmla="*/ 730948 w 1780145"/>
              <a:gd name="connsiteY11" fmla="*/ 1188664 h 1190810"/>
              <a:gd name="connsiteX12" fmla="*/ 690181 w 1780145"/>
              <a:gd name="connsiteY12" fmla="*/ 1177936 h 1190810"/>
              <a:gd name="connsiteX13" fmla="*/ 653706 w 1780145"/>
              <a:gd name="connsiteY13" fmla="*/ 1062074 h 1190810"/>
              <a:gd name="connsiteX14" fmla="*/ 810335 w 1780145"/>
              <a:gd name="connsiteY14" fmla="*/ 763835 h 1190810"/>
              <a:gd name="connsiteX15" fmla="*/ 578609 w 1780145"/>
              <a:gd name="connsiteY15" fmla="*/ 596478 h 1190810"/>
              <a:gd name="connsiteX16" fmla="*/ 578609 w 1780145"/>
              <a:gd name="connsiteY16" fmla="*/ 909736 h 1190810"/>
              <a:gd name="connsiteX17" fmla="*/ 529260 w 1780145"/>
              <a:gd name="connsiteY17" fmla="*/ 986978 h 1190810"/>
              <a:gd name="connsiteX18" fmla="*/ 121596 w 1780145"/>
              <a:gd name="connsiteY18" fmla="*/ 1180082 h 1190810"/>
              <a:gd name="connsiteX19" fmla="*/ 85121 w 1780145"/>
              <a:gd name="connsiteY19" fmla="*/ 1188664 h 1190810"/>
              <a:gd name="connsiteX20" fmla="*/ 7879 w 1780145"/>
              <a:gd name="connsiteY20" fmla="*/ 1139315 h 1190810"/>
              <a:gd name="connsiteX21" fmla="*/ 48645 w 1780145"/>
              <a:gd name="connsiteY21" fmla="*/ 1025598 h 1190810"/>
              <a:gd name="connsiteX22" fmla="*/ 406961 w 1780145"/>
              <a:gd name="connsiteY22" fmla="*/ 856096 h 1190810"/>
              <a:gd name="connsiteX23" fmla="*/ 406961 w 1780145"/>
              <a:gd name="connsiteY23" fmla="*/ 495635 h 1190810"/>
              <a:gd name="connsiteX24" fmla="*/ 516386 w 1780145"/>
              <a:gd name="connsiteY24" fmla="*/ 321840 h 1190810"/>
              <a:gd name="connsiteX25" fmla="*/ 1028113 w 1780145"/>
              <a:gd name="connsiteY25" fmla="*/ 170374 h 1190810"/>
              <a:gd name="connsiteX26" fmla="*/ 1608497 w 1780145"/>
              <a:gd name="connsiteY26" fmla="*/ 0 h 1190810"/>
              <a:gd name="connsiteX27" fmla="*/ 1780145 w 1780145"/>
              <a:gd name="connsiteY27" fmla="*/ 171648 h 1190810"/>
              <a:gd name="connsiteX28" fmla="*/ 1608497 w 1780145"/>
              <a:gd name="connsiteY28" fmla="*/ 343296 h 1190810"/>
              <a:gd name="connsiteX29" fmla="*/ 1436849 w 1780145"/>
              <a:gd name="connsiteY29" fmla="*/ 171648 h 1190810"/>
              <a:gd name="connsiteX30" fmla="*/ 1608497 w 1780145"/>
              <a:gd name="connsiteY30" fmla="*/ 0 h 119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80145" h="1190810">
                <a:moveTo>
                  <a:pt x="1028113" y="170374"/>
                </a:moveTo>
                <a:cubicBezTo>
                  <a:pt x="1100259" y="168430"/>
                  <a:pt x="1175624" y="175939"/>
                  <a:pt x="1252329" y="197395"/>
                </a:cubicBezTo>
                <a:cubicBezTo>
                  <a:pt x="1331716" y="210269"/>
                  <a:pt x="1393938" y="281074"/>
                  <a:pt x="1396084" y="364752"/>
                </a:cubicBezTo>
                <a:lnTo>
                  <a:pt x="1396084" y="1104986"/>
                </a:lnTo>
                <a:cubicBezTo>
                  <a:pt x="1396084" y="1152189"/>
                  <a:pt x="1357463" y="1190810"/>
                  <a:pt x="1310260" y="1190810"/>
                </a:cubicBezTo>
                <a:cubicBezTo>
                  <a:pt x="1263057" y="1190810"/>
                  <a:pt x="1224436" y="1152189"/>
                  <a:pt x="1224436" y="1104986"/>
                </a:cubicBezTo>
                <a:lnTo>
                  <a:pt x="1224436" y="547129"/>
                </a:lnTo>
                <a:lnTo>
                  <a:pt x="801752" y="547129"/>
                </a:lnTo>
                <a:lnTo>
                  <a:pt x="973401" y="669429"/>
                </a:lnTo>
                <a:cubicBezTo>
                  <a:pt x="1007730" y="693030"/>
                  <a:pt x="1018458" y="740233"/>
                  <a:pt x="999148" y="778854"/>
                </a:cubicBezTo>
                <a:lnTo>
                  <a:pt x="806044" y="1143606"/>
                </a:lnTo>
                <a:cubicBezTo>
                  <a:pt x="791024" y="1171499"/>
                  <a:pt x="760986" y="1188664"/>
                  <a:pt x="730948" y="1188664"/>
                </a:cubicBezTo>
                <a:cubicBezTo>
                  <a:pt x="715928" y="1188664"/>
                  <a:pt x="703055" y="1184373"/>
                  <a:pt x="690181" y="1177936"/>
                </a:cubicBezTo>
                <a:cubicBezTo>
                  <a:pt x="647268" y="1156480"/>
                  <a:pt x="632250" y="1104986"/>
                  <a:pt x="653706" y="1062074"/>
                </a:cubicBezTo>
                <a:lnTo>
                  <a:pt x="810335" y="763835"/>
                </a:lnTo>
                <a:lnTo>
                  <a:pt x="578609" y="596478"/>
                </a:lnTo>
                <a:lnTo>
                  <a:pt x="578609" y="909736"/>
                </a:lnTo>
                <a:cubicBezTo>
                  <a:pt x="578609" y="941920"/>
                  <a:pt x="559299" y="971958"/>
                  <a:pt x="529260" y="986978"/>
                </a:cubicBezTo>
                <a:lnTo>
                  <a:pt x="121596" y="1180082"/>
                </a:lnTo>
                <a:cubicBezTo>
                  <a:pt x="110868" y="1186518"/>
                  <a:pt x="97994" y="1188664"/>
                  <a:pt x="85121" y="1188664"/>
                </a:cubicBezTo>
                <a:cubicBezTo>
                  <a:pt x="52937" y="1188664"/>
                  <a:pt x="22898" y="1169354"/>
                  <a:pt x="7879" y="1139315"/>
                </a:cubicBezTo>
                <a:cubicBezTo>
                  <a:pt x="-11431" y="1096403"/>
                  <a:pt x="5733" y="1044909"/>
                  <a:pt x="48645" y="1025598"/>
                </a:cubicBezTo>
                <a:lnTo>
                  <a:pt x="406961" y="856096"/>
                </a:lnTo>
                <a:lnTo>
                  <a:pt x="406961" y="495635"/>
                </a:lnTo>
                <a:cubicBezTo>
                  <a:pt x="406961" y="418392"/>
                  <a:pt x="452018" y="354024"/>
                  <a:pt x="516386" y="321840"/>
                </a:cubicBezTo>
                <a:cubicBezTo>
                  <a:pt x="624204" y="267128"/>
                  <a:pt x="811676" y="176208"/>
                  <a:pt x="1028113" y="170374"/>
                </a:cubicBezTo>
                <a:close/>
                <a:moveTo>
                  <a:pt x="1608497" y="0"/>
                </a:moveTo>
                <a:cubicBezTo>
                  <a:pt x="1703296" y="0"/>
                  <a:pt x="1780145" y="76849"/>
                  <a:pt x="1780145" y="171648"/>
                </a:cubicBezTo>
                <a:cubicBezTo>
                  <a:pt x="1780145" y="266447"/>
                  <a:pt x="1703296" y="343296"/>
                  <a:pt x="1608497" y="343296"/>
                </a:cubicBezTo>
                <a:cubicBezTo>
                  <a:pt x="1513698" y="343296"/>
                  <a:pt x="1436849" y="266447"/>
                  <a:pt x="1436849" y="171648"/>
                </a:cubicBezTo>
                <a:cubicBezTo>
                  <a:pt x="1436849" y="76849"/>
                  <a:pt x="1513698" y="0"/>
                  <a:pt x="1608497" y="0"/>
                </a:cubicBezTo>
                <a:close/>
              </a:path>
            </a:pathLst>
          </a:custGeom>
          <a:solidFill>
            <a:schemeClr val="tx2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3B5A590-1D8A-475F-B52F-61CE677176A4}"/>
              </a:ext>
            </a:extLst>
          </p:cNvPr>
          <p:cNvSpPr/>
          <p:nvPr/>
        </p:nvSpPr>
        <p:spPr>
          <a:xfrm>
            <a:off x="2809192" y="3551719"/>
            <a:ext cx="1215260" cy="1383914"/>
          </a:xfrm>
          <a:custGeom>
            <a:avLst/>
            <a:gdLst>
              <a:gd name="connsiteX0" fmla="*/ 643681 w 1620346"/>
              <a:gd name="connsiteY0" fmla="*/ 364752 h 1845218"/>
              <a:gd name="connsiteX1" fmla="*/ 1008434 w 1620346"/>
              <a:gd name="connsiteY1" fmla="*/ 364752 h 1845218"/>
              <a:gd name="connsiteX2" fmla="*/ 1053491 w 1620346"/>
              <a:gd name="connsiteY2" fmla="*/ 377626 h 1845218"/>
              <a:gd name="connsiteX3" fmla="*/ 1383914 w 1620346"/>
              <a:gd name="connsiteY3" fmla="*/ 585749 h 1845218"/>
              <a:gd name="connsiteX4" fmla="*/ 1459010 w 1620346"/>
              <a:gd name="connsiteY4" fmla="*/ 444139 h 1845218"/>
              <a:gd name="connsiteX5" fmla="*/ 1574872 w 1620346"/>
              <a:gd name="connsiteY5" fmla="*/ 407664 h 1845218"/>
              <a:gd name="connsiteX6" fmla="*/ 1609202 w 1620346"/>
              <a:gd name="connsiteY6" fmla="*/ 523526 h 1845218"/>
              <a:gd name="connsiteX7" fmla="*/ 1491194 w 1620346"/>
              <a:gd name="connsiteY7" fmla="*/ 748815 h 1845218"/>
              <a:gd name="connsiteX8" fmla="*/ 1437554 w 1620346"/>
              <a:gd name="connsiteY8" fmla="*/ 791727 h 1845218"/>
              <a:gd name="connsiteX9" fmla="*/ 1368895 w 1620346"/>
              <a:gd name="connsiteY9" fmla="*/ 780999 h 1845218"/>
              <a:gd name="connsiteX10" fmla="*/ 1120005 w 1620346"/>
              <a:gd name="connsiteY10" fmla="*/ 624370 h 1845218"/>
              <a:gd name="connsiteX11" fmla="*/ 901153 w 1620346"/>
              <a:gd name="connsiteY11" fmla="*/ 1032035 h 1845218"/>
              <a:gd name="connsiteX12" fmla="*/ 1109277 w 1620346"/>
              <a:gd name="connsiteY12" fmla="*/ 1225139 h 1845218"/>
              <a:gd name="connsiteX13" fmla="*/ 1137170 w 1620346"/>
              <a:gd name="connsiteY13" fmla="*/ 1291653 h 1845218"/>
              <a:gd name="connsiteX14" fmla="*/ 1115714 w 1620346"/>
              <a:gd name="connsiteY14" fmla="*/ 1763685 h 1845218"/>
              <a:gd name="connsiteX15" fmla="*/ 1029890 w 1620346"/>
              <a:gd name="connsiteY15" fmla="*/ 1845218 h 1845218"/>
              <a:gd name="connsiteX16" fmla="*/ 1025598 w 1620346"/>
              <a:gd name="connsiteY16" fmla="*/ 1845218 h 1845218"/>
              <a:gd name="connsiteX17" fmla="*/ 946211 w 1620346"/>
              <a:gd name="connsiteY17" fmla="*/ 1755103 h 1845218"/>
              <a:gd name="connsiteX18" fmla="*/ 965522 w 1620346"/>
              <a:gd name="connsiteY18" fmla="*/ 1323837 h 1845218"/>
              <a:gd name="connsiteX19" fmla="*/ 718777 w 1620346"/>
              <a:gd name="connsiteY19" fmla="*/ 1094257 h 1845218"/>
              <a:gd name="connsiteX20" fmla="*/ 568585 w 1620346"/>
              <a:gd name="connsiteY20" fmla="*/ 1371040 h 1845218"/>
              <a:gd name="connsiteX21" fmla="*/ 493489 w 1620346"/>
              <a:gd name="connsiteY21" fmla="*/ 1416098 h 1845218"/>
              <a:gd name="connsiteX22" fmla="*/ 85824 w 1620346"/>
              <a:gd name="connsiteY22" fmla="*/ 1416098 h 1845218"/>
              <a:gd name="connsiteX23" fmla="*/ 0 w 1620346"/>
              <a:gd name="connsiteY23" fmla="*/ 1330274 h 1845218"/>
              <a:gd name="connsiteX24" fmla="*/ 85824 w 1620346"/>
              <a:gd name="connsiteY24" fmla="*/ 1244449 h 1845218"/>
              <a:gd name="connsiteX25" fmla="*/ 441994 w 1620346"/>
              <a:gd name="connsiteY25" fmla="*/ 1244449 h 1845218"/>
              <a:gd name="connsiteX26" fmla="*/ 821766 w 1620346"/>
              <a:gd name="connsiteY26" fmla="*/ 536400 h 1845218"/>
              <a:gd name="connsiteX27" fmla="*/ 695176 w 1620346"/>
              <a:gd name="connsiteY27" fmla="*/ 536400 h 1845218"/>
              <a:gd name="connsiteX28" fmla="*/ 579313 w 1620346"/>
              <a:gd name="connsiteY28" fmla="*/ 748815 h 1845218"/>
              <a:gd name="connsiteX29" fmla="*/ 504217 w 1620346"/>
              <a:gd name="connsiteY29" fmla="*/ 793872 h 1845218"/>
              <a:gd name="connsiteX30" fmla="*/ 463451 w 1620346"/>
              <a:gd name="connsiteY30" fmla="*/ 783144 h 1845218"/>
              <a:gd name="connsiteX31" fmla="*/ 429120 w 1620346"/>
              <a:gd name="connsiteY31" fmla="*/ 667282 h 1845218"/>
              <a:gd name="connsiteX32" fmla="*/ 568585 w 1620346"/>
              <a:gd name="connsiteY32" fmla="*/ 409810 h 1845218"/>
              <a:gd name="connsiteX33" fmla="*/ 643681 w 1620346"/>
              <a:gd name="connsiteY33" fmla="*/ 364752 h 1845218"/>
              <a:gd name="connsiteX34" fmla="*/ 1158625 w 1620346"/>
              <a:gd name="connsiteY34" fmla="*/ 0 h 1845218"/>
              <a:gd name="connsiteX35" fmla="*/ 1330273 w 1620346"/>
              <a:gd name="connsiteY35" fmla="*/ 171648 h 1845218"/>
              <a:gd name="connsiteX36" fmla="*/ 1158625 w 1620346"/>
              <a:gd name="connsiteY36" fmla="*/ 343296 h 1845218"/>
              <a:gd name="connsiteX37" fmla="*/ 986977 w 1620346"/>
              <a:gd name="connsiteY37" fmla="*/ 171648 h 1845218"/>
              <a:gd name="connsiteX38" fmla="*/ 1158625 w 1620346"/>
              <a:gd name="connsiteY38" fmla="*/ 0 h 184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20346" h="1845218">
                <a:moveTo>
                  <a:pt x="643681" y="364752"/>
                </a:moveTo>
                <a:lnTo>
                  <a:pt x="1008434" y="364752"/>
                </a:lnTo>
                <a:cubicBezTo>
                  <a:pt x="1025598" y="364752"/>
                  <a:pt x="1040618" y="369043"/>
                  <a:pt x="1053491" y="377626"/>
                </a:cubicBezTo>
                <a:lnTo>
                  <a:pt x="1383914" y="585749"/>
                </a:lnTo>
                <a:lnTo>
                  <a:pt x="1459010" y="444139"/>
                </a:lnTo>
                <a:cubicBezTo>
                  <a:pt x="1480466" y="401227"/>
                  <a:pt x="1531960" y="386208"/>
                  <a:pt x="1574872" y="407664"/>
                </a:cubicBezTo>
                <a:cubicBezTo>
                  <a:pt x="1617784" y="431266"/>
                  <a:pt x="1632804" y="482760"/>
                  <a:pt x="1609202" y="523526"/>
                </a:cubicBezTo>
                <a:lnTo>
                  <a:pt x="1491194" y="748815"/>
                </a:lnTo>
                <a:cubicBezTo>
                  <a:pt x="1480466" y="770271"/>
                  <a:pt x="1461155" y="785290"/>
                  <a:pt x="1437554" y="791727"/>
                </a:cubicBezTo>
                <a:cubicBezTo>
                  <a:pt x="1413952" y="798163"/>
                  <a:pt x="1388205" y="793872"/>
                  <a:pt x="1368895" y="780999"/>
                </a:cubicBezTo>
                <a:lnTo>
                  <a:pt x="1120005" y="624370"/>
                </a:lnTo>
                <a:lnTo>
                  <a:pt x="901153" y="1032035"/>
                </a:lnTo>
                <a:lnTo>
                  <a:pt x="1109277" y="1225139"/>
                </a:lnTo>
                <a:cubicBezTo>
                  <a:pt x="1128587" y="1242304"/>
                  <a:pt x="1139315" y="1265905"/>
                  <a:pt x="1137170" y="1291653"/>
                </a:cubicBezTo>
                <a:lnTo>
                  <a:pt x="1115714" y="1763685"/>
                </a:lnTo>
                <a:cubicBezTo>
                  <a:pt x="1113568" y="1808743"/>
                  <a:pt x="1074947" y="1845218"/>
                  <a:pt x="1029890" y="1845218"/>
                </a:cubicBezTo>
                <a:cubicBezTo>
                  <a:pt x="1027744" y="1845218"/>
                  <a:pt x="1027744" y="1845218"/>
                  <a:pt x="1025598" y="1845218"/>
                </a:cubicBezTo>
                <a:cubicBezTo>
                  <a:pt x="978395" y="1843072"/>
                  <a:pt x="941920" y="1802306"/>
                  <a:pt x="946211" y="1755103"/>
                </a:cubicBezTo>
                <a:lnTo>
                  <a:pt x="965522" y="1323837"/>
                </a:lnTo>
                <a:lnTo>
                  <a:pt x="718777" y="1094257"/>
                </a:lnTo>
                <a:lnTo>
                  <a:pt x="568585" y="1371040"/>
                </a:lnTo>
                <a:cubicBezTo>
                  <a:pt x="553566" y="1398933"/>
                  <a:pt x="525673" y="1416098"/>
                  <a:pt x="493489" y="1416098"/>
                </a:cubicBezTo>
                <a:lnTo>
                  <a:pt x="85824" y="1416098"/>
                </a:lnTo>
                <a:cubicBezTo>
                  <a:pt x="38621" y="1416098"/>
                  <a:pt x="0" y="1377477"/>
                  <a:pt x="0" y="1330274"/>
                </a:cubicBezTo>
                <a:cubicBezTo>
                  <a:pt x="0" y="1283070"/>
                  <a:pt x="38621" y="1244449"/>
                  <a:pt x="85824" y="1244449"/>
                </a:cubicBezTo>
                <a:lnTo>
                  <a:pt x="441994" y="1244449"/>
                </a:lnTo>
                <a:lnTo>
                  <a:pt x="821766" y="536400"/>
                </a:lnTo>
                <a:lnTo>
                  <a:pt x="695176" y="536400"/>
                </a:lnTo>
                <a:lnTo>
                  <a:pt x="579313" y="748815"/>
                </a:lnTo>
                <a:cubicBezTo>
                  <a:pt x="564294" y="776707"/>
                  <a:pt x="534256" y="793872"/>
                  <a:pt x="504217" y="793872"/>
                </a:cubicBezTo>
                <a:cubicBezTo>
                  <a:pt x="491344" y="793872"/>
                  <a:pt x="476324" y="789581"/>
                  <a:pt x="463451" y="783144"/>
                </a:cubicBezTo>
                <a:cubicBezTo>
                  <a:pt x="422683" y="761688"/>
                  <a:pt x="405519" y="708048"/>
                  <a:pt x="429120" y="667282"/>
                </a:cubicBezTo>
                <a:lnTo>
                  <a:pt x="568585" y="409810"/>
                </a:lnTo>
                <a:cubicBezTo>
                  <a:pt x="583605" y="381917"/>
                  <a:pt x="611497" y="364752"/>
                  <a:pt x="643681" y="364752"/>
                </a:cubicBezTo>
                <a:close/>
                <a:moveTo>
                  <a:pt x="1158625" y="0"/>
                </a:moveTo>
                <a:cubicBezTo>
                  <a:pt x="1253424" y="0"/>
                  <a:pt x="1330273" y="76849"/>
                  <a:pt x="1330273" y="171648"/>
                </a:cubicBezTo>
                <a:cubicBezTo>
                  <a:pt x="1330273" y="266447"/>
                  <a:pt x="1253424" y="343296"/>
                  <a:pt x="1158625" y="343296"/>
                </a:cubicBezTo>
                <a:cubicBezTo>
                  <a:pt x="1063826" y="343296"/>
                  <a:pt x="986977" y="266447"/>
                  <a:pt x="986977" y="171648"/>
                </a:cubicBezTo>
                <a:cubicBezTo>
                  <a:pt x="986977" y="76849"/>
                  <a:pt x="1063826" y="0"/>
                  <a:pt x="1158625" y="0"/>
                </a:cubicBezTo>
                <a:close/>
              </a:path>
            </a:pathLst>
          </a:custGeom>
          <a:solidFill>
            <a:schemeClr val="tx2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6D477E8-A6E3-4316-B49D-435424DA4CEC}"/>
              </a:ext>
            </a:extLst>
          </p:cNvPr>
          <p:cNvSpPr/>
          <p:nvPr/>
        </p:nvSpPr>
        <p:spPr>
          <a:xfrm>
            <a:off x="5315946" y="3399512"/>
            <a:ext cx="901760" cy="1383914"/>
          </a:xfrm>
          <a:custGeom>
            <a:avLst/>
            <a:gdLst>
              <a:gd name="connsiteX0" fmla="*/ 646413 w 1202347"/>
              <a:gd name="connsiteY0" fmla="*/ 386208 h 1845218"/>
              <a:gd name="connsiteX1" fmla="*/ 796605 w 1202347"/>
              <a:gd name="connsiteY1" fmla="*/ 476323 h 1845218"/>
              <a:gd name="connsiteX2" fmla="*/ 923195 w 1202347"/>
              <a:gd name="connsiteY2" fmla="*/ 768125 h 1845218"/>
              <a:gd name="connsiteX3" fmla="*/ 1144192 w 1202347"/>
              <a:gd name="connsiteY3" fmla="*/ 841075 h 1845218"/>
              <a:gd name="connsiteX4" fmla="*/ 1197832 w 1202347"/>
              <a:gd name="connsiteY4" fmla="*/ 950502 h 1845218"/>
              <a:gd name="connsiteX5" fmla="*/ 1116299 w 1202347"/>
              <a:gd name="connsiteY5" fmla="*/ 1008433 h 1845218"/>
              <a:gd name="connsiteX6" fmla="*/ 1088406 w 1202347"/>
              <a:gd name="connsiteY6" fmla="*/ 1004142 h 1845218"/>
              <a:gd name="connsiteX7" fmla="*/ 830934 w 1202347"/>
              <a:gd name="connsiteY7" fmla="*/ 918318 h 1845218"/>
              <a:gd name="connsiteX8" fmla="*/ 779440 w 1202347"/>
              <a:gd name="connsiteY8" fmla="*/ 871114 h 1845218"/>
              <a:gd name="connsiteX9" fmla="*/ 738674 w 1202347"/>
              <a:gd name="connsiteY9" fmla="*/ 776707 h 1845218"/>
              <a:gd name="connsiteX10" fmla="*/ 680742 w 1202347"/>
              <a:gd name="connsiteY10" fmla="*/ 1066365 h 1845218"/>
              <a:gd name="connsiteX11" fmla="*/ 888866 w 1202347"/>
              <a:gd name="connsiteY11" fmla="*/ 1218702 h 1845218"/>
              <a:gd name="connsiteX12" fmla="*/ 923195 w 1202347"/>
              <a:gd name="connsiteY12" fmla="*/ 1287361 h 1845218"/>
              <a:gd name="connsiteX13" fmla="*/ 923195 w 1202347"/>
              <a:gd name="connsiteY13" fmla="*/ 1759394 h 1845218"/>
              <a:gd name="connsiteX14" fmla="*/ 837371 w 1202347"/>
              <a:gd name="connsiteY14" fmla="*/ 1845218 h 1845218"/>
              <a:gd name="connsiteX15" fmla="*/ 751547 w 1202347"/>
              <a:gd name="connsiteY15" fmla="*/ 1759394 h 1845218"/>
              <a:gd name="connsiteX16" fmla="*/ 751547 w 1202347"/>
              <a:gd name="connsiteY16" fmla="*/ 1330273 h 1845218"/>
              <a:gd name="connsiteX17" fmla="*/ 519822 w 1202347"/>
              <a:gd name="connsiteY17" fmla="*/ 1162917 h 1845218"/>
              <a:gd name="connsiteX18" fmla="*/ 468328 w 1202347"/>
              <a:gd name="connsiteY18" fmla="*/ 1411806 h 1845218"/>
              <a:gd name="connsiteX19" fmla="*/ 451163 w 1202347"/>
              <a:gd name="connsiteY19" fmla="*/ 1448282 h 1845218"/>
              <a:gd name="connsiteX20" fmla="*/ 150778 w 1202347"/>
              <a:gd name="connsiteY20" fmla="*/ 1813034 h 1845218"/>
              <a:gd name="connsiteX21" fmla="*/ 84264 w 1202347"/>
              <a:gd name="connsiteY21" fmla="*/ 1845218 h 1845218"/>
              <a:gd name="connsiteX22" fmla="*/ 30624 w 1202347"/>
              <a:gd name="connsiteY22" fmla="*/ 1825907 h 1845218"/>
              <a:gd name="connsiteX23" fmla="*/ 19896 w 1202347"/>
              <a:gd name="connsiteY23" fmla="*/ 1705754 h 1845218"/>
              <a:gd name="connsiteX24" fmla="*/ 307407 w 1202347"/>
              <a:gd name="connsiteY24" fmla="*/ 1356021 h 1845218"/>
              <a:gd name="connsiteX25" fmla="*/ 455454 w 1202347"/>
              <a:gd name="connsiteY25" fmla="*/ 632952 h 1845218"/>
              <a:gd name="connsiteX26" fmla="*/ 365339 w 1202347"/>
              <a:gd name="connsiteY26" fmla="*/ 667282 h 1845218"/>
              <a:gd name="connsiteX27" fmla="*/ 277368 w 1202347"/>
              <a:gd name="connsiteY27" fmla="*/ 890424 h 1845218"/>
              <a:gd name="connsiteX28" fmla="*/ 197981 w 1202347"/>
              <a:gd name="connsiteY28" fmla="*/ 944065 h 1845218"/>
              <a:gd name="connsiteX29" fmla="*/ 165797 w 1202347"/>
              <a:gd name="connsiteY29" fmla="*/ 937629 h 1845218"/>
              <a:gd name="connsiteX30" fmla="*/ 118594 w 1202347"/>
              <a:gd name="connsiteY30" fmla="*/ 826056 h 1845218"/>
              <a:gd name="connsiteX31" fmla="*/ 225874 w 1202347"/>
              <a:gd name="connsiteY31" fmla="*/ 568584 h 1845218"/>
              <a:gd name="connsiteX32" fmla="*/ 273077 w 1202347"/>
              <a:gd name="connsiteY32" fmla="*/ 521381 h 1845218"/>
              <a:gd name="connsiteX33" fmla="*/ 573462 w 1202347"/>
              <a:gd name="connsiteY33" fmla="*/ 403373 h 1845218"/>
              <a:gd name="connsiteX34" fmla="*/ 646413 w 1202347"/>
              <a:gd name="connsiteY34" fmla="*/ 386208 h 1845218"/>
              <a:gd name="connsiteX35" fmla="*/ 708634 w 1202347"/>
              <a:gd name="connsiteY35" fmla="*/ 0 h 1845218"/>
              <a:gd name="connsiteX36" fmla="*/ 880282 w 1202347"/>
              <a:gd name="connsiteY36" fmla="*/ 171648 h 1845218"/>
              <a:gd name="connsiteX37" fmla="*/ 708634 w 1202347"/>
              <a:gd name="connsiteY37" fmla="*/ 343296 h 1845218"/>
              <a:gd name="connsiteX38" fmla="*/ 536986 w 1202347"/>
              <a:gd name="connsiteY38" fmla="*/ 171648 h 1845218"/>
              <a:gd name="connsiteX39" fmla="*/ 708634 w 1202347"/>
              <a:gd name="connsiteY39" fmla="*/ 0 h 184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02347" h="1845218">
                <a:moveTo>
                  <a:pt x="646413" y="386208"/>
                </a:moveTo>
                <a:cubicBezTo>
                  <a:pt x="710781" y="386208"/>
                  <a:pt x="766566" y="422683"/>
                  <a:pt x="796605" y="476323"/>
                </a:cubicBezTo>
                <a:cubicBezTo>
                  <a:pt x="800896" y="484906"/>
                  <a:pt x="923195" y="768125"/>
                  <a:pt x="923195" y="768125"/>
                </a:cubicBezTo>
                <a:lnTo>
                  <a:pt x="1144192" y="841075"/>
                </a:lnTo>
                <a:cubicBezTo>
                  <a:pt x="1189250" y="856095"/>
                  <a:pt x="1212851" y="905445"/>
                  <a:pt x="1197832" y="950502"/>
                </a:cubicBezTo>
                <a:cubicBezTo>
                  <a:pt x="1184959" y="984832"/>
                  <a:pt x="1152775" y="1008433"/>
                  <a:pt x="1116299" y="1008433"/>
                </a:cubicBezTo>
                <a:cubicBezTo>
                  <a:pt x="1105571" y="1008433"/>
                  <a:pt x="1096989" y="1006288"/>
                  <a:pt x="1088406" y="1004142"/>
                </a:cubicBezTo>
                <a:lnTo>
                  <a:pt x="830934" y="918318"/>
                </a:lnTo>
                <a:cubicBezTo>
                  <a:pt x="807333" y="909736"/>
                  <a:pt x="790168" y="892570"/>
                  <a:pt x="779440" y="871114"/>
                </a:cubicBezTo>
                <a:lnTo>
                  <a:pt x="738674" y="776707"/>
                </a:lnTo>
                <a:lnTo>
                  <a:pt x="680742" y="1066365"/>
                </a:lnTo>
                <a:lnTo>
                  <a:pt x="888866" y="1218702"/>
                </a:lnTo>
                <a:cubicBezTo>
                  <a:pt x="910322" y="1233721"/>
                  <a:pt x="923195" y="1259469"/>
                  <a:pt x="923195" y="1287361"/>
                </a:cubicBezTo>
                <a:lnTo>
                  <a:pt x="923195" y="1759394"/>
                </a:lnTo>
                <a:cubicBezTo>
                  <a:pt x="923195" y="1806597"/>
                  <a:pt x="884574" y="1845218"/>
                  <a:pt x="837371" y="1845218"/>
                </a:cubicBezTo>
                <a:cubicBezTo>
                  <a:pt x="790168" y="1845218"/>
                  <a:pt x="751547" y="1806597"/>
                  <a:pt x="751547" y="1759394"/>
                </a:cubicBezTo>
                <a:lnTo>
                  <a:pt x="751547" y="1330273"/>
                </a:lnTo>
                <a:lnTo>
                  <a:pt x="519822" y="1162917"/>
                </a:lnTo>
                <a:lnTo>
                  <a:pt x="468328" y="1411806"/>
                </a:lnTo>
                <a:cubicBezTo>
                  <a:pt x="466182" y="1424680"/>
                  <a:pt x="459745" y="1437554"/>
                  <a:pt x="451163" y="1448282"/>
                </a:cubicBezTo>
                <a:lnTo>
                  <a:pt x="150778" y="1813034"/>
                </a:lnTo>
                <a:cubicBezTo>
                  <a:pt x="133613" y="1834490"/>
                  <a:pt x="110011" y="1845218"/>
                  <a:pt x="84264" y="1845218"/>
                </a:cubicBezTo>
                <a:cubicBezTo>
                  <a:pt x="64954" y="1845218"/>
                  <a:pt x="45643" y="1838781"/>
                  <a:pt x="30624" y="1825907"/>
                </a:cubicBezTo>
                <a:cubicBezTo>
                  <a:pt x="-5851" y="1795869"/>
                  <a:pt x="-10142" y="1742229"/>
                  <a:pt x="19896" y="1705754"/>
                </a:cubicBezTo>
                <a:lnTo>
                  <a:pt x="307407" y="1356021"/>
                </a:lnTo>
                <a:lnTo>
                  <a:pt x="455454" y="632952"/>
                </a:lnTo>
                <a:lnTo>
                  <a:pt x="365339" y="667282"/>
                </a:lnTo>
                <a:lnTo>
                  <a:pt x="277368" y="890424"/>
                </a:lnTo>
                <a:cubicBezTo>
                  <a:pt x="264495" y="924755"/>
                  <a:pt x="232311" y="944065"/>
                  <a:pt x="197981" y="944065"/>
                </a:cubicBezTo>
                <a:cubicBezTo>
                  <a:pt x="187253" y="944065"/>
                  <a:pt x="176525" y="941920"/>
                  <a:pt x="165797" y="937629"/>
                </a:cubicBezTo>
                <a:cubicBezTo>
                  <a:pt x="120739" y="920464"/>
                  <a:pt x="101429" y="868968"/>
                  <a:pt x="118594" y="826056"/>
                </a:cubicBezTo>
                <a:lnTo>
                  <a:pt x="225874" y="568584"/>
                </a:lnTo>
                <a:cubicBezTo>
                  <a:pt x="234456" y="547128"/>
                  <a:pt x="251621" y="529963"/>
                  <a:pt x="273077" y="521381"/>
                </a:cubicBezTo>
                <a:lnTo>
                  <a:pt x="573462" y="403373"/>
                </a:lnTo>
                <a:cubicBezTo>
                  <a:pt x="594918" y="392645"/>
                  <a:pt x="620666" y="386208"/>
                  <a:pt x="646413" y="386208"/>
                </a:cubicBezTo>
                <a:close/>
                <a:moveTo>
                  <a:pt x="708634" y="0"/>
                </a:moveTo>
                <a:cubicBezTo>
                  <a:pt x="803433" y="0"/>
                  <a:pt x="880282" y="76849"/>
                  <a:pt x="880282" y="171648"/>
                </a:cubicBezTo>
                <a:cubicBezTo>
                  <a:pt x="880282" y="266447"/>
                  <a:pt x="803433" y="343296"/>
                  <a:pt x="708634" y="343296"/>
                </a:cubicBezTo>
                <a:cubicBezTo>
                  <a:pt x="613835" y="343296"/>
                  <a:pt x="536986" y="266447"/>
                  <a:pt x="536986" y="171648"/>
                </a:cubicBezTo>
                <a:cubicBezTo>
                  <a:pt x="536986" y="76849"/>
                  <a:pt x="613835" y="0"/>
                  <a:pt x="708634" y="0"/>
                </a:cubicBezTo>
                <a:close/>
              </a:path>
            </a:pathLst>
          </a:custGeom>
          <a:solidFill>
            <a:schemeClr val="tx2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C6B8D22-03D7-47FC-A825-D1058D951379}"/>
              </a:ext>
            </a:extLst>
          </p:cNvPr>
          <p:cNvSpPr/>
          <p:nvPr/>
        </p:nvSpPr>
        <p:spPr>
          <a:xfrm>
            <a:off x="7141749" y="1381276"/>
            <a:ext cx="1761299" cy="1602197"/>
          </a:xfrm>
          <a:custGeom>
            <a:avLst/>
            <a:gdLst>
              <a:gd name="connsiteX0" fmla="*/ 1937429 w 2348399"/>
              <a:gd name="connsiteY0" fmla="*/ 1255614 h 2136263"/>
              <a:gd name="connsiteX1" fmla="*/ 1937429 w 2348399"/>
              <a:gd name="connsiteY1" fmla="*/ 1784003 h 2136263"/>
              <a:gd name="connsiteX2" fmla="*/ 1996139 w 2348399"/>
              <a:gd name="connsiteY2" fmla="*/ 1784003 h 2136263"/>
              <a:gd name="connsiteX3" fmla="*/ 1996139 w 2348399"/>
              <a:gd name="connsiteY3" fmla="*/ 1255614 h 2136263"/>
              <a:gd name="connsiteX4" fmla="*/ 381615 w 2348399"/>
              <a:gd name="connsiteY4" fmla="*/ 1020774 h 2136263"/>
              <a:gd name="connsiteX5" fmla="*/ 381615 w 2348399"/>
              <a:gd name="connsiteY5" fmla="*/ 1549164 h 2136263"/>
              <a:gd name="connsiteX6" fmla="*/ 440325 w 2348399"/>
              <a:gd name="connsiteY6" fmla="*/ 1549164 h 2136263"/>
              <a:gd name="connsiteX7" fmla="*/ 440325 w 2348399"/>
              <a:gd name="connsiteY7" fmla="*/ 1020774 h 2136263"/>
              <a:gd name="connsiteX8" fmla="*/ 1144844 w 2348399"/>
              <a:gd name="connsiteY8" fmla="*/ 785933 h 2136263"/>
              <a:gd name="connsiteX9" fmla="*/ 1203554 w 2348399"/>
              <a:gd name="connsiteY9" fmla="*/ 785933 h 2136263"/>
              <a:gd name="connsiteX10" fmla="*/ 1203554 w 2348399"/>
              <a:gd name="connsiteY10" fmla="*/ 785934 h 2136263"/>
              <a:gd name="connsiteX11" fmla="*/ 1144844 w 2348399"/>
              <a:gd name="connsiteY11" fmla="*/ 785934 h 2136263"/>
              <a:gd name="connsiteX12" fmla="*/ 410970 w 2348399"/>
              <a:gd name="connsiteY12" fmla="*/ 492384 h 2136263"/>
              <a:gd name="connsiteX13" fmla="*/ 507841 w 2348399"/>
              <a:gd name="connsiteY13" fmla="*/ 504126 h 2136263"/>
              <a:gd name="connsiteX14" fmla="*/ 631132 w 2348399"/>
              <a:gd name="connsiteY14" fmla="*/ 568707 h 2136263"/>
              <a:gd name="connsiteX15" fmla="*/ 648745 w 2348399"/>
              <a:gd name="connsiteY15" fmla="*/ 600998 h 2136263"/>
              <a:gd name="connsiteX16" fmla="*/ 730939 w 2348399"/>
              <a:gd name="connsiteY16" fmla="*/ 950322 h 2136263"/>
              <a:gd name="connsiteX17" fmla="*/ 733875 w 2348399"/>
              <a:gd name="connsiteY17" fmla="*/ 965000 h 2136263"/>
              <a:gd name="connsiteX18" fmla="*/ 675165 w 2348399"/>
              <a:gd name="connsiteY18" fmla="*/ 1023709 h 2136263"/>
              <a:gd name="connsiteX19" fmla="*/ 619390 w 2348399"/>
              <a:gd name="connsiteY19" fmla="*/ 979677 h 2136263"/>
              <a:gd name="connsiteX20" fmla="*/ 557745 w 2348399"/>
              <a:gd name="connsiteY20" fmla="*/ 724289 h 2136263"/>
              <a:gd name="connsiteX21" fmla="*/ 557745 w 2348399"/>
              <a:gd name="connsiteY21" fmla="*/ 1549164 h 2136263"/>
              <a:gd name="connsiteX22" fmla="*/ 763230 w 2348399"/>
              <a:gd name="connsiteY22" fmla="*/ 1549164 h 2136263"/>
              <a:gd name="connsiteX23" fmla="*/ 763230 w 2348399"/>
              <a:gd name="connsiteY23" fmla="*/ 1314324 h 2136263"/>
              <a:gd name="connsiteX24" fmla="*/ 1027425 w 2348399"/>
              <a:gd name="connsiteY24" fmla="*/ 1314324 h 2136263"/>
              <a:gd name="connsiteX25" fmla="*/ 1027425 w 2348399"/>
              <a:gd name="connsiteY25" fmla="*/ 1314323 h 2136263"/>
              <a:gd name="connsiteX26" fmla="*/ 1144844 w 2348399"/>
              <a:gd name="connsiteY26" fmla="*/ 1314323 h 2136263"/>
              <a:gd name="connsiteX27" fmla="*/ 1144844 w 2348399"/>
              <a:gd name="connsiteY27" fmla="*/ 1314324 h 2136263"/>
              <a:gd name="connsiteX28" fmla="*/ 1203554 w 2348399"/>
              <a:gd name="connsiteY28" fmla="*/ 1314324 h 2136263"/>
              <a:gd name="connsiteX29" fmla="*/ 1203554 w 2348399"/>
              <a:gd name="connsiteY29" fmla="*/ 1314323 h 2136263"/>
              <a:gd name="connsiteX30" fmla="*/ 1320974 w 2348399"/>
              <a:gd name="connsiteY30" fmla="*/ 1314323 h 2136263"/>
              <a:gd name="connsiteX31" fmla="*/ 1320974 w 2348399"/>
              <a:gd name="connsiteY31" fmla="*/ 1314324 h 2136263"/>
              <a:gd name="connsiteX32" fmla="*/ 1585169 w 2348399"/>
              <a:gd name="connsiteY32" fmla="*/ 1314324 h 2136263"/>
              <a:gd name="connsiteX33" fmla="*/ 1585169 w 2348399"/>
              <a:gd name="connsiteY33" fmla="*/ 1784003 h 2136263"/>
              <a:gd name="connsiteX34" fmla="*/ 1820009 w 2348399"/>
              <a:gd name="connsiteY34" fmla="*/ 1784003 h 2136263"/>
              <a:gd name="connsiteX35" fmla="*/ 1820009 w 2348399"/>
              <a:gd name="connsiteY35" fmla="*/ 962064 h 2136263"/>
              <a:gd name="connsiteX36" fmla="*/ 1758364 w 2348399"/>
              <a:gd name="connsiteY36" fmla="*/ 1217452 h 2136263"/>
              <a:gd name="connsiteX37" fmla="*/ 1702589 w 2348399"/>
              <a:gd name="connsiteY37" fmla="*/ 1261485 h 2136263"/>
              <a:gd name="connsiteX38" fmla="*/ 1643879 w 2348399"/>
              <a:gd name="connsiteY38" fmla="*/ 1202775 h 2136263"/>
              <a:gd name="connsiteX39" fmla="*/ 1646815 w 2348399"/>
              <a:gd name="connsiteY39" fmla="*/ 1188097 h 2136263"/>
              <a:gd name="connsiteX40" fmla="*/ 1729009 w 2348399"/>
              <a:gd name="connsiteY40" fmla="*/ 838773 h 2136263"/>
              <a:gd name="connsiteX41" fmla="*/ 1746622 w 2348399"/>
              <a:gd name="connsiteY41" fmla="*/ 806483 h 2136263"/>
              <a:gd name="connsiteX42" fmla="*/ 1869912 w 2348399"/>
              <a:gd name="connsiteY42" fmla="*/ 741902 h 2136263"/>
              <a:gd name="connsiteX43" fmla="*/ 1966784 w 2348399"/>
              <a:gd name="connsiteY43" fmla="*/ 727224 h 2136263"/>
              <a:gd name="connsiteX44" fmla="*/ 2063655 w 2348399"/>
              <a:gd name="connsiteY44" fmla="*/ 738966 h 2136263"/>
              <a:gd name="connsiteX45" fmla="*/ 2186946 w 2348399"/>
              <a:gd name="connsiteY45" fmla="*/ 803547 h 2136263"/>
              <a:gd name="connsiteX46" fmla="*/ 2204559 w 2348399"/>
              <a:gd name="connsiteY46" fmla="*/ 835838 h 2136263"/>
              <a:gd name="connsiteX47" fmla="*/ 2286753 w 2348399"/>
              <a:gd name="connsiteY47" fmla="*/ 1185162 h 2136263"/>
              <a:gd name="connsiteX48" fmla="*/ 2289689 w 2348399"/>
              <a:gd name="connsiteY48" fmla="*/ 1199839 h 2136263"/>
              <a:gd name="connsiteX49" fmla="*/ 2230979 w 2348399"/>
              <a:gd name="connsiteY49" fmla="*/ 1258549 h 2136263"/>
              <a:gd name="connsiteX50" fmla="*/ 2175204 w 2348399"/>
              <a:gd name="connsiteY50" fmla="*/ 1214517 h 2136263"/>
              <a:gd name="connsiteX51" fmla="*/ 2113559 w 2348399"/>
              <a:gd name="connsiteY51" fmla="*/ 959129 h 2136263"/>
              <a:gd name="connsiteX52" fmla="*/ 2113559 w 2348399"/>
              <a:gd name="connsiteY52" fmla="*/ 1784003 h 2136263"/>
              <a:gd name="connsiteX53" fmla="*/ 2348399 w 2348399"/>
              <a:gd name="connsiteY53" fmla="*/ 1784003 h 2136263"/>
              <a:gd name="connsiteX54" fmla="*/ 2348399 w 2348399"/>
              <a:gd name="connsiteY54" fmla="*/ 2136263 h 2136263"/>
              <a:gd name="connsiteX55" fmla="*/ 0 w 2348399"/>
              <a:gd name="connsiteY55" fmla="*/ 2136263 h 2136263"/>
              <a:gd name="connsiteX56" fmla="*/ 0 w 2348399"/>
              <a:gd name="connsiteY56" fmla="*/ 1549164 h 2136263"/>
              <a:gd name="connsiteX57" fmla="*/ 264195 w 2348399"/>
              <a:gd name="connsiteY57" fmla="*/ 1549164 h 2136263"/>
              <a:gd name="connsiteX58" fmla="*/ 264195 w 2348399"/>
              <a:gd name="connsiteY58" fmla="*/ 727224 h 2136263"/>
              <a:gd name="connsiteX59" fmla="*/ 202550 w 2348399"/>
              <a:gd name="connsiteY59" fmla="*/ 982613 h 2136263"/>
              <a:gd name="connsiteX60" fmla="*/ 146775 w 2348399"/>
              <a:gd name="connsiteY60" fmla="*/ 1026645 h 2136263"/>
              <a:gd name="connsiteX61" fmla="*/ 88065 w 2348399"/>
              <a:gd name="connsiteY61" fmla="*/ 967935 h 2136263"/>
              <a:gd name="connsiteX62" fmla="*/ 91001 w 2348399"/>
              <a:gd name="connsiteY62" fmla="*/ 953258 h 2136263"/>
              <a:gd name="connsiteX63" fmla="*/ 173195 w 2348399"/>
              <a:gd name="connsiteY63" fmla="*/ 603933 h 2136263"/>
              <a:gd name="connsiteX64" fmla="*/ 190808 w 2348399"/>
              <a:gd name="connsiteY64" fmla="*/ 571643 h 2136263"/>
              <a:gd name="connsiteX65" fmla="*/ 314099 w 2348399"/>
              <a:gd name="connsiteY65" fmla="*/ 507062 h 2136263"/>
              <a:gd name="connsiteX66" fmla="*/ 410970 w 2348399"/>
              <a:gd name="connsiteY66" fmla="*/ 492384 h 2136263"/>
              <a:gd name="connsiteX67" fmla="*/ 1966784 w 2348399"/>
              <a:gd name="connsiteY67" fmla="*/ 463029 h 2136263"/>
              <a:gd name="connsiteX68" fmla="*/ 2084204 w 2348399"/>
              <a:gd name="connsiteY68" fmla="*/ 580450 h 2136263"/>
              <a:gd name="connsiteX69" fmla="*/ 1966784 w 2348399"/>
              <a:gd name="connsiteY69" fmla="*/ 697870 h 2136263"/>
              <a:gd name="connsiteX70" fmla="*/ 1849363 w 2348399"/>
              <a:gd name="connsiteY70" fmla="*/ 580450 h 2136263"/>
              <a:gd name="connsiteX71" fmla="*/ 1966784 w 2348399"/>
              <a:gd name="connsiteY71" fmla="*/ 463029 h 2136263"/>
              <a:gd name="connsiteX72" fmla="*/ 410970 w 2348399"/>
              <a:gd name="connsiteY72" fmla="*/ 228189 h 2136263"/>
              <a:gd name="connsiteX73" fmla="*/ 528390 w 2348399"/>
              <a:gd name="connsiteY73" fmla="*/ 345609 h 2136263"/>
              <a:gd name="connsiteX74" fmla="*/ 410970 w 2348399"/>
              <a:gd name="connsiteY74" fmla="*/ 463030 h 2136263"/>
              <a:gd name="connsiteX75" fmla="*/ 293549 w 2348399"/>
              <a:gd name="connsiteY75" fmla="*/ 345609 h 2136263"/>
              <a:gd name="connsiteX76" fmla="*/ 410970 w 2348399"/>
              <a:gd name="connsiteY76" fmla="*/ 228189 h 2136263"/>
              <a:gd name="connsiteX77" fmla="*/ 763688 w 2348399"/>
              <a:gd name="connsiteY77" fmla="*/ 1651 h 2136263"/>
              <a:gd name="connsiteX78" fmla="*/ 772036 w 2348399"/>
              <a:gd name="connsiteY78" fmla="*/ 22704 h 2136263"/>
              <a:gd name="connsiteX79" fmla="*/ 1027425 w 2348399"/>
              <a:gd name="connsiteY79" fmla="*/ 457157 h 2136263"/>
              <a:gd name="connsiteX80" fmla="*/ 1027425 w 2348399"/>
              <a:gd name="connsiteY80" fmla="*/ 457158 h 2136263"/>
              <a:gd name="connsiteX81" fmla="*/ 772036 w 2348399"/>
              <a:gd name="connsiteY81" fmla="*/ 22705 h 2136263"/>
              <a:gd name="connsiteX82" fmla="*/ 763688 w 2348399"/>
              <a:gd name="connsiteY82" fmla="*/ 1652 h 2136263"/>
              <a:gd name="connsiteX83" fmla="*/ 1584298 w 2348399"/>
              <a:gd name="connsiteY83" fmla="*/ 0 h 2136263"/>
              <a:gd name="connsiteX84" fmla="*/ 1584298 w 2348399"/>
              <a:gd name="connsiteY84" fmla="*/ 1 h 2136263"/>
              <a:gd name="connsiteX85" fmla="*/ 1576363 w 2348399"/>
              <a:gd name="connsiteY85" fmla="*/ 22705 h 2136263"/>
              <a:gd name="connsiteX86" fmla="*/ 1320974 w 2348399"/>
              <a:gd name="connsiteY86" fmla="*/ 457158 h 2136263"/>
              <a:gd name="connsiteX87" fmla="*/ 1320974 w 2348399"/>
              <a:gd name="connsiteY87" fmla="*/ 457157 h 2136263"/>
              <a:gd name="connsiteX88" fmla="*/ 1576363 w 2348399"/>
              <a:gd name="connsiteY88" fmla="*/ 22704 h 213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2348399" h="2136263">
                <a:moveTo>
                  <a:pt x="1937429" y="1255614"/>
                </a:moveTo>
                <a:lnTo>
                  <a:pt x="1937429" y="1784003"/>
                </a:lnTo>
                <a:lnTo>
                  <a:pt x="1996139" y="1784003"/>
                </a:lnTo>
                <a:lnTo>
                  <a:pt x="1996139" y="1255614"/>
                </a:lnTo>
                <a:close/>
                <a:moveTo>
                  <a:pt x="381615" y="1020774"/>
                </a:moveTo>
                <a:lnTo>
                  <a:pt x="381615" y="1549164"/>
                </a:lnTo>
                <a:lnTo>
                  <a:pt x="440325" y="1549164"/>
                </a:lnTo>
                <a:lnTo>
                  <a:pt x="440325" y="1020774"/>
                </a:lnTo>
                <a:close/>
                <a:moveTo>
                  <a:pt x="1144844" y="785933"/>
                </a:moveTo>
                <a:lnTo>
                  <a:pt x="1203554" y="785933"/>
                </a:lnTo>
                <a:lnTo>
                  <a:pt x="1203554" y="785934"/>
                </a:lnTo>
                <a:lnTo>
                  <a:pt x="1144844" y="785934"/>
                </a:lnTo>
                <a:close/>
                <a:moveTo>
                  <a:pt x="410970" y="492384"/>
                </a:moveTo>
                <a:cubicBezTo>
                  <a:pt x="443260" y="492384"/>
                  <a:pt x="475551" y="498255"/>
                  <a:pt x="507841" y="504126"/>
                </a:cubicBezTo>
                <a:cubicBezTo>
                  <a:pt x="554809" y="518804"/>
                  <a:pt x="595906" y="539352"/>
                  <a:pt x="631132" y="568707"/>
                </a:cubicBezTo>
                <a:cubicBezTo>
                  <a:pt x="639939" y="577514"/>
                  <a:pt x="645810" y="589256"/>
                  <a:pt x="648745" y="600998"/>
                </a:cubicBezTo>
                <a:lnTo>
                  <a:pt x="730939" y="950322"/>
                </a:lnTo>
                <a:cubicBezTo>
                  <a:pt x="730939" y="953258"/>
                  <a:pt x="733875" y="959129"/>
                  <a:pt x="733875" y="965000"/>
                </a:cubicBezTo>
                <a:cubicBezTo>
                  <a:pt x="733875" y="997290"/>
                  <a:pt x="707455" y="1023709"/>
                  <a:pt x="675165" y="1023709"/>
                </a:cubicBezTo>
                <a:cubicBezTo>
                  <a:pt x="648745" y="1023709"/>
                  <a:pt x="625261" y="1003161"/>
                  <a:pt x="619390" y="979677"/>
                </a:cubicBezTo>
                <a:lnTo>
                  <a:pt x="557745" y="724289"/>
                </a:lnTo>
                <a:lnTo>
                  <a:pt x="557745" y="1549164"/>
                </a:lnTo>
                <a:lnTo>
                  <a:pt x="763230" y="1549164"/>
                </a:lnTo>
                <a:lnTo>
                  <a:pt x="763230" y="1314324"/>
                </a:lnTo>
                <a:lnTo>
                  <a:pt x="1027425" y="1314324"/>
                </a:lnTo>
                <a:lnTo>
                  <a:pt x="1027425" y="1314323"/>
                </a:lnTo>
                <a:lnTo>
                  <a:pt x="1144844" y="1314323"/>
                </a:lnTo>
                <a:lnTo>
                  <a:pt x="1144844" y="1314324"/>
                </a:lnTo>
                <a:lnTo>
                  <a:pt x="1203554" y="1314324"/>
                </a:lnTo>
                <a:lnTo>
                  <a:pt x="1203554" y="1314323"/>
                </a:lnTo>
                <a:lnTo>
                  <a:pt x="1320974" y="1314323"/>
                </a:lnTo>
                <a:lnTo>
                  <a:pt x="1320974" y="1314324"/>
                </a:lnTo>
                <a:lnTo>
                  <a:pt x="1585169" y="1314324"/>
                </a:lnTo>
                <a:lnTo>
                  <a:pt x="1585169" y="1784003"/>
                </a:lnTo>
                <a:lnTo>
                  <a:pt x="1820009" y="1784003"/>
                </a:lnTo>
                <a:lnTo>
                  <a:pt x="1820009" y="962064"/>
                </a:lnTo>
                <a:lnTo>
                  <a:pt x="1758364" y="1217452"/>
                </a:lnTo>
                <a:cubicBezTo>
                  <a:pt x="1752492" y="1240936"/>
                  <a:pt x="1729009" y="1261485"/>
                  <a:pt x="1702589" y="1261485"/>
                </a:cubicBezTo>
                <a:cubicBezTo>
                  <a:pt x="1670299" y="1261485"/>
                  <a:pt x="1643879" y="1235065"/>
                  <a:pt x="1643879" y="1202775"/>
                </a:cubicBezTo>
                <a:cubicBezTo>
                  <a:pt x="1643879" y="1196904"/>
                  <a:pt x="1646815" y="1191033"/>
                  <a:pt x="1646815" y="1188097"/>
                </a:cubicBezTo>
                <a:lnTo>
                  <a:pt x="1729009" y="838773"/>
                </a:lnTo>
                <a:cubicBezTo>
                  <a:pt x="1731944" y="827031"/>
                  <a:pt x="1737815" y="815289"/>
                  <a:pt x="1746622" y="806483"/>
                </a:cubicBezTo>
                <a:cubicBezTo>
                  <a:pt x="1781847" y="777128"/>
                  <a:pt x="1822944" y="753644"/>
                  <a:pt x="1869912" y="741902"/>
                </a:cubicBezTo>
                <a:cubicBezTo>
                  <a:pt x="1902203" y="733095"/>
                  <a:pt x="1934493" y="727224"/>
                  <a:pt x="1966784" y="727224"/>
                </a:cubicBezTo>
                <a:cubicBezTo>
                  <a:pt x="1999074" y="727224"/>
                  <a:pt x="2031365" y="733095"/>
                  <a:pt x="2063655" y="738966"/>
                </a:cubicBezTo>
                <a:cubicBezTo>
                  <a:pt x="2110623" y="753644"/>
                  <a:pt x="2151720" y="774192"/>
                  <a:pt x="2186946" y="803547"/>
                </a:cubicBezTo>
                <a:cubicBezTo>
                  <a:pt x="2195753" y="812354"/>
                  <a:pt x="2201624" y="824096"/>
                  <a:pt x="2204559" y="835838"/>
                </a:cubicBezTo>
                <a:lnTo>
                  <a:pt x="2286753" y="1185162"/>
                </a:lnTo>
                <a:cubicBezTo>
                  <a:pt x="2286753" y="1188097"/>
                  <a:pt x="2289689" y="1193968"/>
                  <a:pt x="2289689" y="1199839"/>
                </a:cubicBezTo>
                <a:cubicBezTo>
                  <a:pt x="2289689" y="1232130"/>
                  <a:pt x="2263269" y="1258549"/>
                  <a:pt x="2230979" y="1258549"/>
                </a:cubicBezTo>
                <a:cubicBezTo>
                  <a:pt x="2204559" y="1258549"/>
                  <a:pt x="2181075" y="1238001"/>
                  <a:pt x="2175204" y="1214517"/>
                </a:cubicBezTo>
                <a:lnTo>
                  <a:pt x="2113559" y="959129"/>
                </a:lnTo>
                <a:lnTo>
                  <a:pt x="2113559" y="1784003"/>
                </a:lnTo>
                <a:lnTo>
                  <a:pt x="2348399" y="1784003"/>
                </a:lnTo>
                <a:lnTo>
                  <a:pt x="2348399" y="2136263"/>
                </a:lnTo>
                <a:lnTo>
                  <a:pt x="0" y="2136263"/>
                </a:lnTo>
                <a:lnTo>
                  <a:pt x="0" y="1549164"/>
                </a:lnTo>
                <a:lnTo>
                  <a:pt x="264195" y="1549164"/>
                </a:lnTo>
                <a:lnTo>
                  <a:pt x="264195" y="727224"/>
                </a:lnTo>
                <a:lnTo>
                  <a:pt x="202550" y="982613"/>
                </a:lnTo>
                <a:cubicBezTo>
                  <a:pt x="196679" y="1006097"/>
                  <a:pt x="173195" y="1026645"/>
                  <a:pt x="146775" y="1026645"/>
                </a:cubicBezTo>
                <a:cubicBezTo>
                  <a:pt x="114485" y="1026645"/>
                  <a:pt x="88065" y="1000226"/>
                  <a:pt x="88065" y="967935"/>
                </a:cubicBezTo>
                <a:cubicBezTo>
                  <a:pt x="88065" y="962064"/>
                  <a:pt x="91001" y="956193"/>
                  <a:pt x="91001" y="953258"/>
                </a:cubicBezTo>
                <a:lnTo>
                  <a:pt x="173195" y="603933"/>
                </a:lnTo>
                <a:cubicBezTo>
                  <a:pt x="176130" y="592191"/>
                  <a:pt x="182001" y="580449"/>
                  <a:pt x="190808" y="571643"/>
                </a:cubicBezTo>
                <a:cubicBezTo>
                  <a:pt x="226034" y="542288"/>
                  <a:pt x="267131" y="518804"/>
                  <a:pt x="314099" y="507062"/>
                </a:cubicBezTo>
                <a:cubicBezTo>
                  <a:pt x="346389" y="498255"/>
                  <a:pt x="378679" y="492384"/>
                  <a:pt x="410970" y="492384"/>
                </a:cubicBezTo>
                <a:close/>
                <a:moveTo>
                  <a:pt x="1966784" y="463029"/>
                </a:moveTo>
                <a:cubicBezTo>
                  <a:pt x="2031633" y="463029"/>
                  <a:pt x="2084204" y="515600"/>
                  <a:pt x="2084204" y="580450"/>
                </a:cubicBezTo>
                <a:cubicBezTo>
                  <a:pt x="2084204" y="645299"/>
                  <a:pt x="2031633" y="697870"/>
                  <a:pt x="1966784" y="697870"/>
                </a:cubicBezTo>
                <a:cubicBezTo>
                  <a:pt x="1901934" y="697870"/>
                  <a:pt x="1849363" y="645299"/>
                  <a:pt x="1849363" y="580450"/>
                </a:cubicBezTo>
                <a:cubicBezTo>
                  <a:pt x="1849363" y="515600"/>
                  <a:pt x="1901934" y="463029"/>
                  <a:pt x="1966784" y="463029"/>
                </a:cubicBezTo>
                <a:close/>
                <a:moveTo>
                  <a:pt x="410970" y="228189"/>
                </a:moveTo>
                <a:cubicBezTo>
                  <a:pt x="475819" y="228189"/>
                  <a:pt x="528390" y="280760"/>
                  <a:pt x="528390" y="345609"/>
                </a:cubicBezTo>
                <a:cubicBezTo>
                  <a:pt x="528390" y="410459"/>
                  <a:pt x="475819" y="463030"/>
                  <a:pt x="410970" y="463030"/>
                </a:cubicBezTo>
                <a:cubicBezTo>
                  <a:pt x="346120" y="463030"/>
                  <a:pt x="293549" y="410459"/>
                  <a:pt x="293549" y="345609"/>
                </a:cubicBezTo>
                <a:cubicBezTo>
                  <a:pt x="293549" y="280760"/>
                  <a:pt x="346120" y="228189"/>
                  <a:pt x="410970" y="228189"/>
                </a:cubicBezTo>
                <a:close/>
                <a:moveTo>
                  <a:pt x="763688" y="1651"/>
                </a:moveTo>
                <a:lnTo>
                  <a:pt x="772036" y="22704"/>
                </a:lnTo>
                <a:lnTo>
                  <a:pt x="1027425" y="457157"/>
                </a:lnTo>
                <a:lnTo>
                  <a:pt x="1027425" y="457158"/>
                </a:lnTo>
                <a:lnTo>
                  <a:pt x="772036" y="22705"/>
                </a:lnTo>
                <a:cubicBezTo>
                  <a:pt x="767633" y="16100"/>
                  <a:pt x="764881" y="8945"/>
                  <a:pt x="763688" y="1652"/>
                </a:cubicBezTo>
                <a:close/>
                <a:moveTo>
                  <a:pt x="1584298" y="0"/>
                </a:moveTo>
                <a:lnTo>
                  <a:pt x="1584298" y="1"/>
                </a:lnTo>
                <a:cubicBezTo>
                  <a:pt x="1583335" y="7661"/>
                  <a:pt x="1580766" y="15366"/>
                  <a:pt x="1576363" y="22705"/>
                </a:cubicBezTo>
                <a:lnTo>
                  <a:pt x="1320974" y="457158"/>
                </a:lnTo>
                <a:lnTo>
                  <a:pt x="1320974" y="457157"/>
                </a:lnTo>
                <a:lnTo>
                  <a:pt x="1576363" y="22704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EF0E369-B476-4B84-9158-74FC86F8CB58}"/>
              </a:ext>
            </a:extLst>
          </p:cNvPr>
          <p:cNvSpPr txBox="1"/>
          <p:nvPr/>
        </p:nvSpPr>
        <p:spPr>
          <a:xfrm>
            <a:off x="7744123" y="2364478"/>
            <a:ext cx="609462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46122F5-BBAB-443C-800C-9606C9D6BEA9}"/>
              </a:ext>
            </a:extLst>
          </p:cNvPr>
          <p:cNvSpPr/>
          <p:nvPr/>
        </p:nvSpPr>
        <p:spPr>
          <a:xfrm>
            <a:off x="7713999" y="1332082"/>
            <a:ext cx="616303" cy="1034936"/>
          </a:xfrm>
          <a:custGeom>
            <a:avLst/>
            <a:gdLst>
              <a:gd name="connsiteX0" fmla="*/ 411200 w 821737"/>
              <a:gd name="connsiteY0" fmla="*/ 58939 h 1379914"/>
              <a:gd name="connsiteX1" fmla="*/ 528620 w 821737"/>
              <a:gd name="connsiteY1" fmla="*/ 176360 h 1379914"/>
              <a:gd name="connsiteX2" fmla="*/ 411200 w 821737"/>
              <a:gd name="connsiteY2" fmla="*/ 293780 h 1379914"/>
              <a:gd name="connsiteX3" fmla="*/ 293779 w 821737"/>
              <a:gd name="connsiteY3" fmla="*/ 176360 h 1379914"/>
              <a:gd name="connsiteX4" fmla="*/ 411200 w 821737"/>
              <a:gd name="connsiteY4" fmla="*/ 58939 h 1379914"/>
              <a:gd name="connsiteX5" fmla="*/ 50638 w 821737"/>
              <a:gd name="connsiteY5" fmla="*/ 688 h 1379914"/>
              <a:gd name="connsiteX6" fmla="*/ 108843 w 821737"/>
              <a:gd name="connsiteY6" fmla="*/ 29585 h 1379914"/>
              <a:gd name="connsiteX7" fmla="*/ 293780 w 821737"/>
              <a:gd name="connsiteY7" fmla="*/ 343683 h 1379914"/>
              <a:gd name="connsiteX8" fmla="*/ 314328 w 821737"/>
              <a:gd name="connsiteY8" fmla="*/ 337812 h 1379914"/>
              <a:gd name="connsiteX9" fmla="*/ 411199 w 821737"/>
              <a:gd name="connsiteY9" fmla="*/ 323135 h 1379914"/>
              <a:gd name="connsiteX10" fmla="*/ 508071 w 821737"/>
              <a:gd name="connsiteY10" fmla="*/ 337812 h 1379914"/>
              <a:gd name="connsiteX11" fmla="*/ 528619 w 821737"/>
              <a:gd name="connsiteY11" fmla="*/ 343683 h 1379914"/>
              <a:gd name="connsiteX12" fmla="*/ 713556 w 821737"/>
              <a:gd name="connsiteY12" fmla="*/ 29585 h 1379914"/>
              <a:gd name="connsiteX13" fmla="*/ 792814 w 821737"/>
              <a:gd name="connsiteY13" fmla="*/ 9036 h 1379914"/>
              <a:gd name="connsiteX14" fmla="*/ 813363 w 821737"/>
              <a:gd name="connsiteY14" fmla="*/ 88295 h 1379914"/>
              <a:gd name="connsiteX15" fmla="*/ 557974 w 821737"/>
              <a:gd name="connsiteY15" fmla="*/ 522748 h 1379914"/>
              <a:gd name="connsiteX16" fmla="*/ 557974 w 821737"/>
              <a:gd name="connsiteY16" fmla="*/ 910234 h 1379914"/>
              <a:gd name="connsiteX17" fmla="*/ 557974 w 821737"/>
              <a:gd name="connsiteY17" fmla="*/ 1379914 h 1379914"/>
              <a:gd name="connsiteX18" fmla="*/ 440554 w 821737"/>
              <a:gd name="connsiteY18" fmla="*/ 1379914 h 1379914"/>
              <a:gd name="connsiteX19" fmla="*/ 440554 w 821737"/>
              <a:gd name="connsiteY19" fmla="*/ 851524 h 1379914"/>
              <a:gd name="connsiteX20" fmla="*/ 381844 w 821737"/>
              <a:gd name="connsiteY20" fmla="*/ 851524 h 1379914"/>
              <a:gd name="connsiteX21" fmla="*/ 381844 w 821737"/>
              <a:gd name="connsiteY21" fmla="*/ 1379914 h 1379914"/>
              <a:gd name="connsiteX22" fmla="*/ 264425 w 821737"/>
              <a:gd name="connsiteY22" fmla="*/ 1379914 h 1379914"/>
              <a:gd name="connsiteX23" fmla="*/ 264425 w 821737"/>
              <a:gd name="connsiteY23" fmla="*/ 910234 h 1379914"/>
              <a:gd name="connsiteX24" fmla="*/ 264425 w 821737"/>
              <a:gd name="connsiteY24" fmla="*/ 522748 h 1379914"/>
              <a:gd name="connsiteX25" fmla="*/ 9036 w 821737"/>
              <a:gd name="connsiteY25" fmla="*/ 88295 h 1379914"/>
              <a:gd name="connsiteX26" fmla="*/ 29585 w 821737"/>
              <a:gd name="connsiteY26" fmla="*/ 9036 h 1379914"/>
              <a:gd name="connsiteX27" fmla="*/ 50638 w 821737"/>
              <a:gd name="connsiteY27" fmla="*/ 688 h 137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1737" h="1379914">
                <a:moveTo>
                  <a:pt x="411200" y="58939"/>
                </a:moveTo>
                <a:cubicBezTo>
                  <a:pt x="476049" y="58939"/>
                  <a:pt x="528620" y="111510"/>
                  <a:pt x="528620" y="176360"/>
                </a:cubicBezTo>
                <a:cubicBezTo>
                  <a:pt x="528620" y="241209"/>
                  <a:pt x="476049" y="293780"/>
                  <a:pt x="411200" y="293780"/>
                </a:cubicBezTo>
                <a:cubicBezTo>
                  <a:pt x="346350" y="293780"/>
                  <a:pt x="293779" y="241209"/>
                  <a:pt x="293779" y="176360"/>
                </a:cubicBezTo>
                <a:cubicBezTo>
                  <a:pt x="293779" y="111510"/>
                  <a:pt x="346350" y="58939"/>
                  <a:pt x="411200" y="58939"/>
                </a:cubicBezTo>
                <a:close/>
                <a:moveTo>
                  <a:pt x="50638" y="688"/>
                </a:moveTo>
                <a:cubicBezTo>
                  <a:pt x="72516" y="-2889"/>
                  <a:pt x="95633" y="7569"/>
                  <a:pt x="108843" y="29585"/>
                </a:cubicBezTo>
                <a:lnTo>
                  <a:pt x="293780" y="343683"/>
                </a:lnTo>
                <a:cubicBezTo>
                  <a:pt x="302586" y="340748"/>
                  <a:pt x="308457" y="340748"/>
                  <a:pt x="314328" y="337812"/>
                </a:cubicBezTo>
                <a:cubicBezTo>
                  <a:pt x="346618" y="329006"/>
                  <a:pt x="378909" y="323135"/>
                  <a:pt x="411199" y="323135"/>
                </a:cubicBezTo>
                <a:cubicBezTo>
                  <a:pt x="443490" y="323135"/>
                  <a:pt x="475780" y="329006"/>
                  <a:pt x="508071" y="337812"/>
                </a:cubicBezTo>
                <a:cubicBezTo>
                  <a:pt x="516877" y="337812"/>
                  <a:pt x="522748" y="340748"/>
                  <a:pt x="528619" y="343683"/>
                </a:cubicBezTo>
                <a:lnTo>
                  <a:pt x="713556" y="29585"/>
                </a:lnTo>
                <a:cubicBezTo>
                  <a:pt x="728233" y="3165"/>
                  <a:pt x="763459" y="-8577"/>
                  <a:pt x="792814" y="9036"/>
                </a:cubicBezTo>
                <a:cubicBezTo>
                  <a:pt x="819234" y="23714"/>
                  <a:pt x="830976" y="58940"/>
                  <a:pt x="813363" y="88295"/>
                </a:cubicBezTo>
                <a:lnTo>
                  <a:pt x="557974" y="522748"/>
                </a:lnTo>
                <a:lnTo>
                  <a:pt x="557974" y="910234"/>
                </a:lnTo>
                <a:lnTo>
                  <a:pt x="557974" y="1379914"/>
                </a:lnTo>
                <a:lnTo>
                  <a:pt x="440554" y="1379914"/>
                </a:lnTo>
                <a:lnTo>
                  <a:pt x="440554" y="851524"/>
                </a:lnTo>
                <a:lnTo>
                  <a:pt x="381844" y="851524"/>
                </a:lnTo>
                <a:lnTo>
                  <a:pt x="381844" y="1379914"/>
                </a:lnTo>
                <a:lnTo>
                  <a:pt x="264425" y="1379914"/>
                </a:lnTo>
                <a:lnTo>
                  <a:pt x="264425" y="910234"/>
                </a:lnTo>
                <a:lnTo>
                  <a:pt x="264425" y="522748"/>
                </a:lnTo>
                <a:lnTo>
                  <a:pt x="9036" y="88295"/>
                </a:lnTo>
                <a:cubicBezTo>
                  <a:pt x="-8577" y="61875"/>
                  <a:pt x="230" y="26649"/>
                  <a:pt x="29585" y="9036"/>
                </a:cubicBezTo>
                <a:cubicBezTo>
                  <a:pt x="36190" y="4633"/>
                  <a:pt x="43345" y="1881"/>
                  <a:pt x="50638" y="688"/>
                </a:cubicBezTo>
                <a:close/>
              </a:path>
            </a:pathLst>
          </a:custGeom>
          <a:solidFill>
            <a:schemeClr val="tx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5617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Start, Run and Win Illustration for PowerPoint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734E442-C3FA-4D5B-9CA9-65FFCF864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054" y="1332082"/>
            <a:ext cx="4153358" cy="6749206"/>
          </a:xfrm>
          <a:prstGeom prst="rect">
            <a:avLst/>
          </a:prstGeom>
          <a:scene3d>
            <a:camera prst="isometricOffAxis2Top">
              <a:rot lat="19968540" lon="4348852" rev="16409719"/>
            </a:camera>
            <a:lightRig rig="threePt" dir="t"/>
          </a:scene3d>
        </p:spPr>
      </p:pic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F068DCF-29D8-411B-9957-D1251E90D46C}"/>
              </a:ext>
            </a:extLst>
          </p:cNvPr>
          <p:cNvSpPr/>
          <p:nvPr/>
        </p:nvSpPr>
        <p:spPr>
          <a:xfrm>
            <a:off x="145437" y="4260935"/>
            <a:ext cx="1335109" cy="893108"/>
          </a:xfrm>
          <a:custGeom>
            <a:avLst/>
            <a:gdLst>
              <a:gd name="connsiteX0" fmla="*/ 1028113 w 1780145"/>
              <a:gd name="connsiteY0" fmla="*/ 170374 h 1190810"/>
              <a:gd name="connsiteX1" fmla="*/ 1252329 w 1780145"/>
              <a:gd name="connsiteY1" fmla="*/ 197395 h 1190810"/>
              <a:gd name="connsiteX2" fmla="*/ 1396084 w 1780145"/>
              <a:gd name="connsiteY2" fmla="*/ 364752 h 1190810"/>
              <a:gd name="connsiteX3" fmla="*/ 1396084 w 1780145"/>
              <a:gd name="connsiteY3" fmla="*/ 1104986 h 1190810"/>
              <a:gd name="connsiteX4" fmla="*/ 1310260 w 1780145"/>
              <a:gd name="connsiteY4" fmla="*/ 1190810 h 1190810"/>
              <a:gd name="connsiteX5" fmla="*/ 1224436 w 1780145"/>
              <a:gd name="connsiteY5" fmla="*/ 1104986 h 1190810"/>
              <a:gd name="connsiteX6" fmla="*/ 1224436 w 1780145"/>
              <a:gd name="connsiteY6" fmla="*/ 547129 h 1190810"/>
              <a:gd name="connsiteX7" fmla="*/ 801752 w 1780145"/>
              <a:gd name="connsiteY7" fmla="*/ 547129 h 1190810"/>
              <a:gd name="connsiteX8" fmla="*/ 973401 w 1780145"/>
              <a:gd name="connsiteY8" fmla="*/ 669429 h 1190810"/>
              <a:gd name="connsiteX9" fmla="*/ 999148 w 1780145"/>
              <a:gd name="connsiteY9" fmla="*/ 778854 h 1190810"/>
              <a:gd name="connsiteX10" fmla="*/ 806044 w 1780145"/>
              <a:gd name="connsiteY10" fmla="*/ 1143606 h 1190810"/>
              <a:gd name="connsiteX11" fmla="*/ 730948 w 1780145"/>
              <a:gd name="connsiteY11" fmla="*/ 1188664 h 1190810"/>
              <a:gd name="connsiteX12" fmla="*/ 690181 w 1780145"/>
              <a:gd name="connsiteY12" fmla="*/ 1177936 h 1190810"/>
              <a:gd name="connsiteX13" fmla="*/ 653706 w 1780145"/>
              <a:gd name="connsiteY13" fmla="*/ 1062074 h 1190810"/>
              <a:gd name="connsiteX14" fmla="*/ 810335 w 1780145"/>
              <a:gd name="connsiteY14" fmla="*/ 763835 h 1190810"/>
              <a:gd name="connsiteX15" fmla="*/ 578609 w 1780145"/>
              <a:gd name="connsiteY15" fmla="*/ 596478 h 1190810"/>
              <a:gd name="connsiteX16" fmla="*/ 578609 w 1780145"/>
              <a:gd name="connsiteY16" fmla="*/ 909736 h 1190810"/>
              <a:gd name="connsiteX17" fmla="*/ 529260 w 1780145"/>
              <a:gd name="connsiteY17" fmla="*/ 986978 h 1190810"/>
              <a:gd name="connsiteX18" fmla="*/ 121596 w 1780145"/>
              <a:gd name="connsiteY18" fmla="*/ 1180082 h 1190810"/>
              <a:gd name="connsiteX19" fmla="*/ 85121 w 1780145"/>
              <a:gd name="connsiteY19" fmla="*/ 1188664 h 1190810"/>
              <a:gd name="connsiteX20" fmla="*/ 7879 w 1780145"/>
              <a:gd name="connsiteY20" fmla="*/ 1139315 h 1190810"/>
              <a:gd name="connsiteX21" fmla="*/ 48645 w 1780145"/>
              <a:gd name="connsiteY21" fmla="*/ 1025598 h 1190810"/>
              <a:gd name="connsiteX22" fmla="*/ 406961 w 1780145"/>
              <a:gd name="connsiteY22" fmla="*/ 856096 h 1190810"/>
              <a:gd name="connsiteX23" fmla="*/ 406961 w 1780145"/>
              <a:gd name="connsiteY23" fmla="*/ 495635 h 1190810"/>
              <a:gd name="connsiteX24" fmla="*/ 516386 w 1780145"/>
              <a:gd name="connsiteY24" fmla="*/ 321840 h 1190810"/>
              <a:gd name="connsiteX25" fmla="*/ 1028113 w 1780145"/>
              <a:gd name="connsiteY25" fmla="*/ 170374 h 1190810"/>
              <a:gd name="connsiteX26" fmla="*/ 1608497 w 1780145"/>
              <a:gd name="connsiteY26" fmla="*/ 0 h 1190810"/>
              <a:gd name="connsiteX27" fmla="*/ 1780145 w 1780145"/>
              <a:gd name="connsiteY27" fmla="*/ 171648 h 1190810"/>
              <a:gd name="connsiteX28" fmla="*/ 1608497 w 1780145"/>
              <a:gd name="connsiteY28" fmla="*/ 343296 h 1190810"/>
              <a:gd name="connsiteX29" fmla="*/ 1436849 w 1780145"/>
              <a:gd name="connsiteY29" fmla="*/ 171648 h 1190810"/>
              <a:gd name="connsiteX30" fmla="*/ 1608497 w 1780145"/>
              <a:gd name="connsiteY30" fmla="*/ 0 h 1190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780145" h="1190810">
                <a:moveTo>
                  <a:pt x="1028113" y="170374"/>
                </a:moveTo>
                <a:cubicBezTo>
                  <a:pt x="1100259" y="168430"/>
                  <a:pt x="1175624" y="175939"/>
                  <a:pt x="1252329" y="197395"/>
                </a:cubicBezTo>
                <a:cubicBezTo>
                  <a:pt x="1331716" y="210269"/>
                  <a:pt x="1393938" y="281074"/>
                  <a:pt x="1396084" y="364752"/>
                </a:cubicBezTo>
                <a:lnTo>
                  <a:pt x="1396084" y="1104986"/>
                </a:lnTo>
                <a:cubicBezTo>
                  <a:pt x="1396084" y="1152189"/>
                  <a:pt x="1357463" y="1190810"/>
                  <a:pt x="1310260" y="1190810"/>
                </a:cubicBezTo>
                <a:cubicBezTo>
                  <a:pt x="1263057" y="1190810"/>
                  <a:pt x="1224436" y="1152189"/>
                  <a:pt x="1224436" y="1104986"/>
                </a:cubicBezTo>
                <a:lnTo>
                  <a:pt x="1224436" y="547129"/>
                </a:lnTo>
                <a:lnTo>
                  <a:pt x="801752" y="547129"/>
                </a:lnTo>
                <a:lnTo>
                  <a:pt x="973401" y="669429"/>
                </a:lnTo>
                <a:cubicBezTo>
                  <a:pt x="1007730" y="693030"/>
                  <a:pt x="1018458" y="740233"/>
                  <a:pt x="999148" y="778854"/>
                </a:cubicBezTo>
                <a:lnTo>
                  <a:pt x="806044" y="1143606"/>
                </a:lnTo>
                <a:cubicBezTo>
                  <a:pt x="791024" y="1171499"/>
                  <a:pt x="760986" y="1188664"/>
                  <a:pt x="730948" y="1188664"/>
                </a:cubicBezTo>
                <a:cubicBezTo>
                  <a:pt x="715928" y="1188664"/>
                  <a:pt x="703055" y="1184373"/>
                  <a:pt x="690181" y="1177936"/>
                </a:cubicBezTo>
                <a:cubicBezTo>
                  <a:pt x="647268" y="1156480"/>
                  <a:pt x="632250" y="1104986"/>
                  <a:pt x="653706" y="1062074"/>
                </a:cubicBezTo>
                <a:lnTo>
                  <a:pt x="810335" y="763835"/>
                </a:lnTo>
                <a:lnTo>
                  <a:pt x="578609" y="596478"/>
                </a:lnTo>
                <a:lnTo>
                  <a:pt x="578609" y="909736"/>
                </a:lnTo>
                <a:cubicBezTo>
                  <a:pt x="578609" y="941920"/>
                  <a:pt x="559299" y="971958"/>
                  <a:pt x="529260" y="986978"/>
                </a:cubicBezTo>
                <a:lnTo>
                  <a:pt x="121596" y="1180082"/>
                </a:lnTo>
                <a:cubicBezTo>
                  <a:pt x="110868" y="1186518"/>
                  <a:pt x="97994" y="1188664"/>
                  <a:pt x="85121" y="1188664"/>
                </a:cubicBezTo>
                <a:cubicBezTo>
                  <a:pt x="52937" y="1188664"/>
                  <a:pt x="22898" y="1169354"/>
                  <a:pt x="7879" y="1139315"/>
                </a:cubicBezTo>
                <a:cubicBezTo>
                  <a:pt x="-11431" y="1096403"/>
                  <a:pt x="5733" y="1044909"/>
                  <a:pt x="48645" y="1025598"/>
                </a:cubicBezTo>
                <a:lnTo>
                  <a:pt x="406961" y="856096"/>
                </a:lnTo>
                <a:lnTo>
                  <a:pt x="406961" y="495635"/>
                </a:lnTo>
                <a:cubicBezTo>
                  <a:pt x="406961" y="418392"/>
                  <a:pt x="452018" y="354024"/>
                  <a:pt x="516386" y="321840"/>
                </a:cubicBezTo>
                <a:cubicBezTo>
                  <a:pt x="624204" y="267128"/>
                  <a:pt x="811676" y="176208"/>
                  <a:pt x="1028113" y="170374"/>
                </a:cubicBezTo>
                <a:close/>
                <a:moveTo>
                  <a:pt x="1608497" y="0"/>
                </a:moveTo>
                <a:cubicBezTo>
                  <a:pt x="1703296" y="0"/>
                  <a:pt x="1780145" y="76849"/>
                  <a:pt x="1780145" y="171648"/>
                </a:cubicBezTo>
                <a:cubicBezTo>
                  <a:pt x="1780145" y="266447"/>
                  <a:pt x="1703296" y="343296"/>
                  <a:pt x="1608497" y="343296"/>
                </a:cubicBezTo>
                <a:cubicBezTo>
                  <a:pt x="1513698" y="343296"/>
                  <a:pt x="1436849" y="266447"/>
                  <a:pt x="1436849" y="171648"/>
                </a:cubicBezTo>
                <a:cubicBezTo>
                  <a:pt x="1436849" y="76849"/>
                  <a:pt x="1513698" y="0"/>
                  <a:pt x="1608497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6E83502-0D0A-4056-AAD6-11F049B0D64E}"/>
              </a:ext>
            </a:extLst>
          </p:cNvPr>
          <p:cNvSpPr/>
          <p:nvPr/>
        </p:nvSpPr>
        <p:spPr>
          <a:xfrm>
            <a:off x="2809192" y="3551719"/>
            <a:ext cx="1215260" cy="1383914"/>
          </a:xfrm>
          <a:custGeom>
            <a:avLst/>
            <a:gdLst>
              <a:gd name="connsiteX0" fmla="*/ 643681 w 1620346"/>
              <a:gd name="connsiteY0" fmla="*/ 364752 h 1845218"/>
              <a:gd name="connsiteX1" fmla="*/ 1008434 w 1620346"/>
              <a:gd name="connsiteY1" fmla="*/ 364752 h 1845218"/>
              <a:gd name="connsiteX2" fmla="*/ 1053491 w 1620346"/>
              <a:gd name="connsiteY2" fmla="*/ 377626 h 1845218"/>
              <a:gd name="connsiteX3" fmla="*/ 1383914 w 1620346"/>
              <a:gd name="connsiteY3" fmla="*/ 585749 h 1845218"/>
              <a:gd name="connsiteX4" fmla="*/ 1459010 w 1620346"/>
              <a:gd name="connsiteY4" fmla="*/ 444139 h 1845218"/>
              <a:gd name="connsiteX5" fmla="*/ 1574872 w 1620346"/>
              <a:gd name="connsiteY5" fmla="*/ 407664 h 1845218"/>
              <a:gd name="connsiteX6" fmla="*/ 1609202 w 1620346"/>
              <a:gd name="connsiteY6" fmla="*/ 523526 h 1845218"/>
              <a:gd name="connsiteX7" fmla="*/ 1491194 w 1620346"/>
              <a:gd name="connsiteY7" fmla="*/ 748815 h 1845218"/>
              <a:gd name="connsiteX8" fmla="*/ 1437554 w 1620346"/>
              <a:gd name="connsiteY8" fmla="*/ 791727 h 1845218"/>
              <a:gd name="connsiteX9" fmla="*/ 1368895 w 1620346"/>
              <a:gd name="connsiteY9" fmla="*/ 780999 h 1845218"/>
              <a:gd name="connsiteX10" fmla="*/ 1120005 w 1620346"/>
              <a:gd name="connsiteY10" fmla="*/ 624370 h 1845218"/>
              <a:gd name="connsiteX11" fmla="*/ 901153 w 1620346"/>
              <a:gd name="connsiteY11" fmla="*/ 1032035 h 1845218"/>
              <a:gd name="connsiteX12" fmla="*/ 1109277 w 1620346"/>
              <a:gd name="connsiteY12" fmla="*/ 1225139 h 1845218"/>
              <a:gd name="connsiteX13" fmla="*/ 1137170 w 1620346"/>
              <a:gd name="connsiteY13" fmla="*/ 1291653 h 1845218"/>
              <a:gd name="connsiteX14" fmla="*/ 1115714 w 1620346"/>
              <a:gd name="connsiteY14" fmla="*/ 1763685 h 1845218"/>
              <a:gd name="connsiteX15" fmla="*/ 1029890 w 1620346"/>
              <a:gd name="connsiteY15" fmla="*/ 1845218 h 1845218"/>
              <a:gd name="connsiteX16" fmla="*/ 1025598 w 1620346"/>
              <a:gd name="connsiteY16" fmla="*/ 1845218 h 1845218"/>
              <a:gd name="connsiteX17" fmla="*/ 946211 w 1620346"/>
              <a:gd name="connsiteY17" fmla="*/ 1755103 h 1845218"/>
              <a:gd name="connsiteX18" fmla="*/ 965522 w 1620346"/>
              <a:gd name="connsiteY18" fmla="*/ 1323837 h 1845218"/>
              <a:gd name="connsiteX19" fmla="*/ 718777 w 1620346"/>
              <a:gd name="connsiteY19" fmla="*/ 1094257 h 1845218"/>
              <a:gd name="connsiteX20" fmla="*/ 568585 w 1620346"/>
              <a:gd name="connsiteY20" fmla="*/ 1371040 h 1845218"/>
              <a:gd name="connsiteX21" fmla="*/ 493489 w 1620346"/>
              <a:gd name="connsiteY21" fmla="*/ 1416098 h 1845218"/>
              <a:gd name="connsiteX22" fmla="*/ 85824 w 1620346"/>
              <a:gd name="connsiteY22" fmla="*/ 1416098 h 1845218"/>
              <a:gd name="connsiteX23" fmla="*/ 0 w 1620346"/>
              <a:gd name="connsiteY23" fmla="*/ 1330274 h 1845218"/>
              <a:gd name="connsiteX24" fmla="*/ 85824 w 1620346"/>
              <a:gd name="connsiteY24" fmla="*/ 1244449 h 1845218"/>
              <a:gd name="connsiteX25" fmla="*/ 441994 w 1620346"/>
              <a:gd name="connsiteY25" fmla="*/ 1244449 h 1845218"/>
              <a:gd name="connsiteX26" fmla="*/ 821766 w 1620346"/>
              <a:gd name="connsiteY26" fmla="*/ 536400 h 1845218"/>
              <a:gd name="connsiteX27" fmla="*/ 695176 w 1620346"/>
              <a:gd name="connsiteY27" fmla="*/ 536400 h 1845218"/>
              <a:gd name="connsiteX28" fmla="*/ 579313 w 1620346"/>
              <a:gd name="connsiteY28" fmla="*/ 748815 h 1845218"/>
              <a:gd name="connsiteX29" fmla="*/ 504217 w 1620346"/>
              <a:gd name="connsiteY29" fmla="*/ 793872 h 1845218"/>
              <a:gd name="connsiteX30" fmla="*/ 463451 w 1620346"/>
              <a:gd name="connsiteY30" fmla="*/ 783144 h 1845218"/>
              <a:gd name="connsiteX31" fmla="*/ 429120 w 1620346"/>
              <a:gd name="connsiteY31" fmla="*/ 667282 h 1845218"/>
              <a:gd name="connsiteX32" fmla="*/ 568585 w 1620346"/>
              <a:gd name="connsiteY32" fmla="*/ 409810 h 1845218"/>
              <a:gd name="connsiteX33" fmla="*/ 643681 w 1620346"/>
              <a:gd name="connsiteY33" fmla="*/ 364752 h 1845218"/>
              <a:gd name="connsiteX34" fmla="*/ 1158625 w 1620346"/>
              <a:gd name="connsiteY34" fmla="*/ 0 h 1845218"/>
              <a:gd name="connsiteX35" fmla="*/ 1330273 w 1620346"/>
              <a:gd name="connsiteY35" fmla="*/ 171648 h 1845218"/>
              <a:gd name="connsiteX36" fmla="*/ 1158625 w 1620346"/>
              <a:gd name="connsiteY36" fmla="*/ 343296 h 1845218"/>
              <a:gd name="connsiteX37" fmla="*/ 986977 w 1620346"/>
              <a:gd name="connsiteY37" fmla="*/ 171648 h 1845218"/>
              <a:gd name="connsiteX38" fmla="*/ 1158625 w 1620346"/>
              <a:gd name="connsiteY38" fmla="*/ 0 h 184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620346" h="1845218">
                <a:moveTo>
                  <a:pt x="643681" y="364752"/>
                </a:moveTo>
                <a:lnTo>
                  <a:pt x="1008434" y="364752"/>
                </a:lnTo>
                <a:cubicBezTo>
                  <a:pt x="1025598" y="364752"/>
                  <a:pt x="1040618" y="369043"/>
                  <a:pt x="1053491" y="377626"/>
                </a:cubicBezTo>
                <a:lnTo>
                  <a:pt x="1383914" y="585749"/>
                </a:lnTo>
                <a:lnTo>
                  <a:pt x="1459010" y="444139"/>
                </a:lnTo>
                <a:cubicBezTo>
                  <a:pt x="1480466" y="401227"/>
                  <a:pt x="1531960" y="386208"/>
                  <a:pt x="1574872" y="407664"/>
                </a:cubicBezTo>
                <a:cubicBezTo>
                  <a:pt x="1617784" y="431266"/>
                  <a:pt x="1632804" y="482760"/>
                  <a:pt x="1609202" y="523526"/>
                </a:cubicBezTo>
                <a:lnTo>
                  <a:pt x="1491194" y="748815"/>
                </a:lnTo>
                <a:cubicBezTo>
                  <a:pt x="1480466" y="770271"/>
                  <a:pt x="1461155" y="785290"/>
                  <a:pt x="1437554" y="791727"/>
                </a:cubicBezTo>
                <a:cubicBezTo>
                  <a:pt x="1413952" y="798163"/>
                  <a:pt x="1388205" y="793872"/>
                  <a:pt x="1368895" y="780999"/>
                </a:cubicBezTo>
                <a:lnTo>
                  <a:pt x="1120005" y="624370"/>
                </a:lnTo>
                <a:lnTo>
                  <a:pt x="901153" y="1032035"/>
                </a:lnTo>
                <a:lnTo>
                  <a:pt x="1109277" y="1225139"/>
                </a:lnTo>
                <a:cubicBezTo>
                  <a:pt x="1128587" y="1242304"/>
                  <a:pt x="1139315" y="1265905"/>
                  <a:pt x="1137170" y="1291653"/>
                </a:cubicBezTo>
                <a:lnTo>
                  <a:pt x="1115714" y="1763685"/>
                </a:lnTo>
                <a:cubicBezTo>
                  <a:pt x="1113568" y="1808743"/>
                  <a:pt x="1074947" y="1845218"/>
                  <a:pt x="1029890" y="1845218"/>
                </a:cubicBezTo>
                <a:cubicBezTo>
                  <a:pt x="1027744" y="1845218"/>
                  <a:pt x="1027744" y="1845218"/>
                  <a:pt x="1025598" y="1845218"/>
                </a:cubicBezTo>
                <a:cubicBezTo>
                  <a:pt x="978395" y="1843072"/>
                  <a:pt x="941920" y="1802306"/>
                  <a:pt x="946211" y="1755103"/>
                </a:cubicBezTo>
                <a:lnTo>
                  <a:pt x="965522" y="1323837"/>
                </a:lnTo>
                <a:lnTo>
                  <a:pt x="718777" y="1094257"/>
                </a:lnTo>
                <a:lnTo>
                  <a:pt x="568585" y="1371040"/>
                </a:lnTo>
                <a:cubicBezTo>
                  <a:pt x="553566" y="1398933"/>
                  <a:pt x="525673" y="1416098"/>
                  <a:pt x="493489" y="1416098"/>
                </a:cubicBezTo>
                <a:lnTo>
                  <a:pt x="85824" y="1416098"/>
                </a:lnTo>
                <a:cubicBezTo>
                  <a:pt x="38621" y="1416098"/>
                  <a:pt x="0" y="1377477"/>
                  <a:pt x="0" y="1330274"/>
                </a:cubicBezTo>
                <a:cubicBezTo>
                  <a:pt x="0" y="1283070"/>
                  <a:pt x="38621" y="1244449"/>
                  <a:pt x="85824" y="1244449"/>
                </a:cubicBezTo>
                <a:lnTo>
                  <a:pt x="441994" y="1244449"/>
                </a:lnTo>
                <a:lnTo>
                  <a:pt x="821766" y="536400"/>
                </a:lnTo>
                <a:lnTo>
                  <a:pt x="695176" y="536400"/>
                </a:lnTo>
                <a:lnTo>
                  <a:pt x="579313" y="748815"/>
                </a:lnTo>
                <a:cubicBezTo>
                  <a:pt x="564294" y="776707"/>
                  <a:pt x="534256" y="793872"/>
                  <a:pt x="504217" y="793872"/>
                </a:cubicBezTo>
                <a:cubicBezTo>
                  <a:pt x="491344" y="793872"/>
                  <a:pt x="476324" y="789581"/>
                  <a:pt x="463451" y="783144"/>
                </a:cubicBezTo>
                <a:cubicBezTo>
                  <a:pt x="422683" y="761688"/>
                  <a:pt x="405519" y="708048"/>
                  <a:pt x="429120" y="667282"/>
                </a:cubicBezTo>
                <a:lnTo>
                  <a:pt x="568585" y="409810"/>
                </a:lnTo>
                <a:cubicBezTo>
                  <a:pt x="583605" y="381917"/>
                  <a:pt x="611497" y="364752"/>
                  <a:pt x="643681" y="364752"/>
                </a:cubicBezTo>
                <a:close/>
                <a:moveTo>
                  <a:pt x="1158625" y="0"/>
                </a:moveTo>
                <a:cubicBezTo>
                  <a:pt x="1253424" y="0"/>
                  <a:pt x="1330273" y="76849"/>
                  <a:pt x="1330273" y="171648"/>
                </a:cubicBezTo>
                <a:cubicBezTo>
                  <a:pt x="1330273" y="266447"/>
                  <a:pt x="1253424" y="343296"/>
                  <a:pt x="1158625" y="343296"/>
                </a:cubicBezTo>
                <a:cubicBezTo>
                  <a:pt x="1063826" y="343296"/>
                  <a:pt x="986977" y="266447"/>
                  <a:pt x="986977" y="171648"/>
                </a:cubicBezTo>
                <a:cubicBezTo>
                  <a:pt x="986977" y="76849"/>
                  <a:pt x="1063826" y="0"/>
                  <a:pt x="1158625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D651F3D-5DDF-48F6-9F94-8647110D7A20}"/>
              </a:ext>
            </a:extLst>
          </p:cNvPr>
          <p:cNvSpPr/>
          <p:nvPr/>
        </p:nvSpPr>
        <p:spPr>
          <a:xfrm>
            <a:off x="5315946" y="3399512"/>
            <a:ext cx="901760" cy="1383914"/>
          </a:xfrm>
          <a:custGeom>
            <a:avLst/>
            <a:gdLst>
              <a:gd name="connsiteX0" fmla="*/ 646413 w 1202347"/>
              <a:gd name="connsiteY0" fmla="*/ 386208 h 1845218"/>
              <a:gd name="connsiteX1" fmla="*/ 796605 w 1202347"/>
              <a:gd name="connsiteY1" fmla="*/ 476323 h 1845218"/>
              <a:gd name="connsiteX2" fmla="*/ 923195 w 1202347"/>
              <a:gd name="connsiteY2" fmla="*/ 768125 h 1845218"/>
              <a:gd name="connsiteX3" fmla="*/ 1144192 w 1202347"/>
              <a:gd name="connsiteY3" fmla="*/ 841075 h 1845218"/>
              <a:gd name="connsiteX4" fmla="*/ 1197832 w 1202347"/>
              <a:gd name="connsiteY4" fmla="*/ 950502 h 1845218"/>
              <a:gd name="connsiteX5" fmla="*/ 1116299 w 1202347"/>
              <a:gd name="connsiteY5" fmla="*/ 1008433 h 1845218"/>
              <a:gd name="connsiteX6" fmla="*/ 1088406 w 1202347"/>
              <a:gd name="connsiteY6" fmla="*/ 1004142 h 1845218"/>
              <a:gd name="connsiteX7" fmla="*/ 830934 w 1202347"/>
              <a:gd name="connsiteY7" fmla="*/ 918318 h 1845218"/>
              <a:gd name="connsiteX8" fmla="*/ 779440 w 1202347"/>
              <a:gd name="connsiteY8" fmla="*/ 871114 h 1845218"/>
              <a:gd name="connsiteX9" fmla="*/ 738674 w 1202347"/>
              <a:gd name="connsiteY9" fmla="*/ 776707 h 1845218"/>
              <a:gd name="connsiteX10" fmla="*/ 680742 w 1202347"/>
              <a:gd name="connsiteY10" fmla="*/ 1066365 h 1845218"/>
              <a:gd name="connsiteX11" fmla="*/ 888866 w 1202347"/>
              <a:gd name="connsiteY11" fmla="*/ 1218702 h 1845218"/>
              <a:gd name="connsiteX12" fmla="*/ 923195 w 1202347"/>
              <a:gd name="connsiteY12" fmla="*/ 1287361 h 1845218"/>
              <a:gd name="connsiteX13" fmla="*/ 923195 w 1202347"/>
              <a:gd name="connsiteY13" fmla="*/ 1759394 h 1845218"/>
              <a:gd name="connsiteX14" fmla="*/ 837371 w 1202347"/>
              <a:gd name="connsiteY14" fmla="*/ 1845218 h 1845218"/>
              <a:gd name="connsiteX15" fmla="*/ 751547 w 1202347"/>
              <a:gd name="connsiteY15" fmla="*/ 1759394 h 1845218"/>
              <a:gd name="connsiteX16" fmla="*/ 751547 w 1202347"/>
              <a:gd name="connsiteY16" fmla="*/ 1330273 h 1845218"/>
              <a:gd name="connsiteX17" fmla="*/ 519822 w 1202347"/>
              <a:gd name="connsiteY17" fmla="*/ 1162917 h 1845218"/>
              <a:gd name="connsiteX18" fmla="*/ 468328 w 1202347"/>
              <a:gd name="connsiteY18" fmla="*/ 1411806 h 1845218"/>
              <a:gd name="connsiteX19" fmla="*/ 451163 w 1202347"/>
              <a:gd name="connsiteY19" fmla="*/ 1448282 h 1845218"/>
              <a:gd name="connsiteX20" fmla="*/ 150778 w 1202347"/>
              <a:gd name="connsiteY20" fmla="*/ 1813034 h 1845218"/>
              <a:gd name="connsiteX21" fmla="*/ 84264 w 1202347"/>
              <a:gd name="connsiteY21" fmla="*/ 1845218 h 1845218"/>
              <a:gd name="connsiteX22" fmla="*/ 30624 w 1202347"/>
              <a:gd name="connsiteY22" fmla="*/ 1825907 h 1845218"/>
              <a:gd name="connsiteX23" fmla="*/ 19896 w 1202347"/>
              <a:gd name="connsiteY23" fmla="*/ 1705754 h 1845218"/>
              <a:gd name="connsiteX24" fmla="*/ 307407 w 1202347"/>
              <a:gd name="connsiteY24" fmla="*/ 1356021 h 1845218"/>
              <a:gd name="connsiteX25" fmla="*/ 455454 w 1202347"/>
              <a:gd name="connsiteY25" fmla="*/ 632952 h 1845218"/>
              <a:gd name="connsiteX26" fmla="*/ 365339 w 1202347"/>
              <a:gd name="connsiteY26" fmla="*/ 667282 h 1845218"/>
              <a:gd name="connsiteX27" fmla="*/ 277368 w 1202347"/>
              <a:gd name="connsiteY27" fmla="*/ 890424 h 1845218"/>
              <a:gd name="connsiteX28" fmla="*/ 197981 w 1202347"/>
              <a:gd name="connsiteY28" fmla="*/ 944065 h 1845218"/>
              <a:gd name="connsiteX29" fmla="*/ 165797 w 1202347"/>
              <a:gd name="connsiteY29" fmla="*/ 937629 h 1845218"/>
              <a:gd name="connsiteX30" fmla="*/ 118594 w 1202347"/>
              <a:gd name="connsiteY30" fmla="*/ 826056 h 1845218"/>
              <a:gd name="connsiteX31" fmla="*/ 225874 w 1202347"/>
              <a:gd name="connsiteY31" fmla="*/ 568584 h 1845218"/>
              <a:gd name="connsiteX32" fmla="*/ 273077 w 1202347"/>
              <a:gd name="connsiteY32" fmla="*/ 521381 h 1845218"/>
              <a:gd name="connsiteX33" fmla="*/ 573462 w 1202347"/>
              <a:gd name="connsiteY33" fmla="*/ 403373 h 1845218"/>
              <a:gd name="connsiteX34" fmla="*/ 646413 w 1202347"/>
              <a:gd name="connsiteY34" fmla="*/ 386208 h 1845218"/>
              <a:gd name="connsiteX35" fmla="*/ 708634 w 1202347"/>
              <a:gd name="connsiteY35" fmla="*/ 0 h 1845218"/>
              <a:gd name="connsiteX36" fmla="*/ 880282 w 1202347"/>
              <a:gd name="connsiteY36" fmla="*/ 171648 h 1845218"/>
              <a:gd name="connsiteX37" fmla="*/ 708634 w 1202347"/>
              <a:gd name="connsiteY37" fmla="*/ 343296 h 1845218"/>
              <a:gd name="connsiteX38" fmla="*/ 536986 w 1202347"/>
              <a:gd name="connsiteY38" fmla="*/ 171648 h 1845218"/>
              <a:gd name="connsiteX39" fmla="*/ 708634 w 1202347"/>
              <a:gd name="connsiteY39" fmla="*/ 0 h 184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202347" h="1845218">
                <a:moveTo>
                  <a:pt x="646413" y="386208"/>
                </a:moveTo>
                <a:cubicBezTo>
                  <a:pt x="710781" y="386208"/>
                  <a:pt x="766566" y="422683"/>
                  <a:pt x="796605" y="476323"/>
                </a:cubicBezTo>
                <a:cubicBezTo>
                  <a:pt x="800896" y="484906"/>
                  <a:pt x="923195" y="768125"/>
                  <a:pt x="923195" y="768125"/>
                </a:cubicBezTo>
                <a:lnTo>
                  <a:pt x="1144192" y="841075"/>
                </a:lnTo>
                <a:cubicBezTo>
                  <a:pt x="1189250" y="856095"/>
                  <a:pt x="1212851" y="905445"/>
                  <a:pt x="1197832" y="950502"/>
                </a:cubicBezTo>
                <a:cubicBezTo>
                  <a:pt x="1184959" y="984832"/>
                  <a:pt x="1152775" y="1008433"/>
                  <a:pt x="1116299" y="1008433"/>
                </a:cubicBezTo>
                <a:cubicBezTo>
                  <a:pt x="1105571" y="1008433"/>
                  <a:pt x="1096989" y="1006288"/>
                  <a:pt x="1088406" y="1004142"/>
                </a:cubicBezTo>
                <a:lnTo>
                  <a:pt x="830934" y="918318"/>
                </a:lnTo>
                <a:cubicBezTo>
                  <a:pt x="807333" y="909736"/>
                  <a:pt x="790168" y="892570"/>
                  <a:pt x="779440" y="871114"/>
                </a:cubicBezTo>
                <a:lnTo>
                  <a:pt x="738674" y="776707"/>
                </a:lnTo>
                <a:lnTo>
                  <a:pt x="680742" y="1066365"/>
                </a:lnTo>
                <a:lnTo>
                  <a:pt x="888866" y="1218702"/>
                </a:lnTo>
                <a:cubicBezTo>
                  <a:pt x="910322" y="1233721"/>
                  <a:pt x="923195" y="1259469"/>
                  <a:pt x="923195" y="1287361"/>
                </a:cubicBezTo>
                <a:lnTo>
                  <a:pt x="923195" y="1759394"/>
                </a:lnTo>
                <a:cubicBezTo>
                  <a:pt x="923195" y="1806597"/>
                  <a:pt x="884574" y="1845218"/>
                  <a:pt x="837371" y="1845218"/>
                </a:cubicBezTo>
                <a:cubicBezTo>
                  <a:pt x="790168" y="1845218"/>
                  <a:pt x="751547" y="1806597"/>
                  <a:pt x="751547" y="1759394"/>
                </a:cubicBezTo>
                <a:lnTo>
                  <a:pt x="751547" y="1330273"/>
                </a:lnTo>
                <a:lnTo>
                  <a:pt x="519822" y="1162917"/>
                </a:lnTo>
                <a:lnTo>
                  <a:pt x="468328" y="1411806"/>
                </a:lnTo>
                <a:cubicBezTo>
                  <a:pt x="466182" y="1424680"/>
                  <a:pt x="459745" y="1437554"/>
                  <a:pt x="451163" y="1448282"/>
                </a:cubicBezTo>
                <a:lnTo>
                  <a:pt x="150778" y="1813034"/>
                </a:lnTo>
                <a:cubicBezTo>
                  <a:pt x="133613" y="1834490"/>
                  <a:pt x="110011" y="1845218"/>
                  <a:pt x="84264" y="1845218"/>
                </a:cubicBezTo>
                <a:cubicBezTo>
                  <a:pt x="64954" y="1845218"/>
                  <a:pt x="45643" y="1838781"/>
                  <a:pt x="30624" y="1825907"/>
                </a:cubicBezTo>
                <a:cubicBezTo>
                  <a:pt x="-5851" y="1795869"/>
                  <a:pt x="-10142" y="1742229"/>
                  <a:pt x="19896" y="1705754"/>
                </a:cubicBezTo>
                <a:lnTo>
                  <a:pt x="307407" y="1356021"/>
                </a:lnTo>
                <a:lnTo>
                  <a:pt x="455454" y="632952"/>
                </a:lnTo>
                <a:lnTo>
                  <a:pt x="365339" y="667282"/>
                </a:lnTo>
                <a:lnTo>
                  <a:pt x="277368" y="890424"/>
                </a:lnTo>
                <a:cubicBezTo>
                  <a:pt x="264495" y="924755"/>
                  <a:pt x="232311" y="944065"/>
                  <a:pt x="197981" y="944065"/>
                </a:cubicBezTo>
                <a:cubicBezTo>
                  <a:pt x="187253" y="944065"/>
                  <a:pt x="176525" y="941920"/>
                  <a:pt x="165797" y="937629"/>
                </a:cubicBezTo>
                <a:cubicBezTo>
                  <a:pt x="120739" y="920464"/>
                  <a:pt x="101429" y="868968"/>
                  <a:pt x="118594" y="826056"/>
                </a:cubicBezTo>
                <a:lnTo>
                  <a:pt x="225874" y="568584"/>
                </a:lnTo>
                <a:cubicBezTo>
                  <a:pt x="234456" y="547128"/>
                  <a:pt x="251621" y="529963"/>
                  <a:pt x="273077" y="521381"/>
                </a:cubicBezTo>
                <a:lnTo>
                  <a:pt x="573462" y="403373"/>
                </a:lnTo>
                <a:cubicBezTo>
                  <a:pt x="594918" y="392645"/>
                  <a:pt x="620666" y="386208"/>
                  <a:pt x="646413" y="386208"/>
                </a:cubicBezTo>
                <a:close/>
                <a:moveTo>
                  <a:pt x="708634" y="0"/>
                </a:moveTo>
                <a:cubicBezTo>
                  <a:pt x="803433" y="0"/>
                  <a:pt x="880282" y="76849"/>
                  <a:pt x="880282" y="171648"/>
                </a:cubicBezTo>
                <a:cubicBezTo>
                  <a:pt x="880282" y="266447"/>
                  <a:pt x="803433" y="343296"/>
                  <a:pt x="708634" y="343296"/>
                </a:cubicBezTo>
                <a:cubicBezTo>
                  <a:pt x="613835" y="343296"/>
                  <a:pt x="536986" y="266447"/>
                  <a:pt x="536986" y="171648"/>
                </a:cubicBezTo>
                <a:cubicBezTo>
                  <a:pt x="536986" y="76849"/>
                  <a:pt x="613835" y="0"/>
                  <a:pt x="708634" y="0"/>
                </a:cubicBezTo>
                <a:close/>
              </a:path>
            </a:pathLst>
          </a:custGeom>
          <a:solidFill>
            <a:schemeClr val="accent3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110E120-7A5C-4FEA-9E71-7CF106F3131E}"/>
              </a:ext>
            </a:extLst>
          </p:cNvPr>
          <p:cNvSpPr/>
          <p:nvPr/>
        </p:nvSpPr>
        <p:spPr>
          <a:xfrm>
            <a:off x="7141749" y="1381276"/>
            <a:ext cx="1761299" cy="1602197"/>
          </a:xfrm>
          <a:custGeom>
            <a:avLst/>
            <a:gdLst>
              <a:gd name="connsiteX0" fmla="*/ 1937429 w 2348399"/>
              <a:gd name="connsiteY0" fmla="*/ 1255614 h 2136263"/>
              <a:gd name="connsiteX1" fmla="*/ 1937429 w 2348399"/>
              <a:gd name="connsiteY1" fmla="*/ 1784003 h 2136263"/>
              <a:gd name="connsiteX2" fmla="*/ 1996139 w 2348399"/>
              <a:gd name="connsiteY2" fmla="*/ 1784003 h 2136263"/>
              <a:gd name="connsiteX3" fmla="*/ 1996139 w 2348399"/>
              <a:gd name="connsiteY3" fmla="*/ 1255614 h 2136263"/>
              <a:gd name="connsiteX4" fmla="*/ 381615 w 2348399"/>
              <a:gd name="connsiteY4" fmla="*/ 1020774 h 2136263"/>
              <a:gd name="connsiteX5" fmla="*/ 381615 w 2348399"/>
              <a:gd name="connsiteY5" fmla="*/ 1549164 h 2136263"/>
              <a:gd name="connsiteX6" fmla="*/ 440325 w 2348399"/>
              <a:gd name="connsiteY6" fmla="*/ 1549164 h 2136263"/>
              <a:gd name="connsiteX7" fmla="*/ 440325 w 2348399"/>
              <a:gd name="connsiteY7" fmla="*/ 1020774 h 2136263"/>
              <a:gd name="connsiteX8" fmla="*/ 1144844 w 2348399"/>
              <a:gd name="connsiteY8" fmla="*/ 785933 h 2136263"/>
              <a:gd name="connsiteX9" fmla="*/ 1203554 w 2348399"/>
              <a:gd name="connsiteY9" fmla="*/ 785933 h 2136263"/>
              <a:gd name="connsiteX10" fmla="*/ 1203554 w 2348399"/>
              <a:gd name="connsiteY10" fmla="*/ 785934 h 2136263"/>
              <a:gd name="connsiteX11" fmla="*/ 1144844 w 2348399"/>
              <a:gd name="connsiteY11" fmla="*/ 785934 h 2136263"/>
              <a:gd name="connsiteX12" fmla="*/ 410970 w 2348399"/>
              <a:gd name="connsiteY12" fmla="*/ 492384 h 2136263"/>
              <a:gd name="connsiteX13" fmla="*/ 507841 w 2348399"/>
              <a:gd name="connsiteY13" fmla="*/ 504126 h 2136263"/>
              <a:gd name="connsiteX14" fmla="*/ 631132 w 2348399"/>
              <a:gd name="connsiteY14" fmla="*/ 568707 h 2136263"/>
              <a:gd name="connsiteX15" fmla="*/ 648745 w 2348399"/>
              <a:gd name="connsiteY15" fmla="*/ 600998 h 2136263"/>
              <a:gd name="connsiteX16" fmla="*/ 730939 w 2348399"/>
              <a:gd name="connsiteY16" fmla="*/ 950322 h 2136263"/>
              <a:gd name="connsiteX17" fmla="*/ 733875 w 2348399"/>
              <a:gd name="connsiteY17" fmla="*/ 965000 h 2136263"/>
              <a:gd name="connsiteX18" fmla="*/ 675165 w 2348399"/>
              <a:gd name="connsiteY18" fmla="*/ 1023709 h 2136263"/>
              <a:gd name="connsiteX19" fmla="*/ 619390 w 2348399"/>
              <a:gd name="connsiteY19" fmla="*/ 979677 h 2136263"/>
              <a:gd name="connsiteX20" fmla="*/ 557745 w 2348399"/>
              <a:gd name="connsiteY20" fmla="*/ 724289 h 2136263"/>
              <a:gd name="connsiteX21" fmla="*/ 557745 w 2348399"/>
              <a:gd name="connsiteY21" fmla="*/ 1549164 h 2136263"/>
              <a:gd name="connsiteX22" fmla="*/ 763230 w 2348399"/>
              <a:gd name="connsiteY22" fmla="*/ 1549164 h 2136263"/>
              <a:gd name="connsiteX23" fmla="*/ 763230 w 2348399"/>
              <a:gd name="connsiteY23" fmla="*/ 1314324 h 2136263"/>
              <a:gd name="connsiteX24" fmla="*/ 1027425 w 2348399"/>
              <a:gd name="connsiteY24" fmla="*/ 1314324 h 2136263"/>
              <a:gd name="connsiteX25" fmla="*/ 1027425 w 2348399"/>
              <a:gd name="connsiteY25" fmla="*/ 1314323 h 2136263"/>
              <a:gd name="connsiteX26" fmla="*/ 1144844 w 2348399"/>
              <a:gd name="connsiteY26" fmla="*/ 1314323 h 2136263"/>
              <a:gd name="connsiteX27" fmla="*/ 1144844 w 2348399"/>
              <a:gd name="connsiteY27" fmla="*/ 1314324 h 2136263"/>
              <a:gd name="connsiteX28" fmla="*/ 1203554 w 2348399"/>
              <a:gd name="connsiteY28" fmla="*/ 1314324 h 2136263"/>
              <a:gd name="connsiteX29" fmla="*/ 1203554 w 2348399"/>
              <a:gd name="connsiteY29" fmla="*/ 1314323 h 2136263"/>
              <a:gd name="connsiteX30" fmla="*/ 1320974 w 2348399"/>
              <a:gd name="connsiteY30" fmla="*/ 1314323 h 2136263"/>
              <a:gd name="connsiteX31" fmla="*/ 1320974 w 2348399"/>
              <a:gd name="connsiteY31" fmla="*/ 1314324 h 2136263"/>
              <a:gd name="connsiteX32" fmla="*/ 1585169 w 2348399"/>
              <a:gd name="connsiteY32" fmla="*/ 1314324 h 2136263"/>
              <a:gd name="connsiteX33" fmla="*/ 1585169 w 2348399"/>
              <a:gd name="connsiteY33" fmla="*/ 1784003 h 2136263"/>
              <a:gd name="connsiteX34" fmla="*/ 1820009 w 2348399"/>
              <a:gd name="connsiteY34" fmla="*/ 1784003 h 2136263"/>
              <a:gd name="connsiteX35" fmla="*/ 1820009 w 2348399"/>
              <a:gd name="connsiteY35" fmla="*/ 962064 h 2136263"/>
              <a:gd name="connsiteX36" fmla="*/ 1758364 w 2348399"/>
              <a:gd name="connsiteY36" fmla="*/ 1217452 h 2136263"/>
              <a:gd name="connsiteX37" fmla="*/ 1702589 w 2348399"/>
              <a:gd name="connsiteY37" fmla="*/ 1261485 h 2136263"/>
              <a:gd name="connsiteX38" fmla="*/ 1643879 w 2348399"/>
              <a:gd name="connsiteY38" fmla="*/ 1202775 h 2136263"/>
              <a:gd name="connsiteX39" fmla="*/ 1646815 w 2348399"/>
              <a:gd name="connsiteY39" fmla="*/ 1188097 h 2136263"/>
              <a:gd name="connsiteX40" fmla="*/ 1729009 w 2348399"/>
              <a:gd name="connsiteY40" fmla="*/ 838773 h 2136263"/>
              <a:gd name="connsiteX41" fmla="*/ 1746622 w 2348399"/>
              <a:gd name="connsiteY41" fmla="*/ 806483 h 2136263"/>
              <a:gd name="connsiteX42" fmla="*/ 1869912 w 2348399"/>
              <a:gd name="connsiteY42" fmla="*/ 741902 h 2136263"/>
              <a:gd name="connsiteX43" fmla="*/ 1966784 w 2348399"/>
              <a:gd name="connsiteY43" fmla="*/ 727224 h 2136263"/>
              <a:gd name="connsiteX44" fmla="*/ 2063655 w 2348399"/>
              <a:gd name="connsiteY44" fmla="*/ 738966 h 2136263"/>
              <a:gd name="connsiteX45" fmla="*/ 2186946 w 2348399"/>
              <a:gd name="connsiteY45" fmla="*/ 803547 h 2136263"/>
              <a:gd name="connsiteX46" fmla="*/ 2204559 w 2348399"/>
              <a:gd name="connsiteY46" fmla="*/ 835838 h 2136263"/>
              <a:gd name="connsiteX47" fmla="*/ 2286753 w 2348399"/>
              <a:gd name="connsiteY47" fmla="*/ 1185162 h 2136263"/>
              <a:gd name="connsiteX48" fmla="*/ 2289689 w 2348399"/>
              <a:gd name="connsiteY48" fmla="*/ 1199839 h 2136263"/>
              <a:gd name="connsiteX49" fmla="*/ 2230979 w 2348399"/>
              <a:gd name="connsiteY49" fmla="*/ 1258549 h 2136263"/>
              <a:gd name="connsiteX50" fmla="*/ 2175204 w 2348399"/>
              <a:gd name="connsiteY50" fmla="*/ 1214517 h 2136263"/>
              <a:gd name="connsiteX51" fmla="*/ 2113559 w 2348399"/>
              <a:gd name="connsiteY51" fmla="*/ 959129 h 2136263"/>
              <a:gd name="connsiteX52" fmla="*/ 2113559 w 2348399"/>
              <a:gd name="connsiteY52" fmla="*/ 1784003 h 2136263"/>
              <a:gd name="connsiteX53" fmla="*/ 2348399 w 2348399"/>
              <a:gd name="connsiteY53" fmla="*/ 1784003 h 2136263"/>
              <a:gd name="connsiteX54" fmla="*/ 2348399 w 2348399"/>
              <a:gd name="connsiteY54" fmla="*/ 2136263 h 2136263"/>
              <a:gd name="connsiteX55" fmla="*/ 0 w 2348399"/>
              <a:gd name="connsiteY55" fmla="*/ 2136263 h 2136263"/>
              <a:gd name="connsiteX56" fmla="*/ 0 w 2348399"/>
              <a:gd name="connsiteY56" fmla="*/ 1549164 h 2136263"/>
              <a:gd name="connsiteX57" fmla="*/ 264195 w 2348399"/>
              <a:gd name="connsiteY57" fmla="*/ 1549164 h 2136263"/>
              <a:gd name="connsiteX58" fmla="*/ 264195 w 2348399"/>
              <a:gd name="connsiteY58" fmla="*/ 727224 h 2136263"/>
              <a:gd name="connsiteX59" fmla="*/ 202550 w 2348399"/>
              <a:gd name="connsiteY59" fmla="*/ 982613 h 2136263"/>
              <a:gd name="connsiteX60" fmla="*/ 146775 w 2348399"/>
              <a:gd name="connsiteY60" fmla="*/ 1026645 h 2136263"/>
              <a:gd name="connsiteX61" fmla="*/ 88065 w 2348399"/>
              <a:gd name="connsiteY61" fmla="*/ 967935 h 2136263"/>
              <a:gd name="connsiteX62" fmla="*/ 91001 w 2348399"/>
              <a:gd name="connsiteY62" fmla="*/ 953258 h 2136263"/>
              <a:gd name="connsiteX63" fmla="*/ 173195 w 2348399"/>
              <a:gd name="connsiteY63" fmla="*/ 603933 h 2136263"/>
              <a:gd name="connsiteX64" fmla="*/ 190808 w 2348399"/>
              <a:gd name="connsiteY64" fmla="*/ 571643 h 2136263"/>
              <a:gd name="connsiteX65" fmla="*/ 314099 w 2348399"/>
              <a:gd name="connsiteY65" fmla="*/ 507062 h 2136263"/>
              <a:gd name="connsiteX66" fmla="*/ 410970 w 2348399"/>
              <a:gd name="connsiteY66" fmla="*/ 492384 h 2136263"/>
              <a:gd name="connsiteX67" fmla="*/ 1966784 w 2348399"/>
              <a:gd name="connsiteY67" fmla="*/ 463029 h 2136263"/>
              <a:gd name="connsiteX68" fmla="*/ 2084204 w 2348399"/>
              <a:gd name="connsiteY68" fmla="*/ 580450 h 2136263"/>
              <a:gd name="connsiteX69" fmla="*/ 1966784 w 2348399"/>
              <a:gd name="connsiteY69" fmla="*/ 697870 h 2136263"/>
              <a:gd name="connsiteX70" fmla="*/ 1849363 w 2348399"/>
              <a:gd name="connsiteY70" fmla="*/ 580450 h 2136263"/>
              <a:gd name="connsiteX71" fmla="*/ 1966784 w 2348399"/>
              <a:gd name="connsiteY71" fmla="*/ 463029 h 2136263"/>
              <a:gd name="connsiteX72" fmla="*/ 410970 w 2348399"/>
              <a:gd name="connsiteY72" fmla="*/ 228189 h 2136263"/>
              <a:gd name="connsiteX73" fmla="*/ 528390 w 2348399"/>
              <a:gd name="connsiteY73" fmla="*/ 345609 h 2136263"/>
              <a:gd name="connsiteX74" fmla="*/ 410970 w 2348399"/>
              <a:gd name="connsiteY74" fmla="*/ 463030 h 2136263"/>
              <a:gd name="connsiteX75" fmla="*/ 293549 w 2348399"/>
              <a:gd name="connsiteY75" fmla="*/ 345609 h 2136263"/>
              <a:gd name="connsiteX76" fmla="*/ 410970 w 2348399"/>
              <a:gd name="connsiteY76" fmla="*/ 228189 h 2136263"/>
              <a:gd name="connsiteX77" fmla="*/ 763688 w 2348399"/>
              <a:gd name="connsiteY77" fmla="*/ 1651 h 2136263"/>
              <a:gd name="connsiteX78" fmla="*/ 772036 w 2348399"/>
              <a:gd name="connsiteY78" fmla="*/ 22704 h 2136263"/>
              <a:gd name="connsiteX79" fmla="*/ 1027425 w 2348399"/>
              <a:gd name="connsiteY79" fmla="*/ 457157 h 2136263"/>
              <a:gd name="connsiteX80" fmla="*/ 1027425 w 2348399"/>
              <a:gd name="connsiteY80" fmla="*/ 457158 h 2136263"/>
              <a:gd name="connsiteX81" fmla="*/ 772036 w 2348399"/>
              <a:gd name="connsiteY81" fmla="*/ 22705 h 2136263"/>
              <a:gd name="connsiteX82" fmla="*/ 763688 w 2348399"/>
              <a:gd name="connsiteY82" fmla="*/ 1652 h 2136263"/>
              <a:gd name="connsiteX83" fmla="*/ 1584298 w 2348399"/>
              <a:gd name="connsiteY83" fmla="*/ 0 h 2136263"/>
              <a:gd name="connsiteX84" fmla="*/ 1584298 w 2348399"/>
              <a:gd name="connsiteY84" fmla="*/ 1 h 2136263"/>
              <a:gd name="connsiteX85" fmla="*/ 1576363 w 2348399"/>
              <a:gd name="connsiteY85" fmla="*/ 22705 h 2136263"/>
              <a:gd name="connsiteX86" fmla="*/ 1320974 w 2348399"/>
              <a:gd name="connsiteY86" fmla="*/ 457158 h 2136263"/>
              <a:gd name="connsiteX87" fmla="*/ 1320974 w 2348399"/>
              <a:gd name="connsiteY87" fmla="*/ 457157 h 2136263"/>
              <a:gd name="connsiteX88" fmla="*/ 1576363 w 2348399"/>
              <a:gd name="connsiteY88" fmla="*/ 22704 h 213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2348399" h="2136263">
                <a:moveTo>
                  <a:pt x="1937429" y="1255614"/>
                </a:moveTo>
                <a:lnTo>
                  <a:pt x="1937429" y="1784003"/>
                </a:lnTo>
                <a:lnTo>
                  <a:pt x="1996139" y="1784003"/>
                </a:lnTo>
                <a:lnTo>
                  <a:pt x="1996139" y="1255614"/>
                </a:lnTo>
                <a:close/>
                <a:moveTo>
                  <a:pt x="381615" y="1020774"/>
                </a:moveTo>
                <a:lnTo>
                  <a:pt x="381615" y="1549164"/>
                </a:lnTo>
                <a:lnTo>
                  <a:pt x="440325" y="1549164"/>
                </a:lnTo>
                <a:lnTo>
                  <a:pt x="440325" y="1020774"/>
                </a:lnTo>
                <a:close/>
                <a:moveTo>
                  <a:pt x="1144844" y="785933"/>
                </a:moveTo>
                <a:lnTo>
                  <a:pt x="1203554" y="785933"/>
                </a:lnTo>
                <a:lnTo>
                  <a:pt x="1203554" y="785934"/>
                </a:lnTo>
                <a:lnTo>
                  <a:pt x="1144844" y="785934"/>
                </a:lnTo>
                <a:close/>
                <a:moveTo>
                  <a:pt x="410970" y="492384"/>
                </a:moveTo>
                <a:cubicBezTo>
                  <a:pt x="443260" y="492384"/>
                  <a:pt x="475551" y="498255"/>
                  <a:pt x="507841" y="504126"/>
                </a:cubicBezTo>
                <a:cubicBezTo>
                  <a:pt x="554809" y="518804"/>
                  <a:pt x="595906" y="539352"/>
                  <a:pt x="631132" y="568707"/>
                </a:cubicBezTo>
                <a:cubicBezTo>
                  <a:pt x="639939" y="577514"/>
                  <a:pt x="645810" y="589256"/>
                  <a:pt x="648745" y="600998"/>
                </a:cubicBezTo>
                <a:lnTo>
                  <a:pt x="730939" y="950322"/>
                </a:lnTo>
                <a:cubicBezTo>
                  <a:pt x="730939" y="953258"/>
                  <a:pt x="733875" y="959129"/>
                  <a:pt x="733875" y="965000"/>
                </a:cubicBezTo>
                <a:cubicBezTo>
                  <a:pt x="733875" y="997290"/>
                  <a:pt x="707455" y="1023709"/>
                  <a:pt x="675165" y="1023709"/>
                </a:cubicBezTo>
                <a:cubicBezTo>
                  <a:pt x="648745" y="1023709"/>
                  <a:pt x="625261" y="1003161"/>
                  <a:pt x="619390" y="979677"/>
                </a:cubicBezTo>
                <a:lnTo>
                  <a:pt x="557745" y="724289"/>
                </a:lnTo>
                <a:lnTo>
                  <a:pt x="557745" y="1549164"/>
                </a:lnTo>
                <a:lnTo>
                  <a:pt x="763230" y="1549164"/>
                </a:lnTo>
                <a:lnTo>
                  <a:pt x="763230" y="1314324"/>
                </a:lnTo>
                <a:lnTo>
                  <a:pt x="1027425" y="1314324"/>
                </a:lnTo>
                <a:lnTo>
                  <a:pt x="1027425" y="1314323"/>
                </a:lnTo>
                <a:lnTo>
                  <a:pt x="1144844" y="1314323"/>
                </a:lnTo>
                <a:lnTo>
                  <a:pt x="1144844" y="1314324"/>
                </a:lnTo>
                <a:lnTo>
                  <a:pt x="1203554" y="1314324"/>
                </a:lnTo>
                <a:lnTo>
                  <a:pt x="1203554" y="1314323"/>
                </a:lnTo>
                <a:lnTo>
                  <a:pt x="1320974" y="1314323"/>
                </a:lnTo>
                <a:lnTo>
                  <a:pt x="1320974" y="1314324"/>
                </a:lnTo>
                <a:lnTo>
                  <a:pt x="1585169" y="1314324"/>
                </a:lnTo>
                <a:lnTo>
                  <a:pt x="1585169" y="1784003"/>
                </a:lnTo>
                <a:lnTo>
                  <a:pt x="1820009" y="1784003"/>
                </a:lnTo>
                <a:lnTo>
                  <a:pt x="1820009" y="962064"/>
                </a:lnTo>
                <a:lnTo>
                  <a:pt x="1758364" y="1217452"/>
                </a:lnTo>
                <a:cubicBezTo>
                  <a:pt x="1752492" y="1240936"/>
                  <a:pt x="1729009" y="1261485"/>
                  <a:pt x="1702589" y="1261485"/>
                </a:cubicBezTo>
                <a:cubicBezTo>
                  <a:pt x="1670299" y="1261485"/>
                  <a:pt x="1643879" y="1235065"/>
                  <a:pt x="1643879" y="1202775"/>
                </a:cubicBezTo>
                <a:cubicBezTo>
                  <a:pt x="1643879" y="1196904"/>
                  <a:pt x="1646815" y="1191033"/>
                  <a:pt x="1646815" y="1188097"/>
                </a:cubicBezTo>
                <a:lnTo>
                  <a:pt x="1729009" y="838773"/>
                </a:lnTo>
                <a:cubicBezTo>
                  <a:pt x="1731944" y="827031"/>
                  <a:pt x="1737815" y="815289"/>
                  <a:pt x="1746622" y="806483"/>
                </a:cubicBezTo>
                <a:cubicBezTo>
                  <a:pt x="1781847" y="777128"/>
                  <a:pt x="1822944" y="753644"/>
                  <a:pt x="1869912" y="741902"/>
                </a:cubicBezTo>
                <a:cubicBezTo>
                  <a:pt x="1902203" y="733095"/>
                  <a:pt x="1934493" y="727224"/>
                  <a:pt x="1966784" y="727224"/>
                </a:cubicBezTo>
                <a:cubicBezTo>
                  <a:pt x="1999074" y="727224"/>
                  <a:pt x="2031365" y="733095"/>
                  <a:pt x="2063655" y="738966"/>
                </a:cubicBezTo>
                <a:cubicBezTo>
                  <a:pt x="2110623" y="753644"/>
                  <a:pt x="2151720" y="774192"/>
                  <a:pt x="2186946" y="803547"/>
                </a:cubicBezTo>
                <a:cubicBezTo>
                  <a:pt x="2195753" y="812354"/>
                  <a:pt x="2201624" y="824096"/>
                  <a:pt x="2204559" y="835838"/>
                </a:cubicBezTo>
                <a:lnTo>
                  <a:pt x="2286753" y="1185162"/>
                </a:lnTo>
                <a:cubicBezTo>
                  <a:pt x="2286753" y="1188097"/>
                  <a:pt x="2289689" y="1193968"/>
                  <a:pt x="2289689" y="1199839"/>
                </a:cubicBezTo>
                <a:cubicBezTo>
                  <a:pt x="2289689" y="1232130"/>
                  <a:pt x="2263269" y="1258549"/>
                  <a:pt x="2230979" y="1258549"/>
                </a:cubicBezTo>
                <a:cubicBezTo>
                  <a:pt x="2204559" y="1258549"/>
                  <a:pt x="2181075" y="1238001"/>
                  <a:pt x="2175204" y="1214517"/>
                </a:cubicBezTo>
                <a:lnTo>
                  <a:pt x="2113559" y="959129"/>
                </a:lnTo>
                <a:lnTo>
                  <a:pt x="2113559" y="1784003"/>
                </a:lnTo>
                <a:lnTo>
                  <a:pt x="2348399" y="1784003"/>
                </a:lnTo>
                <a:lnTo>
                  <a:pt x="2348399" y="2136263"/>
                </a:lnTo>
                <a:lnTo>
                  <a:pt x="0" y="2136263"/>
                </a:lnTo>
                <a:lnTo>
                  <a:pt x="0" y="1549164"/>
                </a:lnTo>
                <a:lnTo>
                  <a:pt x="264195" y="1549164"/>
                </a:lnTo>
                <a:lnTo>
                  <a:pt x="264195" y="727224"/>
                </a:lnTo>
                <a:lnTo>
                  <a:pt x="202550" y="982613"/>
                </a:lnTo>
                <a:cubicBezTo>
                  <a:pt x="196679" y="1006097"/>
                  <a:pt x="173195" y="1026645"/>
                  <a:pt x="146775" y="1026645"/>
                </a:cubicBezTo>
                <a:cubicBezTo>
                  <a:pt x="114485" y="1026645"/>
                  <a:pt x="88065" y="1000226"/>
                  <a:pt x="88065" y="967935"/>
                </a:cubicBezTo>
                <a:cubicBezTo>
                  <a:pt x="88065" y="962064"/>
                  <a:pt x="91001" y="956193"/>
                  <a:pt x="91001" y="953258"/>
                </a:cubicBezTo>
                <a:lnTo>
                  <a:pt x="173195" y="603933"/>
                </a:lnTo>
                <a:cubicBezTo>
                  <a:pt x="176130" y="592191"/>
                  <a:pt x="182001" y="580449"/>
                  <a:pt x="190808" y="571643"/>
                </a:cubicBezTo>
                <a:cubicBezTo>
                  <a:pt x="226034" y="542288"/>
                  <a:pt x="267131" y="518804"/>
                  <a:pt x="314099" y="507062"/>
                </a:cubicBezTo>
                <a:cubicBezTo>
                  <a:pt x="346389" y="498255"/>
                  <a:pt x="378679" y="492384"/>
                  <a:pt x="410970" y="492384"/>
                </a:cubicBezTo>
                <a:close/>
                <a:moveTo>
                  <a:pt x="1966784" y="463029"/>
                </a:moveTo>
                <a:cubicBezTo>
                  <a:pt x="2031633" y="463029"/>
                  <a:pt x="2084204" y="515600"/>
                  <a:pt x="2084204" y="580450"/>
                </a:cubicBezTo>
                <a:cubicBezTo>
                  <a:pt x="2084204" y="645299"/>
                  <a:pt x="2031633" y="697870"/>
                  <a:pt x="1966784" y="697870"/>
                </a:cubicBezTo>
                <a:cubicBezTo>
                  <a:pt x="1901934" y="697870"/>
                  <a:pt x="1849363" y="645299"/>
                  <a:pt x="1849363" y="580450"/>
                </a:cubicBezTo>
                <a:cubicBezTo>
                  <a:pt x="1849363" y="515600"/>
                  <a:pt x="1901934" y="463029"/>
                  <a:pt x="1966784" y="463029"/>
                </a:cubicBezTo>
                <a:close/>
                <a:moveTo>
                  <a:pt x="410970" y="228189"/>
                </a:moveTo>
                <a:cubicBezTo>
                  <a:pt x="475819" y="228189"/>
                  <a:pt x="528390" y="280760"/>
                  <a:pt x="528390" y="345609"/>
                </a:cubicBezTo>
                <a:cubicBezTo>
                  <a:pt x="528390" y="410459"/>
                  <a:pt x="475819" y="463030"/>
                  <a:pt x="410970" y="463030"/>
                </a:cubicBezTo>
                <a:cubicBezTo>
                  <a:pt x="346120" y="463030"/>
                  <a:pt x="293549" y="410459"/>
                  <a:pt x="293549" y="345609"/>
                </a:cubicBezTo>
                <a:cubicBezTo>
                  <a:pt x="293549" y="280760"/>
                  <a:pt x="346120" y="228189"/>
                  <a:pt x="410970" y="228189"/>
                </a:cubicBezTo>
                <a:close/>
                <a:moveTo>
                  <a:pt x="763688" y="1651"/>
                </a:moveTo>
                <a:lnTo>
                  <a:pt x="772036" y="22704"/>
                </a:lnTo>
                <a:lnTo>
                  <a:pt x="1027425" y="457157"/>
                </a:lnTo>
                <a:lnTo>
                  <a:pt x="1027425" y="457158"/>
                </a:lnTo>
                <a:lnTo>
                  <a:pt x="772036" y="22705"/>
                </a:lnTo>
                <a:cubicBezTo>
                  <a:pt x="767633" y="16100"/>
                  <a:pt x="764881" y="8945"/>
                  <a:pt x="763688" y="1652"/>
                </a:cubicBezTo>
                <a:close/>
                <a:moveTo>
                  <a:pt x="1584298" y="0"/>
                </a:moveTo>
                <a:lnTo>
                  <a:pt x="1584298" y="1"/>
                </a:lnTo>
                <a:cubicBezTo>
                  <a:pt x="1583335" y="7661"/>
                  <a:pt x="1580766" y="15366"/>
                  <a:pt x="1576363" y="22705"/>
                </a:cubicBezTo>
                <a:lnTo>
                  <a:pt x="1320974" y="457158"/>
                </a:lnTo>
                <a:lnTo>
                  <a:pt x="1320974" y="457157"/>
                </a:lnTo>
                <a:lnTo>
                  <a:pt x="1576363" y="22704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4867739-7696-4EE7-B03C-67EF4EB99C23}"/>
              </a:ext>
            </a:extLst>
          </p:cNvPr>
          <p:cNvSpPr txBox="1"/>
          <p:nvPr/>
        </p:nvSpPr>
        <p:spPr>
          <a:xfrm>
            <a:off x="7744123" y="2364478"/>
            <a:ext cx="609462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1DE66FB-0685-48CD-845F-295BD8216A60}"/>
              </a:ext>
            </a:extLst>
          </p:cNvPr>
          <p:cNvSpPr/>
          <p:nvPr/>
        </p:nvSpPr>
        <p:spPr>
          <a:xfrm>
            <a:off x="7713999" y="1332082"/>
            <a:ext cx="616303" cy="1034936"/>
          </a:xfrm>
          <a:custGeom>
            <a:avLst/>
            <a:gdLst>
              <a:gd name="connsiteX0" fmla="*/ 411200 w 821737"/>
              <a:gd name="connsiteY0" fmla="*/ 58939 h 1379914"/>
              <a:gd name="connsiteX1" fmla="*/ 528620 w 821737"/>
              <a:gd name="connsiteY1" fmla="*/ 176360 h 1379914"/>
              <a:gd name="connsiteX2" fmla="*/ 411200 w 821737"/>
              <a:gd name="connsiteY2" fmla="*/ 293780 h 1379914"/>
              <a:gd name="connsiteX3" fmla="*/ 293779 w 821737"/>
              <a:gd name="connsiteY3" fmla="*/ 176360 h 1379914"/>
              <a:gd name="connsiteX4" fmla="*/ 411200 w 821737"/>
              <a:gd name="connsiteY4" fmla="*/ 58939 h 1379914"/>
              <a:gd name="connsiteX5" fmla="*/ 50638 w 821737"/>
              <a:gd name="connsiteY5" fmla="*/ 688 h 1379914"/>
              <a:gd name="connsiteX6" fmla="*/ 108843 w 821737"/>
              <a:gd name="connsiteY6" fmla="*/ 29585 h 1379914"/>
              <a:gd name="connsiteX7" fmla="*/ 293780 w 821737"/>
              <a:gd name="connsiteY7" fmla="*/ 343683 h 1379914"/>
              <a:gd name="connsiteX8" fmla="*/ 314328 w 821737"/>
              <a:gd name="connsiteY8" fmla="*/ 337812 h 1379914"/>
              <a:gd name="connsiteX9" fmla="*/ 411199 w 821737"/>
              <a:gd name="connsiteY9" fmla="*/ 323135 h 1379914"/>
              <a:gd name="connsiteX10" fmla="*/ 508071 w 821737"/>
              <a:gd name="connsiteY10" fmla="*/ 337812 h 1379914"/>
              <a:gd name="connsiteX11" fmla="*/ 528619 w 821737"/>
              <a:gd name="connsiteY11" fmla="*/ 343683 h 1379914"/>
              <a:gd name="connsiteX12" fmla="*/ 713556 w 821737"/>
              <a:gd name="connsiteY12" fmla="*/ 29585 h 1379914"/>
              <a:gd name="connsiteX13" fmla="*/ 792814 w 821737"/>
              <a:gd name="connsiteY13" fmla="*/ 9036 h 1379914"/>
              <a:gd name="connsiteX14" fmla="*/ 813363 w 821737"/>
              <a:gd name="connsiteY14" fmla="*/ 88295 h 1379914"/>
              <a:gd name="connsiteX15" fmla="*/ 557974 w 821737"/>
              <a:gd name="connsiteY15" fmla="*/ 522748 h 1379914"/>
              <a:gd name="connsiteX16" fmla="*/ 557974 w 821737"/>
              <a:gd name="connsiteY16" fmla="*/ 910234 h 1379914"/>
              <a:gd name="connsiteX17" fmla="*/ 557974 w 821737"/>
              <a:gd name="connsiteY17" fmla="*/ 1379914 h 1379914"/>
              <a:gd name="connsiteX18" fmla="*/ 440554 w 821737"/>
              <a:gd name="connsiteY18" fmla="*/ 1379914 h 1379914"/>
              <a:gd name="connsiteX19" fmla="*/ 440554 w 821737"/>
              <a:gd name="connsiteY19" fmla="*/ 851524 h 1379914"/>
              <a:gd name="connsiteX20" fmla="*/ 381844 w 821737"/>
              <a:gd name="connsiteY20" fmla="*/ 851524 h 1379914"/>
              <a:gd name="connsiteX21" fmla="*/ 381844 w 821737"/>
              <a:gd name="connsiteY21" fmla="*/ 1379914 h 1379914"/>
              <a:gd name="connsiteX22" fmla="*/ 264425 w 821737"/>
              <a:gd name="connsiteY22" fmla="*/ 1379914 h 1379914"/>
              <a:gd name="connsiteX23" fmla="*/ 264425 w 821737"/>
              <a:gd name="connsiteY23" fmla="*/ 910234 h 1379914"/>
              <a:gd name="connsiteX24" fmla="*/ 264425 w 821737"/>
              <a:gd name="connsiteY24" fmla="*/ 522748 h 1379914"/>
              <a:gd name="connsiteX25" fmla="*/ 9036 w 821737"/>
              <a:gd name="connsiteY25" fmla="*/ 88295 h 1379914"/>
              <a:gd name="connsiteX26" fmla="*/ 29585 w 821737"/>
              <a:gd name="connsiteY26" fmla="*/ 9036 h 1379914"/>
              <a:gd name="connsiteX27" fmla="*/ 50638 w 821737"/>
              <a:gd name="connsiteY27" fmla="*/ 688 h 1379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1737" h="1379914">
                <a:moveTo>
                  <a:pt x="411200" y="58939"/>
                </a:moveTo>
                <a:cubicBezTo>
                  <a:pt x="476049" y="58939"/>
                  <a:pt x="528620" y="111510"/>
                  <a:pt x="528620" y="176360"/>
                </a:cubicBezTo>
                <a:cubicBezTo>
                  <a:pt x="528620" y="241209"/>
                  <a:pt x="476049" y="293780"/>
                  <a:pt x="411200" y="293780"/>
                </a:cubicBezTo>
                <a:cubicBezTo>
                  <a:pt x="346350" y="293780"/>
                  <a:pt x="293779" y="241209"/>
                  <a:pt x="293779" y="176360"/>
                </a:cubicBezTo>
                <a:cubicBezTo>
                  <a:pt x="293779" y="111510"/>
                  <a:pt x="346350" y="58939"/>
                  <a:pt x="411200" y="58939"/>
                </a:cubicBezTo>
                <a:close/>
                <a:moveTo>
                  <a:pt x="50638" y="688"/>
                </a:moveTo>
                <a:cubicBezTo>
                  <a:pt x="72516" y="-2889"/>
                  <a:pt x="95633" y="7569"/>
                  <a:pt x="108843" y="29585"/>
                </a:cubicBezTo>
                <a:lnTo>
                  <a:pt x="293780" y="343683"/>
                </a:lnTo>
                <a:cubicBezTo>
                  <a:pt x="302586" y="340748"/>
                  <a:pt x="308457" y="340748"/>
                  <a:pt x="314328" y="337812"/>
                </a:cubicBezTo>
                <a:cubicBezTo>
                  <a:pt x="346618" y="329006"/>
                  <a:pt x="378909" y="323135"/>
                  <a:pt x="411199" y="323135"/>
                </a:cubicBezTo>
                <a:cubicBezTo>
                  <a:pt x="443490" y="323135"/>
                  <a:pt x="475780" y="329006"/>
                  <a:pt x="508071" y="337812"/>
                </a:cubicBezTo>
                <a:cubicBezTo>
                  <a:pt x="516877" y="337812"/>
                  <a:pt x="522748" y="340748"/>
                  <a:pt x="528619" y="343683"/>
                </a:cubicBezTo>
                <a:lnTo>
                  <a:pt x="713556" y="29585"/>
                </a:lnTo>
                <a:cubicBezTo>
                  <a:pt x="728233" y="3165"/>
                  <a:pt x="763459" y="-8577"/>
                  <a:pt x="792814" y="9036"/>
                </a:cubicBezTo>
                <a:cubicBezTo>
                  <a:pt x="819234" y="23714"/>
                  <a:pt x="830976" y="58940"/>
                  <a:pt x="813363" y="88295"/>
                </a:cubicBezTo>
                <a:lnTo>
                  <a:pt x="557974" y="522748"/>
                </a:lnTo>
                <a:lnTo>
                  <a:pt x="557974" y="910234"/>
                </a:lnTo>
                <a:lnTo>
                  <a:pt x="557974" y="1379914"/>
                </a:lnTo>
                <a:lnTo>
                  <a:pt x="440554" y="1379914"/>
                </a:lnTo>
                <a:lnTo>
                  <a:pt x="440554" y="851524"/>
                </a:lnTo>
                <a:lnTo>
                  <a:pt x="381844" y="851524"/>
                </a:lnTo>
                <a:lnTo>
                  <a:pt x="381844" y="1379914"/>
                </a:lnTo>
                <a:lnTo>
                  <a:pt x="264425" y="1379914"/>
                </a:lnTo>
                <a:lnTo>
                  <a:pt x="264425" y="910234"/>
                </a:lnTo>
                <a:lnTo>
                  <a:pt x="264425" y="522748"/>
                </a:lnTo>
                <a:lnTo>
                  <a:pt x="9036" y="88295"/>
                </a:lnTo>
                <a:cubicBezTo>
                  <a:pt x="-8577" y="61875"/>
                  <a:pt x="230" y="26649"/>
                  <a:pt x="29585" y="9036"/>
                </a:cubicBezTo>
                <a:cubicBezTo>
                  <a:pt x="36190" y="4633"/>
                  <a:pt x="43345" y="1881"/>
                  <a:pt x="50638" y="688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E181017-DB2F-4D32-A09A-433A748D7B17}"/>
              </a:ext>
            </a:extLst>
          </p:cNvPr>
          <p:cNvGrpSpPr/>
          <p:nvPr/>
        </p:nvGrpSpPr>
        <p:grpSpPr>
          <a:xfrm>
            <a:off x="297825" y="2374724"/>
            <a:ext cx="1761174" cy="1413892"/>
            <a:chOff x="397100" y="1857273"/>
            <a:chExt cx="2348232" cy="1885188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54FA4CD-4800-4C51-AE49-E798AC481F66}"/>
                </a:ext>
              </a:extLst>
            </p:cNvPr>
            <p:cNvSpPr txBox="1"/>
            <p:nvPr/>
          </p:nvSpPr>
          <p:spPr>
            <a:xfrm>
              <a:off x="397100" y="1857273"/>
              <a:ext cx="234823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8FE088C-E11E-44A3-A3FD-C4BDC33910F8}"/>
                </a:ext>
              </a:extLst>
            </p:cNvPr>
            <p:cNvSpPr txBox="1"/>
            <p:nvPr/>
          </p:nvSpPr>
          <p:spPr>
            <a:xfrm>
              <a:off x="403332" y="2388245"/>
              <a:ext cx="234200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E059485-36DD-47CB-9808-DA5B4A0278D4}"/>
              </a:ext>
            </a:extLst>
          </p:cNvPr>
          <p:cNvGrpSpPr/>
          <p:nvPr/>
        </p:nvGrpSpPr>
        <p:grpSpPr>
          <a:xfrm>
            <a:off x="4848558" y="1414235"/>
            <a:ext cx="1761174" cy="1413892"/>
            <a:chOff x="6464744" y="980866"/>
            <a:chExt cx="2348232" cy="188518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D8E2142-0FBD-469E-95EF-33F335CCD594}"/>
                </a:ext>
              </a:extLst>
            </p:cNvPr>
            <p:cNvSpPr txBox="1"/>
            <p:nvPr/>
          </p:nvSpPr>
          <p:spPr>
            <a:xfrm>
              <a:off x="6464744" y="980866"/>
              <a:ext cx="234823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2AB6E4F-F85D-471F-9EDA-B04A6FFF1817}"/>
                </a:ext>
              </a:extLst>
            </p:cNvPr>
            <p:cNvSpPr txBox="1"/>
            <p:nvPr/>
          </p:nvSpPr>
          <p:spPr>
            <a:xfrm>
              <a:off x="6470976" y="1511838"/>
              <a:ext cx="234200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2EB9CE4-BC2D-49C2-9F96-EDA892894734}"/>
              </a:ext>
            </a:extLst>
          </p:cNvPr>
          <p:cNvGrpSpPr/>
          <p:nvPr/>
        </p:nvGrpSpPr>
        <p:grpSpPr>
          <a:xfrm>
            <a:off x="2523557" y="1894479"/>
            <a:ext cx="1761174" cy="1413892"/>
            <a:chOff x="3364743" y="1195158"/>
            <a:chExt cx="2348232" cy="1885188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F2D0B58-E07B-43AC-BE9D-BC820D6EB8FF}"/>
                </a:ext>
              </a:extLst>
            </p:cNvPr>
            <p:cNvSpPr txBox="1"/>
            <p:nvPr/>
          </p:nvSpPr>
          <p:spPr>
            <a:xfrm>
              <a:off x="3364743" y="1195158"/>
              <a:ext cx="234823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B8208E16-E187-4C53-8DC8-74E66524FAF8}"/>
                </a:ext>
              </a:extLst>
            </p:cNvPr>
            <p:cNvSpPr txBox="1"/>
            <p:nvPr/>
          </p:nvSpPr>
          <p:spPr>
            <a:xfrm>
              <a:off x="3370975" y="1726130"/>
              <a:ext cx="234200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8E0C21B-1750-446A-80C3-331C358DB082}"/>
              </a:ext>
            </a:extLst>
          </p:cNvPr>
          <p:cNvGrpSpPr/>
          <p:nvPr/>
        </p:nvGrpSpPr>
        <p:grpSpPr>
          <a:xfrm>
            <a:off x="7141811" y="3081670"/>
            <a:ext cx="1761174" cy="1413892"/>
            <a:chOff x="6464744" y="980866"/>
            <a:chExt cx="2348232" cy="188518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E3BE0AB-2219-4929-9D16-3CC991CF66D9}"/>
                </a:ext>
              </a:extLst>
            </p:cNvPr>
            <p:cNvSpPr txBox="1"/>
            <p:nvPr/>
          </p:nvSpPr>
          <p:spPr>
            <a:xfrm>
              <a:off x="6464744" y="980866"/>
              <a:ext cx="2348232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5B15604-0654-479B-AA57-84367CAB8D6B}"/>
                </a:ext>
              </a:extLst>
            </p:cNvPr>
            <p:cNvSpPr txBox="1"/>
            <p:nvPr/>
          </p:nvSpPr>
          <p:spPr>
            <a:xfrm>
              <a:off x="6470976" y="1511838"/>
              <a:ext cx="234200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301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368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Start, Run and Win Illustration for PowerPoint</vt:lpstr>
      <vt:lpstr>Start, Run and Win Illustration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Start, Run and Win Illustration for PowerPoint</dc:title>
  <dc:creator>PresentationGO.com</dc:creator>
  <dc:description>© Copyright PresentationGO.com</dc:description>
  <dcterms:created xsi:type="dcterms:W3CDTF">2014-11-26T05:14:11Z</dcterms:created>
  <dcterms:modified xsi:type="dcterms:W3CDTF">2018-10-16T16:37:35Z</dcterms:modified>
  <cp:category>Graphics &amp; Metaphors</cp:category>
</cp:coreProperties>
</file>