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100" d="100"/>
          <a:sy n="100" d="100"/>
        </p:scale>
        <p:origin x="1116" y="118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9/29/2022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730162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9/29/2022</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 Id="rId14" Type="http://schemas.openxmlformats.org/officeDocument/2006/relationships/image" Target="../media/image13.svg"/></Relationships>
</file>

<file path=ppt/slides/_rels/slide2.xml.rels><?xml version="1.0" encoding="UTF-8" standalone="yes"?>
<Relationships xmlns="http://schemas.openxmlformats.org/package/2006/relationships"><Relationship Id="rId8" Type="http://schemas.openxmlformats.org/officeDocument/2006/relationships/image" Target="../media/image19.svg"/><Relationship Id="rId13" Type="http://schemas.openxmlformats.org/officeDocument/2006/relationships/image" Target="../media/image24.png"/><Relationship Id="rId3" Type="http://schemas.openxmlformats.org/officeDocument/2006/relationships/image" Target="../media/image14.png"/><Relationship Id="rId7" Type="http://schemas.openxmlformats.org/officeDocument/2006/relationships/image" Target="../media/image18.png"/><Relationship Id="rId12" Type="http://schemas.openxmlformats.org/officeDocument/2006/relationships/image" Target="../media/image23.sv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7.svg"/><Relationship Id="rId11" Type="http://schemas.openxmlformats.org/officeDocument/2006/relationships/image" Target="../media/image22.png"/><Relationship Id="rId5" Type="http://schemas.openxmlformats.org/officeDocument/2006/relationships/image" Target="../media/image16.png"/><Relationship Id="rId10" Type="http://schemas.openxmlformats.org/officeDocument/2006/relationships/image" Target="../media/image21.svg"/><Relationship Id="rId4" Type="http://schemas.openxmlformats.org/officeDocument/2006/relationships/image" Target="../media/image15.svg"/><Relationship Id="rId9" Type="http://schemas.openxmlformats.org/officeDocument/2006/relationships/image" Target="../media/image20.png"/><Relationship Id="rId14" Type="http://schemas.openxmlformats.org/officeDocument/2006/relationships/image" Target="../media/image25.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Steady Cylinder Increase – Slide Template</a:t>
            </a:r>
          </a:p>
        </p:txBody>
      </p:sp>
      <p:grpSp>
        <p:nvGrpSpPr>
          <p:cNvPr id="41" name="Group 40">
            <a:extLst>
              <a:ext uri="{FF2B5EF4-FFF2-40B4-BE49-F238E27FC236}">
                <a16:creationId xmlns:a16="http://schemas.microsoft.com/office/drawing/2014/main" id="{2980FCA4-9D52-3CDD-7D57-0384EFE7A39C}"/>
              </a:ext>
            </a:extLst>
          </p:cNvPr>
          <p:cNvGrpSpPr/>
          <p:nvPr/>
        </p:nvGrpSpPr>
        <p:grpSpPr>
          <a:xfrm>
            <a:off x="400518" y="1687364"/>
            <a:ext cx="2685991" cy="1837084"/>
            <a:chOff x="332936" y="2555951"/>
            <a:chExt cx="2926080" cy="2449446"/>
          </a:xfrm>
        </p:grpSpPr>
        <p:sp>
          <p:nvSpPr>
            <p:cNvPr id="42" name="TextBox 41">
              <a:extLst>
                <a:ext uri="{FF2B5EF4-FFF2-40B4-BE49-F238E27FC236}">
                  <a16:creationId xmlns:a16="http://schemas.microsoft.com/office/drawing/2014/main" id="{94954BA4-7A91-1B4E-AE40-C1AECEB21906}"/>
                </a:ext>
              </a:extLst>
            </p:cNvPr>
            <p:cNvSpPr txBox="1"/>
            <p:nvPr/>
          </p:nvSpPr>
          <p:spPr>
            <a:xfrm>
              <a:off x="332936" y="2555951"/>
              <a:ext cx="2926080" cy="533480"/>
            </a:xfrm>
            <a:prstGeom prst="rect">
              <a:avLst/>
            </a:prstGeom>
            <a:noFill/>
          </p:spPr>
          <p:txBody>
            <a:bodyPr wrap="square" lIns="0" rIns="0" rtlCol="0" anchor="b">
              <a:spAutoFit/>
            </a:bodyPr>
            <a:lstStyle/>
            <a:p>
              <a:pPr algn="ctr"/>
              <a:r>
                <a:rPr lang="en-US" sz="2000" b="1" noProof="1"/>
                <a:t>Lorem Ipsum</a:t>
              </a:r>
            </a:p>
          </p:txBody>
        </p:sp>
        <p:sp>
          <p:nvSpPr>
            <p:cNvPr id="43" name="TextBox 42">
              <a:extLst>
                <a:ext uri="{FF2B5EF4-FFF2-40B4-BE49-F238E27FC236}">
                  <a16:creationId xmlns:a16="http://schemas.microsoft.com/office/drawing/2014/main" id="{8C2234CF-48CA-EB68-2E02-15F94E7E204F}"/>
                </a:ext>
              </a:extLst>
            </p:cNvPr>
            <p:cNvSpPr txBox="1"/>
            <p:nvPr/>
          </p:nvSpPr>
          <p:spPr>
            <a:xfrm>
              <a:off x="332936" y="3086923"/>
              <a:ext cx="2926080" cy="1918474"/>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a:t>
              </a:r>
            </a:p>
          </p:txBody>
        </p:sp>
      </p:grpSp>
      <p:sp>
        <p:nvSpPr>
          <p:cNvPr id="44" name="Shape">
            <a:extLst>
              <a:ext uri="{FF2B5EF4-FFF2-40B4-BE49-F238E27FC236}">
                <a16:creationId xmlns:a16="http://schemas.microsoft.com/office/drawing/2014/main" id="{C779928E-AD2A-61E5-56A0-F373D302CCF5}"/>
              </a:ext>
            </a:extLst>
          </p:cNvPr>
          <p:cNvSpPr/>
          <p:nvPr/>
        </p:nvSpPr>
        <p:spPr>
          <a:xfrm rot="18000000">
            <a:off x="1205666" y="4649749"/>
            <a:ext cx="667194" cy="1350167"/>
          </a:xfrm>
          <a:custGeom>
            <a:avLst/>
            <a:gdLst/>
            <a:ahLst/>
            <a:cxnLst>
              <a:cxn ang="0">
                <a:pos x="wd2" y="hd2"/>
              </a:cxn>
              <a:cxn ang="5400000">
                <a:pos x="wd2" y="hd2"/>
              </a:cxn>
              <a:cxn ang="10800000">
                <a:pos x="wd2" y="hd2"/>
              </a:cxn>
              <a:cxn ang="16200000">
                <a:pos x="wd2" y="hd2"/>
              </a:cxn>
            </a:cxnLst>
            <a:rect l="0" t="0" r="r" b="b"/>
            <a:pathLst>
              <a:path w="21600" h="21600" extrusionOk="0">
                <a:moveTo>
                  <a:pt x="21582" y="16948"/>
                </a:moveTo>
                <a:cubicBezTo>
                  <a:pt x="21582" y="19520"/>
                  <a:pt x="16755" y="21600"/>
                  <a:pt x="10791" y="21600"/>
                </a:cubicBezTo>
                <a:cubicBezTo>
                  <a:pt x="4828" y="21600"/>
                  <a:pt x="0" y="19520"/>
                  <a:pt x="0" y="16948"/>
                </a:cubicBezTo>
                <a:lnTo>
                  <a:pt x="0" y="0"/>
                </a:lnTo>
                <a:lnTo>
                  <a:pt x="21600" y="0"/>
                </a:lnTo>
                <a:lnTo>
                  <a:pt x="21600" y="16948"/>
                </a:lnTo>
                <a:close/>
              </a:path>
            </a:pathLst>
          </a:custGeom>
          <a:gradFill flip="none" rotWithShape="1">
            <a:gsLst>
              <a:gs pos="0">
                <a:schemeClr val="tx1">
                  <a:tint val="66000"/>
                  <a:satMod val="160000"/>
                </a:schemeClr>
              </a:gs>
              <a:gs pos="100000">
                <a:srgbClr val="EEECED"/>
              </a:gs>
            </a:gsLst>
            <a:lin ang="5400000" scaled="1"/>
            <a:tileRect/>
          </a:gra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45" name="Shape">
            <a:extLst>
              <a:ext uri="{FF2B5EF4-FFF2-40B4-BE49-F238E27FC236}">
                <a16:creationId xmlns:a16="http://schemas.microsoft.com/office/drawing/2014/main" id="{F81236D7-79EC-2A3A-2653-F8A7AD266E0E}"/>
              </a:ext>
            </a:extLst>
          </p:cNvPr>
          <p:cNvSpPr/>
          <p:nvPr/>
        </p:nvSpPr>
        <p:spPr>
          <a:xfrm rot="18000000">
            <a:off x="2082419" y="4561774"/>
            <a:ext cx="667194" cy="1350167"/>
          </a:xfrm>
          <a:custGeom>
            <a:avLst/>
            <a:gdLst/>
            <a:ahLst/>
            <a:cxnLst>
              <a:cxn ang="0">
                <a:pos x="wd2" y="hd2"/>
              </a:cxn>
              <a:cxn ang="5400000">
                <a:pos x="wd2" y="hd2"/>
              </a:cxn>
              <a:cxn ang="10800000">
                <a:pos x="wd2" y="hd2"/>
              </a:cxn>
              <a:cxn ang="16200000">
                <a:pos x="wd2" y="hd2"/>
              </a:cxn>
            </a:cxnLst>
            <a:rect l="0" t="0" r="r" b="b"/>
            <a:pathLst>
              <a:path w="21600" h="21600" extrusionOk="0">
                <a:moveTo>
                  <a:pt x="21582" y="16948"/>
                </a:moveTo>
                <a:cubicBezTo>
                  <a:pt x="21582" y="19520"/>
                  <a:pt x="16755" y="21600"/>
                  <a:pt x="10791" y="21600"/>
                </a:cubicBezTo>
                <a:cubicBezTo>
                  <a:pt x="4828" y="21600"/>
                  <a:pt x="0" y="19520"/>
                  <a:pt x="0" y="16948"/>
                </a:cubicBezTo>
                <a:lnTo>
                  <a:pt x="0" y="0"/>
                </a:lnTo>
                <a:lnTo>
                  <a:pt x="21600" y="0"/>
                </a:lnTo>
                <a:lnTo>
                  <a:pt x="21600" y="16948"/>
                </a:lnTo>
                <a:close/>
              </a:path>
            </a:pathLst>
          </a:custGeom>
          <a:gradFill flip="none" rotWithShape="1">
            <a:gsLst>
              <a:gs pos="0">
                <a:schemeClr val="tx1">
                  <a:tint val="66000"/>
                  <a:satMod val="160000"/>
                </a:schemeClr>
              </a:gs>
              <a:gs pos="100000">
                <a:srgbClr val="EEECED"/>
              </a:gs>
            </a:gsLst>
            <a:lin ang="5400000" scaled="1"/>
            <a:tileRect/>
          </a:gra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ndParaRPr>
          </a:p>
        </p:txBody>
      </p:sp>
      <p:sp>
        <p:nvSpPr>
          <p:cNvPr id="46" name="Shape">
            <a:extLst>
              <a:ext uri="{FF2B5EF4-FFF2-40B4-BE49-F238E27FC236}">
                <a16:creationId xmlns:a16="http://schemas.microsoft.com/office/drawing/2014/main" id="{57F2B9E3-D28B-7533-1378-96A4DACD661C}"/>
              </a:ext>
            </a:extLst>
          </p:cNvPr>
          <p:cNvSpPr/>
          <p:nvPr/>
        </p:nvSpPr>
        <p:spPr>
          <a:xfrm rot="18000000">
            <a:off x="2930253" y="4460377"/>
            <a:ext cx="667194" cy="1350167"/>
          </a:xfrm>
          <a:custGeom>
            <a:avLst/>
            <a:gdLst/>
            <a:ahLst/>
            <a:cxnLst>
              <a:cxn ang="0">
                <a:pos x="wd2" y="hd2"/>
              </a:cxn>
              <a:cxn ang="5400000">
                <a:pos x="wd2" y="hd2"/>
              </a:cxn>
              <a:cxn ang="10800000">
                <a:pos x="wd2" y="hd2"/>
              </a:cxn>
              <a:cxn ang="16200000">
                <a:pos x="wd2" y="hd2"/>
              </a:cxn>
            </a:cxnLst>
            <a:rect l="0" t="0" r="r" b="b"/>
            <a:pathLst>
              <a:path w="21600" h="21600" extrusionOk="0">
                <a:moveTo>
                  <a:pt x="21582" y="16948"/>
                </a:moveTo>
                <a:cubicBezTo>
                  <a:pt x="21582" y="19520"/>
                  <a:pt x="16755" y="21600"/>
                  <a:pt x="10791" y="21600"/>
                </a:cubicBezTo>
                <a:cubicBezTo>
                  <a:pt x="4828" y="21600"/>
                  <a:pt x="0" y="19520"/>
                  <a:pt x="0" y="16948"/>
                </a:cubicBezTo>
                <a:lnTo>
                  <a:pt x="0" y="0"/>
                </a:lnTo>
                <a:lnTo>
                  <a:pt x="21600" y="0"/>
                </a:lnTo>
                <a:lnTo>
                  <a:pt x="21600" y="16948"/>
                </a:lnTo>
                <a:close/>
              </a:path>
            </a:pathLst>
          </a:custGeom>
          <a:gradFill flip="none" rotWithShape="1">
            <a:gsLst>
              <a:gs pos="0">
                <a:schemeClr val="tx1">
                  <a:tint val="66000"/>
                  <a:satMod val="160000"/>
                </a:schemeClr>
              </a:gs>
              <a:gs pos="100000">
                <a:srgbClr val="EEECED"/>
              </a:gs>
            </a:gsLst>
            <a:lin ang="5400000" scaled="1"/>
            <a:tileRect/>
          </a:gra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ndParaRPr>
          </a:p>
        </p:txBody>
      </p:sp>
      <p:sp>
        <p:nvSpPr>
          <p:cNvPr id="47" name="Shape">
            <a:extLst>
              <a:ext uri="{FF2B5EF4-FFF2-40B4-BE49-F238E27FC236}">
                <a16:creationId xmlns:a16="http://schemas.microsoft.com/office/drawing/2014/main" id="{FB2CA2C8-E456-2FC1-06A7-2285FF8D369B}"/>
              </a:ext>
            </a:extLst>
          </p:cNvPr>
          <p:cNvSpPr/>
          <p:nvPr/>
        </p:nvSpPr>
        <p:spPr>
          <a:xfrm rot="18000000">
            <a:off x="3745989" y="4535677"/>
            <a:ext cx="667194" cy="1350167"/>
          </a:xfrm>
          <a:custGeom>
            <a:avLst/>
            <a:gdLst/>
            <a:ahLst/>
            <a:cxnLst>
              <a:cxn ang="0">
                <a:pos x="wd2" y="hd2"/>
              </a:cxn>
              <a:cxn ang="5400000">
                <a:pos x="wd2" y="hd2"/>
              </a:cxn>
              <a:cxn ang="10800000">
                <a:pos x="wd2" y="hd2"/>
              </a:cxn>
              <a:cxn ang="16200000">
                <a:pos x="wd2" y="hd2"/>
              </a:cxn>
            </a:cxnLst>
            <a:rect l="0" t="0" r="r" b="b"/>
            <a:pathLst>
              <a:path w="21600" h="21600" extrusionOk="0">
                <a:moveTo>
                  <a:pt x="21582" y="16948"/>
                </a:moveTo>
                <a:cubicBezTo>
                  <a:pt x="21582" y="19520"/>
                  <a:pt x="16755" y="21600"/>
                  <a:pt x="10791" y="21600"/>
                </a:cubicBezTo>
                <a:cubicBezTo>
                  <a:pt x="4828" y="21600"/>
                  <a:pt x="0" y="19520"/>
                  <a:pt x="0" y="16948"/>
                </a:cubicBezTo>
                <a:lnTo>
                  <a:pt x="0" y="0"/>
                </a:lnTo>
                <a:lnTo>
                  <a:pt x="21600" y="0"/>
                </a:lnTo>
                <a:lnTo>
                  <a:pt x="21600" y="16948"/>
                </a:lnTo>
                <a:close/>
              </a:path>
            </a:pathLst>
          </a:custGeom>
          <a:gradFill flip="none" rotWithShape="1">
            <a:gsLst>
              <a:gs pos="0">
                <a:schemeClr val="tx1">
                  <a:tint val="66000"/>
                  <a:satMod val="160000"/>
                </a:schemeClr>
              </a:gs>
              <a:gs pos="100000">
                <a:srgbClr val="EEECED"/>
              </a:gs>
            </a:gsLst>
            <a:lin ang="5400000" scaled="1"/>
            <a:tileRect/>
          </a:gra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ndParaRPr>
          </a:p>
        </p:txBody>
      </p:sp>
      <p:sp>
        <p:nvSpPr>
          <p:cNvPr id="48" name="Shape">
            <a:extLst>
              <a:ext uri="{FF2B5EF4-FFF2-40B4-BE49-F238E27FC236}">
                <a16:creationId xmlns:a16="http://schemas.microsoft.com/office/drawing/2014/main" id="{CAEEB4A9-5F9B-B6C2-D03E-1D73F263106A}"/>
              </a:ext>
            </a:extLst>
          </p:cNvPr>
          <p:cNvSpPr/>
          <p:nvPr/>
        </p:nvSpPr>
        <p:spPr>
          <a:xfrm rot="18000000">
            <a:off x="4605714" y="4675500"/>
            <a:ext cx="667194" cy="1350167"/>
          </a:xfrm>
          <a:custGeom>
            <a:avLst/>
            <a:gdLst/>
            <a:ahLst/>
            <a:cxnLst>
              <a:cxn ang="0">
                <a:pos x="wd2" y="hd2"/>
              </a:cxn>
              <a:cxn ang="5400000">
                <a:pos x="wd2" y="hd2"/>
              </a:cxn>
              <a:cxn ang="10800000">
                <a:pos x="wd2" y="hd2"/>
              </a:cxn>
              <a:cxn ang="16200000">
                <a:pos x="wd2" y="hd2"/>
              </a:cxn>
            </a:cxnLst>
            <a:rect l="0" t="0" r="r" b="b"/>
            <a:pathLst>
              <a:path w="21600" h="21600" extrusionOk="0">
                <a:moveTo>
                  <a:pt x="21582" y="16948"/>
                </a:moveTo>
                <a:cubicBezTo>
                  <a:pt x="21582" y="19520"/>
                  <a:pt x="16755" y="21600"/>
                  <a:pt x="10791" y="21600"/>
                </a:cubicBezTo>
                <a:cubicBezTo>
                  <a:pt x="4828" y="21600"/>
                  <a:pt x="0" y="19520"/>
                  <a:pt x="0" y="16948"/>
                </a:cubicBezTo>
                <a:lnTo>
                  <a:pt x="0" y="0"/>
                </a:lnTo>
                <a:lnTo>
                  <a:pt x="21600" y="0"/>
                </a:lnTo>
                <a:lnTo>
                  <a:pt x="21600" y="16948"/>
                </a:lnTo>
                <a:close/>
              </a:path>
            </a:pathLst>
          </a:custGeom>
          <a:gradFill flip="none" rotWithShape="1">
            <a:gsLst>
              <a:gs pos="0">
                <a:schemeClr val="tx1">
                  <a:tint val="66000"/>
                  <a:satMod val="160000"/>
                </a:schemeClr>
              </a:gs>
              <a:gs pos="100000">
                <a:srgbClr val="EEECED"/>
              </a:gs>
            </a:gsLst>
            <a:lin ang="5400000" scaled="1"/>
            <a:tileRect/>
          </a:gra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ndParaRPr>
          </a:p>
        </p:txBody>
      </p:sp>
      <p:sp>
        <p:nvSpPr>
          <p:cNvPr id="49" name="Shape">
            <a:extLst>
              <a:ext uri="{FF2B5EF4-FFF2-40B4-BE49-F238E27FC236}">
                <a16:creationId xmlns:a16="http://schemas.microsoft.com/office/drawing/2014/main" id="{053FFD08-D3F0-8011-D22E-B4DD6357DB83}"/>
              </a:ext>
            </a:extLst>
          </p:cNvPr>
          <p:cNvSpPr/>
          <p:nvPr/>
        </p:nvSpPr>
        <p:spPr>
          <a:xfrm rot="18000000">
            <a:off x="5431421" y="4734896"/>
            <a:ext cx="667194" cy="1350167"/>
          </a:xfrm>
          <a:custGeom>
            <a:avLst/>
            <a:gdLst/>
            <a:ahLst/>
            <a:cxnLst>
              <a:cxn ang="0">
                <a:pos x="wd2" y="hd2"/>
              </a:cxn>
              <a:cxn ang="5400000">
                <a:pos x="wd2" y="hd2"/>
              </a:cxn>
              <a:cxn ang="10800000">
                <a:pos x="wd2" y="hd2"/>
              </a:cxn>
              <a:cxn ang="16200000">
                <a:pos x="wd2" y="hd2"/>
              </a:cxn>
            </a:cxnLst>
            <a:rect l="0" t="0" r="r" b="b"/>
            <a:pathLst>
              <a:path w="21600" h="21600" extrusionOk="0">
                <a:moveTo>
                  <a:pt x="21582" y="16948"/>
                </a:moveTo>
                <a:cubicBezTo>
                  <a:pt x="21582" y="19520"/>
                  <a:pt x="16755" y="21600"/>
                  <a:pt x="10791" y="21600"/>
                </a:cubicBezTo>
                <a:cubicBezTo>
                  <a:pt x="4828" y="21600"/>
                  <a:pt x="0" y="19520"/>
                  <a:pt x="0" y="16948"/>
                </a:cubicBezTo>
                <a:lnTo>
                  <a:pt x="0" y="0"/>
                </a:lnTo>
                <a:lnTo>
                  <a:pt x="21600" y="0"/>
                </a:lnTo>
                <a:lnTo>
                  <a:pt x="21600" y="16948"/>
                </a:lnTo>
                <a:close/>
              </a:path>
            </a:pathLst>
          </a:custGeom>
          <a:gradFill flip="none" rotWithShape="1">
            <a:gsLst>
              <a:gs pos="0">
                <a:schemeClr val="tx1">
                  <a:tint val="66000"/>
                  <a:satMod val="160000"/>
                </a:schemeClr>
              </a:gs>
              <a:gs pos="100000">
                <a:srgbClr val="EEECED"/>
              </a:gs>
            </a:gsLst>
            <a:lin ang="5400000" scaled="1"/>
            <a:tileRect/>
          </a:gra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ndParaRPr>
          </a:p>
        </p:txBody>
      </p:sp>
      <p:sp>
        <p:nvSpPr>
          <p:cNvPr id="50" name="Shape">
            <a:extLst>
              <a:ext uri="{FF2B5EF4-FFF2-40B4-BE49-F238E27FC236}">
                <a16:creationId xmlns:a16="http://schemas.microsoft.com/office/drawing/2014/main" id="{11D2CE3D-502A-3A54-750D-480B80E61B0F}"/>
              </a:ext>
            </a:extLst>
          </p:cNvPr>
          <p:cNvSpPr/>
          <p:nvPr/>
        </p:nvSpPr>
        <p:spPr>
          <a:xfrm rot="18000000">
            <a:off x="6322939" y="4679338"/>
            <a:ext cx="667194" cy="1350167"/>
          </a:xfrm>
          <a:custGeom>
            <a:avLst/>
            <a:gdLst/>
            <a:ahLst/>
            <a:cxnLst>
              <a:cxn ang="0">
                <a:pos x="wd2" y="hd2"/>
              </a:cxn>
              <a:cxn ang="5400000">
                <a:pos x="wd2" y="hd2"/>
              </a:cxn>
              <a:cxn ang="10800000">
                <a:pos x="wd2" y="hd2"/>
              </a:cxn>
              <a:cxn ang="16200000">
                <a:pos x="wd2" y="hd2"/>
              </a:cxn>
            </a:cxnLst>
            <a:rect l="0" t="0" r="r" b="b"/>
            <a:pathLst>
              <a:path w="21600" h="21600" extrusionOk="0">
                <a:moveTo>
                  <a:pt x="21582" y="16948"/>
                </a:moveTo>
                <a:cubicBezTo>
                  <a:pt x="21582" y="19520"/>
                  <a:pt x="16755" y="21600"/>
                  <a:pt x="10791" y="21600"/>
                </a:cubicBezTo>
                <a:cubicBezTo>
                  <a:pt x="4828" y="21600"/>
                  <a:pt x="0" y="19520"/>
                  <a:pt x="0" y="16948"/>
                </a:cubicBezTo>
                <a:lnTo>
                  <a:pt x="0" y="0"/>
                </a:lnTo>
                <a:lnTo>
                  <a:pt x="21600" y="0"/>
                </a:lnTo>
                <a:lnTo>
                  <a:pt x="21600" y="16948"/>
                </a:lnTo>
                <a:close/>
              </a:path>
            </a:pathLst>
          </a:custGeom>
          <a:gradFill flip="none" rotWithShape="1">
            <a:gsLst>
              <a:gs pos="0">
                <a:schemeClr val="tx1">
                  <a:tint val="66000"/>
                  <a:satMod val="160000"/>
                </a:schemeClr>
              </a:gs>
              <a:gs pos="100000">
                <a:srgbClr val="EEECED"/>
              </a:gs>
            </a:gsLst>
            <a:lin ang="5400000" scaled="1"/>
            <a:tileRect/>
          </a:gra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ndParaRPr>
          </a:p>
        </p:txBody>
      </p:sp>
      <p:sp>
        <p:nvSpPr>
          <p:cNvPr id="51" name="Shape">
            <a:extLst>
              <a:ext uri="{FF2B5EF4-FFF2-40B4-BE49-F238E27FC236}">
                <a16:creationId xmlns:a16="http://schemas.microsoft.com/office/drawing/2014/main" id="{2D9C1779-A57F-038C-0C79-048EAFAE027E}"/>
              </a:ext>
            </a:extLst>
          </p:cNvPr>
          <p:cNvSpPr/>
          <p:nvPr/>
        </p:nvSpPr>
        <p:spPr>
          <a:xfrm rot="18000000">
            <a:off x="7184930" y="4443054"/>
            <a:ext cx="667194" cy="1350167"/>
          </a:xfrm>
          <a:custGeom>
            <a:avLst/>
            <a:gdLst/>
            <a:ahLst/>
            <a:cxnLst>
              <a:cxn ang="0">
                <a:pos x="wd2" y="hd2"/>
              </a:cxn>
              <a:cxn ang="5400000">
                <a:pos x="wd2" y="hd2"/>
              </a:cxn>
              <a:cxn ang="10800000">
                <a:pos x="wd2" y="hd2"/>
              </a:cxn>
              <a:cxn ang="16200000">
                <a:pos x="wd2" y="hd2"/>
              </a:cxn>
            </a:cxnLst>
            <a:rect l="0" t="0" r="r" b="b"/>
            <a:pathLst>
              <a:path w="21600" h="21600" extrusionOk="0">
                <a:moveTo>
                  <a:pt x="21582" y="16948"/>
                </a:moveTo>
                <a:cubicBezTo>
                  <a:pt x="21582" y="19520"/>
                  <a:pt x="16755" y="21600"/>
                  <a:pt x="10791" y="21600"/>
                </a:cubicBezTo>
                <a:cubicBezTo>
                  <a:pt x="4828" y="21600"/>
                  <a:pt x="0" y="19520"/>
                  <a:pt x="0" y="16948"/>
                </a:cubicBezTo>
                <a:lnTo>
                  <a:pt x="0" y="0"/>
                </a:lnTo>
                <a:lnTo>
                  <a:pt x="21600" y="0"/>
                </a:lnTo>
                <a:lnTo>
                  <a:pt x="21600" y="16948"/>
                </a:lnTo>
                <a:close/>
              </a:path>
            </a:pathLst>
          </a:custGeom>
          <a:gradFill flip="none" rotWithShape="1">
            <a:gsLst>
              <a:gs pos="0">
                <a:schemeClr val="tx1">
                  <a:tint val="66000"/>
                  <a:satMod val="160000"/>
                </a:schemeClr>
              </a:gs>
              <a:gs pos="100000">
                <a:srgbClr val="EEECED"/>
              </a:gs>
            </a:gsLst>
            <a:lin ang="5400000" scaled="1"/>
            <a:tileRect/>
          </a:gra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ndParaRPr>
          </a:p>
        </p:txBody>
      </p:sp>
      <p:sp>
        <p:nvSpPr>
          <p:cNvPr id="52" name="Shape">
            <a:extLst>
              <a:ext uri="{FF2B5EF4-FFF2-40B4-BE49-F238E27FC236}">
                <a16:creationId xmlns:a16="http://schemas.microsoft.com/office/drawing/2014/main" id="{4A62E300-CAD8-8075-11FD-2FBB77B2B15D}"/>
              </a:ext>
            </a:extLst>
          </p:cNvPr>
          <p:cNvSpPr/>
          <p:nvPr/>
        </p:nvSpPr>
        <p:spPr>
          <a:xfrm rot="18000000">
            <a:off x="8088456" y="4244762"/>
            <a:ext cx="667194" cy="1350167"/>
          </a:xfrm>
          <a:custGeom>
            <a:avLst/>
            <a:gdLst/>
            <a:ahLst/>
            <a:cxnLst>
              <a:cxn ang="0">
                <a:pos x="wd2" y="hd2"/>
              </a:cxn>
              <a:cxn ang="5400000">
                <a:pos x="wd2" y="hd2"/>
              </a:cxn>
              <a:cxn ang="10800000">
                <a:pos x="wd2" y="hd2"/>
              </a:cxn>
              <a:cxn ang="16200000">
                <a:pos x="wd2" y="hd2"/>
              </a:cxn>
            </a:cxnLst>
            <a:rect l="0" t="0" r="r" b="b"/>
            <a:pathLst>
              <a:path w="21600" h="21600" extrusionOk="0">
                <a:moveTo>
                  <a:pt x="21582" y="16948"/>
                </a:moveTo>
                <a:cubicBezTo>
                  <a:pt x="21582" y="19520"/>
                  <a:pt x="16755" y="21600"/>
                  <a:pt x="10791" y="21600"/>
                </a:cubicBezTo>
                <a:cubicBezTo>
                  <a:pt x="4828" y="21600"/>
                  <a:pt x="0" y="19520"/>
                  <a:pt x="0" y="16948"/>
                </a:cubicBezTo>
                <a:lnTo>
                  <a:pt x="0" y="0"/>
                </a:lnTo>
                <a:lnTo>
                  <a:pt x="21600" y="0"/>
                </a:lnTo>
                <a:lnTo>
                  <a:pt x="21600" y="16948"/>
                </a:lnTo>
                <a:close/>
              </a:path>
            </a:pathLst>
          </a:custGeom>
          <a:gradFill flip="none" rotWithShape="1">
            <a:gsLst>
              <a:gs pos="0">
                <a:schemeClr val="tx1">
                  <a:tint val="66000"/>
                  <a:satMod val="160000"/>
                </a:schemeClr>
              </a:gs>
              <a:gs pos="100000">
                <a:srgbClr val="EEECED"/>
              </a:gs>
            </a:gsLst>
            <a:lin ang="5400000" scaled="1"/>
            <a:tileRect/>
          </a:gra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ndParaRPr>
          </a:p>
        </p:txBody>
      </p:sp>
      <p:sp>
        <p:nvSpPr>
          <p:cNvPr id="53" name="Shape">
            <a:extLst>
              <a:ext uri="{FF2B5EF4-FFF2-40B4-BE49-F238E27FC236}">
                <a16:creationId xmlns:a16="http://schemas.microsoft.com/office/drawing/2014/main" id="{15AFF0C3-C322-8E49-7BCA-27A10441992B}"/>
              </a:ext>
            </a:extLst>
          </p:cNvPr>
          <p:cNvSpPr/>
          <p:nvPr/>
        </p:nvSpPr>
        <p:spPr>
          <a:xfrm>
            <a:off x="7499526" y="2178177"/>
            <a:ext cx="666642" cy="2723040"/>
          </a:xfrm>
          <a:custGeom>
            <a:avLst/>
            <a:gdLst/>
            <a:ahLst/>
            <a:cxnLst>
              <a:cxn ang="0">
                <a:pos x="wd2" y="hd2"/>
              </a:cxn>
              <a:cxn ang="5400000">
                <a:pos x="wd2" y="hd2"/>
              </a:cxn>
              <a:cxn ang="10800000">
                <a:pos x="wd2" y="hd2"/>
              </a:cxn>
              <a:cxn ang="16200000">
                <a:pos x="wd2" y="hd2"/>
              </a:cxn>
            </a:cxnLst>
            <a:rect l="0" t="0" r="r" b="b"/>
            <a:pathLst>
              <a:path w="21600" h="21600" extrusionOk="0">
                <a:moveTo>
                  <a:pt x="21600" y="19869"/>
                </a:moveTo>
                <a:cubicBezTo>
                  <a:pt x="21600" y="20826"/>
                  <a:pt x="16768" y="21600"/>
                  <a:pt x="10800" y="21600"/>
                </a:cubicBezTo>
                <a:cubicBezTo>
                  <a:pt x="4832" y="21600"/>
                  <a:pt x="0" y="20826"/>
                  <a:pt x="0" y="19869"/>
                </a:cubicBezTo>
                <a:lnTo>
                  <a:pt x="0" y="0"/>
                </a:lnTo>
                <a:lnTo>
                  <a:pt x="21600" y="0"/>
                </a:lnTo>
                <a:lnTo>
                  <a:pt x="21600" y="19869"/>
                </a:lnTo>
                <a:close/>
              </a:path>
            </a:pathLst>
          </a:custGeom>
          <a:solidFill>
            <a:schemeClr val="accent3">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54" name="Oval">
            <a:extLst>
              <a:ext uri="{FF2B5EF4-FFF2-40B4-BE49-F238E27FC236}">
                <a16:creationId xmlns:a16="http://schemas.microsoft.com/office/drawing/2014/main" id="{411D8922-DE13-D759-29E3-270245A15DBD}"/>
              </a:ext>
            </a:extLst>
          </p:cNvPr>
          <p:cNvSpPr/>
          <p:nvPr/>
        </p:nvSpPr>
        <p:spPr>
          <a:xfrm>
            <a:off x="7499526" y="1958887"/>
            <a:ext cx="666642" cy="436389"/>
          </a:xfrm>
          <a:prstGeom prst="ellipse">
            <a:avLst/>
          </a:prstGeom>
          <a:solidFill>
            <a:schemeClr val="accent3"/>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55" name="Shape">
            <a:extLst>
              <a:ext uri="{FF2B5EF4-FFF2-40B4-BE49-F238E27FC236}">
                <a16:creationId xmlns:a16="http://schemas.microsoft.com/office/drawing/2014/main" id="{76507737-8241-C899-2739-AD0A6BED756C}"/>
              </a:ext>
            </a:extLst>
          </p:cNvPr>
          <p:cNvSpPr/>
          <p:nvPr/>
        </p:nvSpPr>
        <p:spPr>
          <a:xfrm>
            <a:off x="6649775" y="2857977"/>
            <a:ext cx="667194" cy="2265819"/>
          </a:xfrm>
          <a:custGeom>
            <a:avLst/>
            <a:gdLst/>
            <a:ahLst/>
            <a:cxnLst>
              <a:cxn ang="0">
                <a:pos x="wd2" y="hd2"/>
              </a:cxn>
              <a:cxn ang="5400000">
                <a:pos x="wd2" y="hd2"/>
              </a:cxn>
              <a:cxn ang="10800000">
                <a:pos x="wd2" y="hd2"/>
              </a:cxn>
              <a:cxn ang="16200000">
                <a:pos x="wd2" y="hd2"/>
              </a:cxn>
            </a:cxnLst>
            <a:rect l="0" t="0" r="r" b="b"/>
            <a:pathLst>
              <a:path w="21600" h="21600" extrusionOk="0">
                <a:moveTo>
                  <a:pt x="21582" y="19520"/>
                </a:moveTo>
                <a:cubicBezTo>
                  <a:pt x="21582" y="20670"/>
                  <a:pt x="16755" y="21600"/>
                  <a:pt x="10791" y="21600"/>
                </a:cubicBezTo>
                <a:cubicBezTo>
                  <a:pt x="4828" y="21600"/>
                  <a:pt x="0" y="20670"/>
                  <a:pt x="0" y="19520"/>
                </a:cubicBezTo>
                <a:lnTo>
                  <a:pt x="0" y="0"/>
                </a:lnTo>
                <a:lnTo>
                  <a:pt x="21600" y="0"/>
                </a:lnTo>
                <a:lnTo>
                  <a:pt x="21600" y="19520"/>
                </a:lnTo>
                <a:close/>
              </a:path>
            </a:pathLst>
          </a:custGeom>
          <a:solidFill>
            <a:schemeClr val="accent3">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56" name="Oval">
            <a:extLst>
              <a:ext uri="{FF2B5EF4-FFF2-40B4-BE49-F238E27FC236}">
                <a16:creationId xmlns:a16="http://schemas.microsoft.com/office/drawing/2014/main" id="{C42A9EF4-B587-69AE-DF1F-E870328426A8}"/>
              </a:ext>
            </a:extLst>
          </p:cNvPr>
          <p:cNvSpPr/>
          <p:nvPr/>
        </p:nvSpPr>
        <p:spPr>
          <a:xfrm>
            <a:off x="6650051" y="2638687"/>
            <a:ext cx="666642" cy="436389"/>
          </a:xfrm>
          <a:prstGeom prst="ellipse">
            <a:avLst/>
          </a:prstGeom>
          <a:solidFill>
            <a:schemeClr val="accent3"/>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57" name="Shape">
            <a:extLst>
              <a:ext uri="{FF2B5EF4-FFF2-40B4-BE49-F238E27FC236}">
                <a16:creationId xmlns:a16="http://schemas.microsoft.com/office/drawing/2014/main" id="{CB257FC8-6622-A929-55A1-7CE016747B00}"/>
              </a:ext>
            </a:extLst>
          </p:cNvPr>
          <p:cNvSpPr/>
          <p:nvPr/>
        </p:nvSpPr>
        <p:spPr>
          <a:xfrm>
            <a:off x="5794543" y="3488438"/>
            <a:ext cx="667194" cy="1876029"/>
          </a:xfrm>
          <a:custGeom>
            <a:avLst/>
            <a:gdLst/>
            <a:ahLst/>
            <a:cxnLst>
              <a:cxn ang="0">
                <a:pos x="wd2" y="hd2"/>
              </a:cxn>
              <a:cxn ang="5400000">
                <a:pos x="wd2" y="hd2"/>
              </a:cxn>
              <a:cxn ang="10800000">
                <a:pos x="wd2" y="hd2"/>
              </a:cxn>
              <a:cxn ang="16200000">
                <a:pos x="wd2" y="hd2"/>
              </a:cxn>
            </a:cxnLst>
            <a:rect l="0" t="0" r="r" b="b"/>
            <a:pathLst>
              <a:path w="21600" h="21600" extrusionOk="0">
                <a:moveTo>
                  <a:pt x="21582" y="19088"/>
                </a:moveTo>
                <a:cubicBezTo>
                  <a:pt x="21582" y="20476"/>
                  <a:pt x="16755" y="21600"/>
                  <a:pt x="10791" y="21600"/>
                </a:cubicBezTo>
                <a:cubicBezTo>
                  <a:pt x="4828" y="21600"/>
                  <a:pt x="0" y="20476"/>
                  <a:pt x="0" y="19088"/>
                </a:cubicBezTo>
                <a:lnTo>
                  <a:pt x="0" y="0"/>
                </a:lnTo>
                <a:lnTo>
                  <a:pt x="21600" y="0"/>
                </a:lnTo>
                <a:lnTo>
                  <a:pt x="21600" y="19088"/>
                </a:lnTo>
                <a:close/>
              </a:path>
            </a:pathLst>
          </a:custGeom>
          <a:solidFill>
            <a:schemeClr val="accent3">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58" name="Oval">
            <a:extLst>
              <a:ext uri="{FF2B5EF4-FFF2-40B4-BE49-F238E27FC236}">
                <a16:creationId xmlns:a16="http://schemas.microsoft.com/office/drawing/2014/main" id="{FDCDE13B-B09E-901B-D82E-A7D793631D79}"/>
              </a:ext>
            </a:extLst>
          </p:cNvPr>
          <p:cNvSpPr/>
          <p:nvPr/>
        </p:nvSpPr>
        <p:spPr>
          <a:xfrm>
            <a:off x="5794818" y="3269147"/>
            <a:ext cx="666642" cy="436389"/>
          </a:xfrm>
          <a:prstGeom prst="ellipse">
            <a:avLst/>
          </a:prstGeom>
          <a:solidFill>
            <a:schemeClr val="accent3"/>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59" name="Shape">
            <a:extLst>
              <a:ext uri="{FF2B5EF4-FFF2-40B4-BE49-F238E27FC236}">
                <a16:creationId xmlns:a16="http://schemas.microsoft.com/office/drawing/2014/main" id="{D23BFF74-7EC1-98A6-B4A0-3738CE3D6776}"/>
              </a:ext>
            </a:extLst>
          </p:cNvPr>
          <p:cNvSpPr/>
          <p:nvPr/>
        </p:nvSpPr>
        <p:spPr>
          <a:xfrm>
            <a:off x="4939310" y="3817373"/>
            <a:ext cx="666642" cy="1618362"/>
          </a:xfrm>
          <a:custGeom>
            <a:avLst/>
            <a:gdLst/>
            <a:ahLst/>
            <a:cxnLst>
              <a:cxn ang="0">
                <a:pos x="wd2" y="hd2"/>
              </a:cxn>
              <a:cxn ang="5400000">
                <a:pos x="wd2" y="hd2"/>
              </a:cxn>
              <a:cxn ang="10800000">
                <a:pos x="wd2" y="hd2"/>
              </a:cxn>
              <a:cxn ang="16200000">
                <a:pos x="wd2" y="hd2"/>
              </a:cxn>
            </a:cxnLst>
            <a:rect l="0" t="0" r="r" b="b"/>
            <a:pathLst>
              <a:path w="21600" h="21600" extrusionOk="0">
                <a:moveTo>
                  <a:pt x="21600" y="18688"/>
                </a:moveTo>
                <a:cubicBezTo>
                  <a:pt x="21600" y="20298"/>
                  <a:pt x="16768" y="21600"/>
                  <a:pt x="10800" y="21600"/>
                </a:cubicBezTo>
                <a:cubicBezTo>
                  <a:pt x="4832" y="21600"/>
                  <a:pt x="0" y="20298"/>
                  <a:pt x="0" y="18688"/>
                </a:cubicBezTo>
                <a:lnTo>
                  <a:pt x="0" y="0"/>
                </a:lnTo>
                <a:lnTo>
                  <a:pt x="21600" y="0"/>
                </a:lnTo>
                <a:lnTo>
                  <a:pt x="21600" y="18688"/>
                </a:lnTo>
                <a:close/>
              </a:path>
            </a:pathLst>
          </a:custGeom>
          <a:solidFill>
            <a:schemeClr val="accent2">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60" name="Oval">
            <a:extLst>
              <a:ext uri="{FF2B5EF4-FFF2-40B4-BE49-F238E27FC236}">
                <a16:creationId xmlns:a16="http://schemas.microsoft.com/office/drawing/2014/main" id="{CBA0A297-4231-7054-96A4-03C566564A17}"/>
              </a:ext>
            </a:extLst>
          </p:cNvPr>
          <p:cNvSpPr/>
          <p:nvPr/>
        </p:nvSpPr>
        <p:spPr>
          <a:xfrm>
            <a:off x="4939310" y="3598083"/>
            <a:ext cx="666642" cy="436389"/>
          </a:xfrm>
          <a:prstGeom prst="ellipse">
            <a:avLst/>
          </a:prstGeom>
          <a:solidFill>
            <a:schemeClr val="accent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61" name="Shape">
            <a:extLst>
              <a:ext uri="{FF2B5EF4-FFF2-40B4-BE49-F238E27FC236}">
                <a16:creationId xmlns:a16="http://schemas.microsoft.com/office/drawing/2014/main" id="{A692D887-A950-83D1-7E85-9D53EC973A65}"/>
              </a:ext>
            </a:extLst>
          </p:cNvPr>
          <p:cNvSpPr/>
          <p:nvPr/>
        </p:nvSpPr>
        <p:spPr>
          <a:xfrm>
            <a:off x="4089559" y="4053110"/>
            <a:ext cx="667194" cy="1306972"/>
          </a:xfrm>
          <a:custGeom>
            <a:avLst/>
            <a:gdLst/>
            <a:ahLst/>
            <a:cxnLst>
              <a:cxn ang="0">
                <a:pos x="wd2" y="hd2"/>
              </a:cxn>
              <a:cxn ang="5400000">
                <a:pos x="wd2" y="hd2"/>
              </a:cxn>
              <a:cxn ang="10800000">
                <a:pos x="wd2" y="hd2"/>
              </a:cxn>
              <a:cxn ang="16200000">
                <a:pos x="wd2" y="hd2"/>
              </a:cxn>
            </a:cxnLst>
            <a:rect l="0" t="0" r="r" b="b"/>
            <a:pathLst>
              <a:path w="21600" h="21600" extrusionOk="0">
                <a:moveTo>
                  <a:pt x="21582" y="17994"/>
                </a:moveTo>
                <a:cubicBezTo>
                  <a:pt x="21582" y="19987"/>
                  <a:pt x="16755" y="21600"/>
                  <a:pt x="10791" y="21600"/>
                </a:cubicBezTo>
                <a:cubicBezTo>
                  <a:pt x="4828" y="21600"/>
                  <a:pt x="0" y="19987"/>
                  <a:pt x="0" y="17994"/>
                </a:cubicBezTo>
                <a:lnTo>
                  <a:pt x="0" y="0"/>
                </a:lnTo>
                <a:lnTo>
                  <a:pt x="21600" y="0"/>
                </a:lnTo>
                <a:lnTo>
                  <a:pt x="21600" y="17994"/>
                </a:lnTo>
                <a:close/>
              </a:path>
            </a:pathLst>
          </a:custGeom>
          <a:solidFill>
            <a:schemeClr val="accent2">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62" name="Oval">
            <a:extLst>
              <a:ext uri="{FF2B5EF4-FFF2-40B4-BE49-F238E27FC236}">
                <a16:creationId xmlns:a16="http://schemas.microsoft.com/office/drawing/2014/main" id="{33D1C603-E912-1006-83EF-60AD5B74D42F}"/>
              </a:ext>
            </a:extLst>
          </p:cNvPr>
          <p:cNvSpPr/>
          <p:nvPr/>
        </p:nvSpPr>
        <p:spPr>
          <a:xfrm>
            <a:off x="4089835" y="3839303"/>
            <a:ext cx="666642" cy="436389"/>
          </a:xfrm>
          <a:prstGeom prst="ellipse">
            <a:avLst/>
          </a:prstGeom>
          <a:solidFill>
            <a:schemeClr val="accent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63" name="Shape">
            <a:extLst>
              <a:ext uri="{FF2B5EF4-FFF2-40B4-BE49-F238E27FC236}">
                <a16:creationId xmlns:a16="http://schemas.microsoft.com/office/drawing/2014/main" id="{BB3E5F95-C66A-1226-4604-A6FE14683F77}"/>
              </a:ext>
            </a:extLst>
          </p:cNvPr>
          <p:cNvSpPr/>
          <p:nvPr/>
        </p:nvSpPr>
        <p:spPr>
          <a:xfrm>
            <a:off x="3234325" y="4217577"/>
            <a:ext cx="667194" cy="1013122"/>
          </a:xfrm>
          <a:custGeom>
            <a:avLst/>
            <a:gdLst/>
            <a:ahLst/>
            <a:cxnLst>
              <a:cxn ang="0">
                <a:pos x="wd2" y="hd2"/>
              </a:cxn>
              <a:cxn ang="5400000">
                <a:pos x="wd2" y="hd2"/>
              </a:cxn>
              <a:cxn ang="10800000">
                <a:pos x="wd2" y="hd2"/>
              </a:cxn>
              <a:cxn ang="16200000">
                <a:pos x="wd2" y="hd2"/>
              </a:cxn>
            </a:cxnLst>
            <a:rect l="0" t="0" r="r" b="b"/>
            <a:pathLst>
              <a:path w="21600" h="21600" extrusionOk="0">
                <a:moveTo>
                  <a:pt x="21582" y="16948"/>
                </a:moveTo>
                <a:cubicBezTo>
                  <a:pt x="21582" y="19520"/>
                  <a:pt x="16755" y="21600"/>
                  <a:pt x="10791" y="21600"/>
                </a:cubicBezTo>
                <a:cubicBezTo>
                  <a:pt x="4828" y="21600"/>
                  <a:pt x="0" y="19520"/>
                  <a:pt x="0" y="16948"/>
                </a:cubicBezTo>
                <a:lnTo>
                  <a:pt x="0" y="0"/>
                </a:lnTo>
                <a:lnTo>
                  <a:pt x="21600" y="0"/>
                </a:lnTo>
                <a:lnTo>
                  <a:pt x="21600" y="16948"/>
                </a:lnTo>
                <a:close/>
              </a:path>
            </a:pathLst>
          </a:custGeom>
          <a:solidFill>
            <a:schemeClr val="accent2">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64" name="Oval">
            <a:extLst>
              <a:ext uri="{FF2B5EF4-FFF2-40B4-BE49-F238E27FC236}">
                <a16:creationId xmlns:a16="http://schemas.microsoft.com/office/drawing/2014/main" id="{FBC2E9E4-4D11-5A89-86A7-A66592807447}"/>
              </a:ext>
            </a:extLst>
          </p:cNvPr>
          <p:cNvSpPr/>
          <p:nvPr/>
        </p:nvSpPr>
        <p:spPr>
          <a:xfrm>
            <a:off x="3234601" y="4003771"/>
            <a:ext cx="666642" cy="436389"/>
          </a:xfrm>
          <a:prstGeom prst="ellipse">
            <a:avLst/>
          </a:prstGeom>
          <a:solidFill>
            <a:schemeClr val="accent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65" name="Shape">
            <a:extLst>
              <a:ext uri="{FF2B5EF4-FFF2-40B4-BE49-F238E27FC236}">
                <a16:creationId xmlns:a16="http://schemas.microsoft.com/office/drawing/2014/main" id="{B004AC25-BDB2-9288-F9D2-62E8DB429847}"/>
              </a:ext>
            </a:extLst>
          </p:cNvPr>
          <p:cNvSpPr/>
          <p:nvPr/>
        </p:nvSpPr>
        <p:spPr>
          <a:xfrm>
            <a:off x="2379093" y="4382045"/>
            <a:ext cx="667194" cy="765872"/>
          </a:xfrm>
          <a:custGeom>
            <a:avLst/>
            <a:gdLst/>
            <a:ahLst/>
            <a:cxnLst>
              <a:cxn ang="0">
                <a:pos x="wd2" y="hd2"/>
              </a:cxn>
              <a:cxn ang="5400000">
                <a:pos x="wd2" y="hd2"/>
              </a:cxn>
              <a:cxn ang="10800000">
                <a:pos x="wd2" y="hd2"/>
              </a:cxn>
              <a:cxn ang="16200000">
                <a:pos x="wd2" y="hd2"/>
              </a:cxn>
            </a:cxnLst>
            <a:rect l="0" t="0" r="r" b="b"/>
            <a:pathLst>
              <a:path w="21600" h="21600" extrusionOk="0">
                <a:moveTo>
                  <a:pt x="21582" y="15446"/>
                </a:moveTo>
                <a:cubicBezTo>
                  <a:pt x="21582" y="18848"/>
                  <a:pt x="16755" y="21600"/>
                  <a:pt x="10791" y="21600"/>
                </a:cubicBezTo>
                <a:cubicBezTo>
                  <a:pt x="4828" y="21600"/>
                  <a:pt x="0" y="18848"/>
                  <a:pt x="0" y="15446"/>
                </a:cubicBezTo>
                <a:lnTo>
                  <a:pt x="0" y="0"/>
                </a:lnTo>
                <a:lnTo>
                  <a:pt x="21600" y="0"/>
                </a:lnTo>
                <a:lnTo>
                  <a:pt x="21600" y="15446"/>
                </a:lnTo>
                <a:close/>
              </a:path>
            </a:pathLst>
          </a:custGeom>
          <a:solidFill>
            <a:schemeClr val="accent4">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66" name="Oval">
            <a:extLst>
              <a:ext uri="{FF2B5EF4-FFF2-40B4-BE49-F238E27FC236}">
                <a16:creationId xmlns:a16="http://schemas.microsoft.com/office/drawing/2014/main" id="{42F3D313-7B35-71ED-6575-32D1E5571A69}"/>
              </a:ext>
            </a:extLst>
          </p:cNvPr>
          <p:cNvSpPr/>
          <p:nvPr/>
        </p:nvSpPr>
        <p:spPr>
          <a:xfrm>
            <a:off x="2379369" y="4162757"/>
            <a:ext cx="666642" cy="436389"/>
          </a:xfrm>
          <a:prstGeom prst="ellipse">
            <a:avLst/>
          </a:prstGeom>
          <a:solidFill>
            <a:schemeClr val="accent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67" name="Shape">
            <a:extLst>
              <a:ext uri="{FF2B5EF4-FFF2-40B4-BE49-F238E27FC236}">
                <a16:creationId xmlns:a16="http://schemas.microsoft.com/office/drawing/2014/main" id="{55F21A4A-A498-7EB0-5535-DED527EED823}"/>
              </a:ext>
            </a:extLst>
          </p:cNvPr>
          <p:cNvSpPr/>
          <p:nvPr/>
        </p:nvSpPr>
        <p:spPr>
          <a:xfrm>
            <a:off x="1529341" y="4710983"/>
            <a:ext cx="667194" cy="523007"/>
          </a:xfrm>
          <a:custGeom>
            <a:avLst/>
            <a:gdLst/>
            <a:ahLst/>
            <a:cxnLst>
              <a:cxn ang="0">
                <a:pos x="wd2" y="hd2"/>
              </a:cxn>
              <a:cxn ang="5400000">
                <a:pos x="wd2" y="hd2"/>
              </a:cxn>
              <a:cxn ang="10800000">
                <a:pos x="wd2" y="hd2"/>
              </a:cxn>
              <a:cxn ang="16200000">
                <a:pos x="wd2" y="hd2"/>
              </a:cxn>
            </a:cxnLst>
            <a:rect l="0" t="0" r="r" b="b"/>
            <a:pathLst>
              <a:path w="21600" h="21600" extrusionOk="0">
                <a:moveTo>
                  <a:pt x="21582" y="12589"/>
                </a:moveTo>
                <a:cubicBezTo>
                  <a:pt x="21582" y="17570"/>
                  <a:pt x="16755" y="21600"/>
                  <a:pt x="10791" y="21600"/>
                </a:cubicBezTo>
                <a:cubicBezTo>
                  <a:pt x="4828" y="21600"/>
                  <a:pt x="0" y="17570"/>
                  <a:pt x="0" y="12589"/>
                </a:cubicBezTo>
                <a:lnTo>
                  <a:pt x="0" y="0"/>
                </a:lnTo>
                <a:lnTo>
                  <a:pt x="21600" y="0"/>
                </a:lnTo>
                <a:lnTo>
                  <a:pt x="21600" y="12589"/>
                </a:lnTo>
                <a:close/>
              </a:path>
            </a:pathLst>
          </a:custGeom>
          <a:solidFill>
            <a:schemeClr val="accent4">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68" name="Oval">
            <a:extLst>
              <a:ext uri="{FF2B5EF4-FFF2-40B4-BE49-F238E27FC236}">
                <a16:creationId xmlns:a16="http://schemas.microsoft.com/office/drawing/2014/main" id="{18095048-67B4-7175-8DDE-1499EC23F476}"/>
              </a:ext>
            </a:extLst>
          </p:cNvPr>
          <p:cNvSpPr/>
          <p:nvPr/>
        </p:nvSpPr>
        <p:spPr>
          <a:xfrm>
            <a:off x="1529616" y="4491692"/>
            <a:ext cx="666643" cy="436389"/>
          </a:xfrm>
          <a:prstGeom prst="ellipse">
            <a:avLst/>
          </a:prstGeom>
          <a:solidFill>
            <a:schemeClr val="accent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69" name="Shape">
            <a:extLst>
              <a:ext uri="{FF2B5EF4-FFF2-40B4-BE49-F238E27FC236}">
                <a16:creationId xmlns:a16="http://schemas.microsoft.com/office/drawing/2014/main" id="{DC251FFA-6496-074C-B270-94E1F1B9783B}"/>
              </a:ext>
            </a:extLst>
          </p:cNvPr>
          <p:cNvSpPr/>
          <p:nvPr/>
        </p:nvSpPr>
        <p:spPr>
          <a:xfrm>
            <a:off x="674108" y="4864485"/>
            <a:ext cx="667193" cy="467637"/>
          </a:xfrm>
          <a:custGeom>
            <a:avLst/>
            <a:gdLst/>
            <a:ahLst/>
            <a:cxnLst>
              <a:cxn ang="0">
                <a:pos x="wd2" y="hd2"/>
              </a:cxn>
              <a:cxn ang="5400000">
                <a:pos x="wd2" y="hd2"/>
              </a:cxn>
              <a:cxn ang="10800000">
                <a:pos x="wd2" y="hd2"/>
              </a:cxn>
              <a:cxn ang="16200000">
                <a:pos x="wd2" y="hd2"/>
              </a:cxn>
            </a:cxnLst>
            <a:rect l="0" t="0" r="r" b="b"/>
            <a:pathLst>
              <a:path w="21600" h="21600" extrusionOk="0">
                <a:moveTo>
                  <a:pt x="21582" y="11522"/>
                </a:moveTo>
                <a:cubicBezTo>
                  <a:pt x="21582" y="17093"/>
                  <a:pt x="16755" y="21600"/>
                  <a:pt x="10791" y="21600"/>
                </a:cubicBezTo>
                <a:cubicBezTo>
                  <a:pt x="4828" y="21600"/>
                  <a:pt x="0" y="17093"/>
                  <a:pt x="0" y="11522"/>
                </a:cubicBezTo>
                <a:lnTo>
                  <a:pt x="0" y="0"/>
                </a:lnTo>
                <a:lnTo>
                  <a:pt x="21600" y="0"/>
                </a:lnTo>
                <a:lnTo>
                  <a:pt x="21600" y="11522"/>
                </a:lnTo>
                <a:close/>
              </a:path>
            </a:pathLst>
          </a:custGeom>
          <a:solidFill>
            <a:schemeClr val="accent4">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70" name="Oval">
            <a:extLst>
              <a:ext uri="{FF2B5EF4-FFF2-40B4-BE49-F238E27FC236}">
                <a16:creationId xmlns:a16="http://schemas.microsoft.com/office/drawing/2014/main" id="{4DD16757-7FC2-0D98-C9E2-E18820F47AB5}"/>
              </a:ext>
            </a:extLst>
          </p:cNvPr>
          <p:cNvSpPr/>
          <p:nvPr/>
        </p:nvSpPr>
        <p:spPr>
          <a:xfrm>
            <a:off x="674383" y="4645195"/>
            <a:ext cx="666644" cy="436389"/>
          </a:xfrm>
          <a:prstGeom prst="ellipse">
            <a:avLst/>
          </a:prstGeom>
          <a:solidFill>
            <a:schemeClr val="accent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71" name="TextBox 21">
            <a:extLst>
              <a:ext uri="{FF2B5EF4-FFF2-40B4-BE49-F238E27FC236}">
                <a16:creationId xmlns:a16="http://schemas.microsoft.com/office/drawing/2014/main" id="{DF9D19A9-737B-B3D4-D5B8-AF7EEC76EA45}"/>
              </a:ext>
            </a:extLst>
          </p:cNvPr>
          <p:cNvSpPr txBox="1"/>
          <p:nvPr/>
        </p:nvSpPr>
        <p:spPr>
          <a:xfrm>
            <a:off x="700741" y="3995440"/>
            <a:ext cx="613928" cy="583709"/>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700" b="1" dirty="0"/>
              <a:t>01</a:t>
            </a:r>
          </a:p>
        </p:txBody>
      </p:sp>
      <p:sp>
        <p:nvSpPr>
          <p:cNvPr id="72" name="TextBox 22">
            <a:extLst>
              <a:ext uri="{FF2B5EF4-FFF2-40B4-BE49-F238E27FC236}">
                <a16:creationId xmlns:a16="http://schemas.microsoft.com/office/drawing/2014/main" id="{DCE33AB6-9013-2A26-C899-F038CB67D256}"/>
              </a:ext>
            </a:extLst>
          </p:cNvPr>
          <p:cNvSpPr txBox="1"/>
          <p:nvPr/>
        </p:nvSpPr>
        <p:spPr>
          <a:xfrm>
            <a:off x="3260960" y="3325965"/>
            <a:ext cx="613928" cy="583709"/>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700" b="1" dirty="0"/>
              <a:t>02</a:t>
            </a:r>
          </a:p>
        </p:txBody>
      </p:sp>
      <p:sp>
        <p:nvSpPr>
          <p:cNvPr id="73" name="TextBox 23">
            <a:extLst>
              <a:ext uri="{FF2B5EF4-FFF2-40B4-BE49-F238E27FC236}">
                <a16:creationId xmlns:a16="http://schemas.microsoft.com/office/drawing/2014/main" id="{3D095623-4EC1-1162-AF49-57632751A19A}"/>
              </a:ext>
            </a:extLst>
          </p:cNvPr>
          <p:cNvSpPr txBox="1"/>
          <p:nvPr/>
        </p:nvSpPr>
        <p:spPr>
          <a:xfrm>
            <a:off x="5821176" y="2614684"/>
            <a:ext cx="613928" cy="583709"/>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700" b="1" dirty="0"/>
              <a:t>03</a:t>
            </a:r>
          </a:p>
        </p:txBody>
      </p:sp>
      <p:pic>
        <p:nvPicPr>
          <p:cNvPr id="74" name="Graphic 24" descr="Bar graph with upward trend with solid fill">
            <a:extLst>
              <a:ext uri="{FF2B5EF4-FFF2-40B4-BE49-F238E27FC236}">
                <a16:creationId xmlns:a16="http://schemas.microsoft.com/office/drawing/2014/main" id="{C537807A-2096-7213-57EE-4ADFF3380289}"/>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637804" y="1883971"/>
            <a:ext cx="390089" cy="390089"/>
          </a:xfrm>
          <a:prstGeom prst="rect">
            <a:avLst/>
          </a:prstGeom>
        </p:spPr>
      </p:pic>
      <p:pic>
        <p:nvPicPr>
          <p:cNvPr id="75" name="Graphic 25" descr="Bullseye with solid fill">
            <a:extLst>
              <a:ext uri="{FF2B5EF4-FFF2-40B4-BE49-F238E27FC236}">
                <a16:creationId xmlns:a16="http://schemas.microsoft.com/office/drawing/2014/main" id="{DEC40973-817B-91FD-4306-B7B3A13BBCC7}"/>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517646" y="4101602"/>
            <a:ext cx="390089" cy="390089"/>
          </a:xfrm>
          <a:prstGeom prst="rect">
            <a:avLst/>
          </a:prstGeom>
        </p:spPr>
      </p:pic>
      <p:pic>
        <p:nvPicPr>
          <p:cNvPr id="76" name="Graphic 26" descr="Database with solid fill">
            <a:extLst>
              <a:ext uri="{FF2B5EF4-FFF2-40B4-BE49-F238E27FC236}">
                <a16:creationId xmlns:a16="http://schemas.microsoft.com/office/drawing/2014/main" id="{23D16A70-4DE2-ACE9-CE32-BB503B443D0F}"/>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228112" y="3732255"/>
            <a:ext cx="390089" cy="390089"/>
          </a:xfrm>
          <a:prstGeom prst="rect">
            <a:avLst/>
          </a:prstGeom>
        </p:spPr>
      </p:pic>
      <p:pic>
        <p:nvPicPr>
          <p:cNvPr id="77" name="Graphic 27" descr="Gears with solid fill">
            <a:extLst>
              <a:ext uri="{FF2B5EF4-FFF2-40B4-BE49-F238E27FC236}">
                <a16:creationId xmlns:a16="http://schemas.microsoft.com/office/drawing/2014/main" id="{F8402744-894A-CE81-23B4-FA7A1AAEC733}"/>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077587" y="3530137"/>
            <a:ext cx="390089" cy="390089"/>
          </a:xfrm>
          <a:prstGeom prst="rect">
            <a:avLst/>
          </a:prstGeom>
        </p:spPr>
      </p:pic>
      <p:pic>
        <p:nvPicPr>
          <p:cNvPr id="78" name="Graphic 28" descr="Hourglass 30% with solid fill">
            <a:extLst>
              <a:ext uri="{FF2B5EF4-FFF2-40B4-BE49-F238E27FC236}">
                <a16:creationId xmlns:a16="http://schemas.microsoft.com/office/drawing/2014/main" id="{7E311074-7F4F-8F01-196E-CC0FADAC4D65}"/>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788328" y="2555584"/>
            <a:ext cx="390089" cy="390089"/>
          </a:xfrm>
          <a:prstGeom prst="rect">
            <a:avLst/>
          </a:prstGeom>
        </p:spPr>
      </p:pic>
      <p:pic>
        <p:nvPicPr>
          <p:cNvPr id="79" name="Graphic 29" descr="Lightbulb with solid fill">
            <a:extLst>
              <a:ext uri="{FF2B5EF4-FFF2-40B4-BE49-F238E27FC236}">
                <a16:creationId xmlns:a16="http://schemas.microsoft.com/office/drawing/2014/main" id="{02003B0D-D701-4CAC-3561-5D216557BAB2}"/>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667895" y="4380951"/>
            <a:ext cx="390089" cy="390089"/>
          </a:xfrm>
          <a:prstGeom prst="rect">
            <a:avLst/>
          </a:prstGeom>
        </p:spPr>
      </p:pic>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Steady Cylinder Increase – Slide Template</a:t>
            </a:r>
          </a:p>
        </p:txBody>
      </p:sp>
      <p:grpSp>
        <p:nvGrpSpPr>
          <p:cNvPr id="40" name="Group 39">
            <a:extLst>
              <a:ext uri="{FF2B5EF4-FFF2-40B4-BE49-F238E27FC236}">
                <a16:creationId xmlns:a16="http://schemas.microsoft.com/office/drawing/2014/main" id="{DD6C8E5C-F11A-43C9-227D-19D793F88451}"/>
              </a:ext>
            </a:extLst>
          </p:cNvPr>
          <p:cNvGrpSpPr/>
          <p:nvPr/>
        </p:nvGrpSpPr>
        <p:grpSpPr>
          <a:xfrm>
            <a:off x="675513" y="1883971"/>
            <a:ext cx="8421624" cy="3858768"/>
            <a:chOff x="1312929" y="1883971"/>
            <a:chExt cx="7328091" cy="3357882"/>
          </a:xfrm>
        </p:grpSpPr>
        <p:sp>
          <p:nvSpPr>
            <p:cNvPr id="44" name="Shape">
              <a:extLst>
                <a:ext uri="{FF2B5EF4-FFF2-40B4-BE49-F238E27FC236}">
                  <a16:creationId xmlns:a16="http://schemas.microsoft.com/office/drawing/2014/main" id="{8138F541-42C9-2AE4-3BC6-89267A3B02CD}"/>
                </a:ext>
              </a:extLst>
            </p:cNvPr>
            <p:cNvSpPr/>
            <p:nvPr/>
          </p:nvSpPr>
          <p:spPr>
            <a:xfrm rot="18000000">
              <a:off x="1775388" y="4290216"/>
              <a:ext cx="580463" cy="1174654"/>
            </a:xfrm>
            <a:custGeom>
              <a:avLst/>
              <a:gdLst/>
              <a:ahLst/>
              <a:cxnLst>
                <a:cxn ang="0">
                  <a:pos x="wd2" y="hd2"/>
                </a:cxn>
                <a:cxn ang="5400000">
                  <a:pos x="wd2" y="hd2"/>
                </a:cxn>
                <a:cxn ang="10800000">
                  <a:pos x="wd2" y="hd2"/>
                </a:cxn>
                <a:cxn ang="16200000">
                  <a:pos x="wd2" y="hd2"/>
                </a:cxn>
              </a:cxnLst>
              <a:rect l="0" t="0" r="r" b="b"/>
              <a:pathLst>
                <a:path w="21600" h="21600" extrusionOk="0">
                  <a:moveTo>
                    <a:pt x="21582" y="16948"/>
                  </a:moveTo>
                  <a:cubicBezTo>
                    <a:pt x="21582" y="19520"/>
                    <a:pt x="16755" y="21600"/>
                    <a:pt x="10791" y="21600"/>
                  </a:cubicBezTo>
                  <a:cubicBezTo>
                    <a:pt x="4828" y="21600"/>
                    <a:pt x="0" y="19520"/>
                    <a:pt x="0" y="16948"/>
                  </a:cubicBezTo>
                  <a:lnTo>
                    <a:pt x="0" y="0"/>
                  </a:lnTo>
                  <a:lnTo>
                    <a:pt x="21600" y="0"/>
                  </a:lnTo>
                  <a:lnTo>
                    <a:pt x="21600" y="16948"/>
                  </a:lnTo>
                  <a:close/>
                </a:path>
              </a:pathLst>
            </a:custGeom>
            <a:gradFill flip="none" rotWithShape="1">
              <a:gsLst>
                <a:gs pos="0">
                  <a:schemeClr val="tx1"/>
                </a:gs>
                <a:gs pos="100000">
                  <a:srgbClr val="242A31"/>
                </a:gs>
              </a:gsLst>
              <a:lin ang="5400000" scaled="1"/>
              <a:tileRect/>
            </a:gra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45" name="Shape">
              <a:extLst>
                <a:ext uri="{FF2B5EF4-FFF2-40B4-BE49-F238E27FC236}">
                  <a16:creationId xmlns:a16="http://schemas.microsoft.com/office/drawing/2014/main" id="{F6482BAB-6145-CAF1-82BC-E9BEBFB3ABB0}"/>
                </a:ext>
              </a:extLst>
            </p:cNvPr>
            <p:cNvSpPr/>
            <p:nvPr/>
          </p:nvSpPr>
          <p:spPr>
            <a:xfrm rot="18000000">
              <a:off x="2538169" y="4213677"/>
              <a:ext cx="580463" cy="1174654"/>
            </a:xfrm>
            <a:custGeom>
              <a:avLst/>
              <a:gdLst/>
              <a:ahLst/>
              <a:cxnLst>
                <a:cxn ang="0">
                  <a:pos x="wd2" y="hd2"/>
                </a:cxn>
                <a:cxn ang="5400000">
                  <a:pos x="wd2" y="hd2"/>
                </a:cxn>
                <a:cxn ang="10800000">
                  <a:pos x="wd2" y="hd2"/>
                </a:cxn>
                <a:cxn ang="16200000">
                  <a:pos x="wd2" y="hd2"/>
                </a:cxn>
              </a:cxnLst>
              <a:rect l="0" t="0" r="r" b="b"/>
              <a:pathLst>
                <a:path w="21600" h="21600" extrusionOk="0">
                  <a:moveTo>
                    <a:pt x="21582" y="16948"/>
                  </a:moveTo>
                  <a:cubicBezTo>
                    <a:pt x="21582" y="19520"/>
                    <a:pt x="16755" y="21600"/>
                    <a:pt x="10791" y="21600"/>
                  </a:cubicBezTo>
                  <a:cubicBezTo>
                    <a:pt x="4828" y="21600"/>
                    <a:pt x="0" y="19520"/>
                    <a:pt x="0" y="16948"/>
                  </a:cubicBezTo>
                  <a:lnTo>
                    <a:pt x="0" y="0"/>
                  </a:lnTo>
                  <a:lnTo>
                    <a:pt x="21600" y="0"/>
                  </a:lnTo>
                  <a:lnTo>
                    <a:pt x="21600" y="16948"/>
                  </a:lnTo>
                  <a:close/>
                </a:path>
              </a:pathLst>
            </a:custGeom>
            <a:gradFill flip="none" rotWithShape="1">
              <a:gsLst>
                <a:gs pos="0">
                  <a:schemeClr val="tx1"/>
                </a:gs>
                <a:gs pos="100000">
                  <a:srgbClr val="242A31"/>
                </a:gs>
              </a:gsLst>
              <a:lin ang="5400000" scaled="1"/>
              <a:tileRect/>
            </a:gra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ndParaRPr>
            </a:p>
          </p:txBody>
        </p:sp>
        <p:sp>
          <p:nvSpPr>
            <p:cNvPr id="46" name="Shape">
              <a:extLst>
                <a:ext uri="{FF2B5EF4-FFF2-40B4-BE49-F238E27FC236}">
                  <a16:creationId xmlns:a16="http://schemas.microsoft.com/office/drawing/2014/main" id="{C38C6F4E-F696-7EA7-8F4C-C43EFC65E58F}"/>
                </a:ext>
              </a:extLst>
            </p:cNvPr>
            <p:cNvSpPr/>
            <p:nvPr/>
          </p:nvSpPr>
          <p:spPr>
            <a:xfrm rot="18000000">
              <a:off x="3275790" y="4125461"/>
              <a:ext cx="580463" cy="1174654"/>
            </a:xfrm>
            <a:custGeom>
              <a:avLst/>
              <a:gdLst/>
              <a:ahLst/>
              <a:cxnLst>
                <a:cxn ang="0">
                  <a:pos x="wd2" y="hd2"/>
                </a:cxn>
                <a:cxn ang="5400000">
                  <a:pos x="wd2" y="hd2"/>
                </a:cxn>
                <a:cxn ang="10800000">
                  <a:pos x="wd2" y="hd2"/>
                </a:cxn>
                <a:cxn ang="16200000">
                  <a:pos x="wd2" y="hd2"/>
                </a:cxn>
              </a:cxnLst>
              <a:rect l="0" t="0" r="r" b="b"/>
              <a:pathLst>
                <a:path w="21600" h="21600" extrusionOk="0">
                  <a:moveTo>
                    <a:pt x="21582" y="16948"/>
                  </a:moveTo>
                  <a:cubicBezTo>
                    <a:pt x="21582" y="19520"/>
                    <a:pt x="16755" y="21600"/>
                    <a:pt x="10791" y="21600"/>
                  </a:cubicBezTo>
                  <a:cubicBezTo>
                    <a:pt x="4828" y="21600"/>
                    <a:pt x="0" y="19520"/>
                    <a:pt x="0" y="16948"/>
                  </a:cubicBezTo>
                  <a:lnTo>
                    <a:pt x="0" y="0"/>
                  </a:lnTo>
                  <a:lnTo>
                    <a:pt x="21600" y="0"/>
                  </a:lnTo>
                  <a:lnTo>
                    <a:pt x="21600" y="16948"/>
                  </a:lnTo>
                  <a:close/>
                </a:path>
              </a:pathLst>
            </a:custGeom>
            <a:gradFill flip="none" rotWithShape="1">
              <a:gsLst>
                <a:gs pos="0">
                  <a:schemeClr val="tx1"/>
                </a:gs>
                <a:gs pos="100000">
                  <a:srgbClr val="242A31"/>
                </a:gs>
              </a:gsLst>
              <a:lin ang="5400000" scaled="1"/>
              <a:tileRect/>
            </a:gra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ndParaRPr>
            </a:p>
          </p:txBody>
        </p:sp>
        <p:sp>
          <p:nvSpPr>
            <p:cNvPr id="47" name="Shape">
              <a:extLst>
                <a:ext uri="{FF2B5EF4-FFF2-40B4-BE49-F238E27FC236}">
                  <a16:creationId xmlns:a16="http://schemas.microsoft.com/office/drawing/2014/main" id="{57B44CE3-3172-678E-52EC-CE84B06A110D}"/>
                </a:ext>
              </a:extLst>
            </p:cNvPr>
            <p:cNvSpPr/>
            <p:nvPr/>
          </p:nvSpPr>
          <p:spPr>
            <a:xfrm rot="18000000">
              <a:off x="3985486" y="4190973"/>
              <a:ext cx="580463" cy="1174654"/>
            </a:xfrm>
            <a:custGeom>
              <a:avLst/>
              <a:gdLst/>
              <a:ahLst/>
              <a:cxnLst>
                <a:cxn ang="0">
                  <a:pos x="wd2" y="hd2"/>
                </a:cxn>
                <a:cxn ang="5400000">
                  <a:pos x="wd2" y="hd2"/>
                </a:cxn>
                <a:cxn ang="10800000">
                  <a:pos x="wd2" y="hd2"/>
                </a:cxn>
                <a:cxn ang="16200000">
                  <a:pos x="wd2" y="hd2"/>
                </a:cxn>
              </a:cxnLst>
              <a:rect l="0" t="0" r="r" b="b"/>
              <a:pathLst>
                <a:path w="21600" h="21600" extrusionOk="0">
                  <a:moveTo>
                    <a:pt x="21582" y="16948"/>
                  </a:moveTo>
                  <a:cubicBezTo>
                    <a:pt x="21582" y="19520"/>
                    <a:pt x="16755" y="21600"/>
                    <a:pt x="10791" y="21600"/>
                  </a:cubicBezTo>
                  <a:cubicBezTo>
                    <a:pt x="4828" y="21600"/>
                    <a:pt x="0" y="19520"/>
                    <a:pt x="0" y="16948"/>
                  </a:cubicBezTo>
                  <a:lnTo>
                    <a:pt x="0" y="0"/>
                  </a:lnTo>
                  <a:lnTo>
                    <a:pt x="21600" y="0"/>
                  </a:lnTo>
                  <a:lnTo>
                    <a:pt x="21600" y="16948"/>
                  </a:lnTo>
                  <a:close/>
                </a:path>
              </a:pathLst>
            </a:custGeom>
            <a:gradFill flip="none" rotWithShape="1">
              <a:gsLst>
                <a:gs pos="0">
                  <a:schemeClr val="tx1"/>
                </a:gs>
                <a:gs pos="100000">
                  <a:srgbClr val="242A31"/>
                </a:gs>
              </a:gsLst>
              <a:lin ang="5400000" scaled="1"/>
              <a:tileRect/>
            </a:gra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ndParaRPr>
            </a:p>
          </p:txBody>
        </p:sp>
        <p:sp>
          <p:nvSpPr>
            <p:cNvPr id="48" name="Shape">
              <a:extLst>
                <a:ext uri="{FF2B5EF4-FFF2-40B4-BE49-F238E27FC236}">
                  <a16:creationId xmlns:a16="http://schemas.microsoft.com/office/drawing/2014/main" id="{D37BD423-3379-E7FC-46F2-DB06556ACD1A}"/>
                </a:ext>
              </a:extLst>
            </p:cNvPr>
            <p:cNvSpPr/>
            <p:nvPr/>
          </p:nvSpPr>
          <p:spPr>
            <a:xfrm rot="18000000">
              <a:off x="4733452" y="4312620"/>
              <a:ext cx="580463" cy="1174654"/>
            </a:xfrm>
            <a:custGeom>
              <a:avLst/>
              <a:gdLst/>
              <a:ahLst/>
              <a:cxnLst>
                <a:cxn ang="0">
                  <a:pos x="wd2" y="hd2"/>
                </a:cxn>
                <a:cxn ang="5400000">
                  <a:pos x="wd2" y="hd2"/>
                </a:cxn>
                <a:cxn ang="10800000">
                  <a:pos x="wd2" y="hd2"/>
                </a:cxn>
                <a:cxn ang="16200000">
                  <a:pos x="wd2" y="hd2"/>
                </a:cxn>
              </a:cxnLst>
              <a:rect l="0" t="0" r="r" b="b"/>
              <a:pathLst>
                <a:path w="21600" h="21600" extrusionOk="0">
                  <a:moveTo>
                    <a:pt x="21582" y="16948"/>
                  </a:moveTo>
                  <a:cubicBezTo>
                    <a:pt x="21582" y="19520"/>
                    <a:pt x="16755" y="21600"/>
                    <a:pt x="10791" y="21600"/>
                  </a:cubicBezTo>
                  <a:cubicBezTo>
                    <a:pt x="4828" y="21600"/>
                    <a:pt x="0" y="19520"/>
                    <a:pt x="0" y="16948"/>
                  </a:cubicBezTo>
                  <a:lnTo>
                    <a:pt x="0" y="0"/>
                  </a:lnTo>
                  <a:lnTo>
                    <a:pt x="21600" y="0"/>
                  </a:lnTo>
                  <a:lnTo>
                    <a:pt x="21600" y="16948"/>
                  </a:lnTo>
                  <a:close/>
                </a:path>
              </a:pathLst>
            </a:custGeom>
            <a:gradFill flip="none" rotWithShape="1">
              <a:gsLst>
                <a:gs pos="0">
                  <a:schemeClr val="tx1"/>
                </a:gs>
                <a:gs pos="100000">
                  <a:srgbClr val="242A31"/>
                </a:gs>
              </a:gsLst>
              <a:lin ang="5400000" scaled="1"/>
              <a:tileRect/>
            </a:gra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ndParaRPr>
            </a:p>
          </p:txBody>
        </p:sp>
        <p:sp>
          <p:nvSpPr>
            <p:cNvPr id="49" name="Shape">
              <a:extLst>
                <a:ext uri="{FF2B5EF4-FFF2-40B4-BE49-F238E27FC236}">
                  <a16:creationId xmlns:a16="http://schemas.microsoft.com/office/drawing/2014/main" id="{5391600F-6968-1427-9B71-7EC01CCE75C4}"/>
                </a:ext>
              </a:extLst>
            </p:cNvPr>
            <p:cNvSpPr/>
            <p:nvPr/>
          </p:nvSpPr>
          <p:spPr>
            <a:xfrm rot="18000000">
              <a:off x="5451823" y="4364295"/>
              <a:ext cx="580463" cy="1174654"/>
            </a:xfrm>
            <a:custGeom>
              <a:avLst/>
              <a:gdLst/>
              <a:ahLst/>
              <a:cxnLst>
                <a:cxn ang="0">
                  <a:pos x="wd2" y="hd2"/>
                </a:cxn>
                <a:cxn ang="5400000">
                  <a:pos x="wd2" y="hd2"/>
                </a:cxn>
                <a:cxn ang="10800000">
                  <a:pos x="wd2" y="hd2"/>
                </a:cxn>
                <a:cxn ang="16200000">
                  <a:pos x="wd2" y="hd2"/>
                </a:cxn>
              </a:cxnLst>
              <a:rect l="0" t="0" r="r" b="b"/>
              <a:pathLst>
                <a:path w="21600" h="21600" extrusionOk="0">
                  <a:moveTo>
                    <a:pt x="21582" y="16948"/>
                  </a:moveTo>
                  <a:cubicBezTo>
                    <a:pt x="21582" y="19520"/>
                    <a:pt x="16755" y="21600"/>
                    <a:pt x="10791" y="21600"/>
                  </a:cubicBezTo>
                  <a:cubicBezTo>
                    <a:pt x="4828" y="21600"/>
                    <a:pt x="0" y="19520"/>
                    <a:pt x="0" y="16948"/>
                  </a:cubicBezTo>
                  <a:lnTo>
                    <a:pt x="0" y="0"/>
                  </a:lnTo>
                  <a:lnTo>
                    <a:pt x="21600" y="0"/>
                  </a:lnTo>
                  <a:lnTo>
                    <a:pt x="21600" y="16948"/>
                  </a:lnTo>
                  <a:close/>
                </a:path>
              </a:pathLst>
            </a:custGeom>
            <a:gradFill flip="none" rotWithShape="1">
              <a:gsLst>
                <a:gs pos="0">
                  <a:schemeClr val="tx1"/>
                </a:gs>
                <a:gs pos="100000">
                  <a:srgbClr val="242A31"/>
                </a:gs>
              </a:gsLst>
              <a:lin ang="5400000" scaled="1"/>
              <a:tileRect/>
            </a:gra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ndParaRPr>
            </a:p>
          </p:txBody>
        </p:sp>
        <p:sp>
          <p:nvSpPr>
            <p:cNvPr id="50" name="Shape">
              <a:extLst>
                <a:ext uri="{FF2B5EF4-FFF2-40B4-BE49-F238E27FC236}">
                  <a16:creationId xmlns:a16="http://schemas.microsoft.com/office/drawing/2014/main" id="{44281745-D777-9D32-62E8-0FE4CEF3F94E}"/>
                </a:ext>
              </a:extLst>
            </p:cNvPr>
            <p:cNvSpPr/>
            <p:nvPr/>
          </p:nvSpPr>
          <p:spPr>
            <a:xfrm rot="18000000">
              <a:off x="6227449" y="4315959"/>
              <a:ext cx="580463" cy="1174654"/>
            </a:xfrm>
            <a:custGeom>
              <a:avLst/>
              <a:gdLst/>
              <a:ahLst/>
              <a:cxnLst>
                <a:cxn ang="0">
                  <a:pos x="wd2" y="hd2"/>
                </a:cxn>
                <a:cxn ang="5400000">
                  <a:pos x="wd2" y="hd2"/>
                </a:cxn>
                <a:cxn ang="10800000">
                  <a:pos x="wd2" y="hd2"/>
                </a:cxn>
                <a:cxn ang="16200000">
                  <a:pos x="wd2" y="hd2"/>
                </a:cxn>
              </a:cxnLst>
              <a:rect l="0" t="0" r="r" b="b"/>
              <a:pathLst>
                <a:path w="21600" h="21600" extrusionOk="0">
                  <a:moveTo>
                    <a:pt x="21582" y="16948"/>
                  </a:moveTo>
                  <a:cubicBezTo>
                    <a:pt x="21582" y="19520"/>
                    <a:pt x="16755" y="21600"/>
                    <a:pt x="10791" y="21600"/>
                  </a:cubicBezTo>
                  <a:cubicBezTo>
                    <a:pt x="4828" y="21600"/>
                    <a:pt x="0" y="19520"/>
                    <a:pt x="0" y="16948"/>
                  </a:cubicBezTo>
                  <a:lnTo>
                    <a:pt x="0" y="0"/>
                  </a:lnTo>
                  <a:lnTo>
                    <a:pt x="21600" y="0"/>
                  </a:lnTo>
                  <a:lnTo>
                    <a:pt x="21600" y="16948"/>
                  </a:lnTo>
                  <a:close/>
                </a:path>
              </a:pathLst>
            </a:custGeom>
            <a:gradFill flip="none" rotWithShape="1">
              <a:gsLst>
                <a:gs pos="0">
                  <a:schemeClr val="tx1"/>
                </a:gs>
                <a:gs pos="100000">
                  <a:srgbClr val="242A31"/>
                </a:gs>
              </a:gsLst>
              <a:lin ang="5400000" scaled="1"/>
              <a:tileRect/>
            </a:gra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ndParaRPr>
            </a:p>
          </p:txBody>
        </p:sp>
        <p:sp>
          <p:nvSpPr>
            <p:cNvPr id="51" name="Shape">
              <a:extLst>
                <a:ext uri="{FF2B5EF4-FFF2-40B4-BE49-F238E27FC236}">
                  <a16:creationId xmlns:a16="http://schemas.microsoft.com/office/drawing/2014/main" id="{72B1D64E-2B8A-E037-847E-5511F603C3BF}"/>
                </a:ext>
              </a:extLst>
            </p:cNvPr>
            <p:cNvSpPr/>
            <p:nvPr/>
          </p:nvSpPr>
          <p:spPr>
            <a:xfrm rot="18000000">
              <a:off x="6977387" y="4110390"/>
              <a:ext cx="580463" cy="1174654"/>
            </a:xfrm>
            <a:custGeom>
              <a:avLst/>
              <a:gdLst/>
              <a:ahLst/>
              <a:cxnLst>
                <a:cxn ang="0">
                  <a:pos x="wd2" y="hd2"/>
                </a:cxn>
                <a:cxn ang="5400000">
                  <a:pos x="wd2" y="hd2"/>
                </a:cxn>
                <a:cxn ang="10800000">
                  <a:pos x="wd2" y="hd2"/>
                </a:cxn>
                <a:cxn ang="16200000">
                  <a:pos x="wd2" y="hd2"/>
                </a:cxn>
              </a:cxnLst>
              <a:rect l="0" t="0" r="r" b="b"/>
              <a:pathLst>
                <a:path w="21600" h="21600" extrusionOk="0">
                  <a:moveTo>
                    <a:pt x="21582" y="16948"/>
                  </a:moveTo>
                  <a:cubicBezTo>
                    <a:pt x="21582" y="19520"/>
                    <a:pt x="16755" y="21600"/>
                    <a:pt x="10791" y="21600"/>
                  </a:cubicBezTo>
                  <a:cubicBezTo>
                    <a:pt x="4828" y="21600"/>
                    <a:pt x="0" y="19520"/>
                    <a:pt x="0" y="16948"/>
                  </a:cubicBezTo>
                  <a:lnTo>
                    <a:pt x="0" y="0"/>
                  </a:lnTo>
                  <a:lnTo>
                    <a:pt x="21600" y="0"/>
                  </a:lnTo>
                  <a:lnTo>
                    <a:pt x="21600" y="16948"/>
                  </a:lnTo>
                  <a:close/>
                </a:path>
              </a:pathLst>
            </a:custGeom>
            <a:gradFill flip="none" rotWithShape="1">
              <a:gsLst>
                <a:gs pos="0">
                  <a:schemeClr val="tx1"/>
                </a:gs>
                <a:gs pos="100000">
                  <a:srgbClr val="242A31"/>
                </a:gs>
              </a:gsLst>
              <a:lin ang="5400000" scaled="1"/>
              <a:tileRect/>
            </a:gra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ndParaRPr>
            </a:p>
          </p:txBody>
        </p:sp>
        <p:sp>
          <p:nvSpPr>
            <p:cNvPr id="52" name="Shape">
              <a:extLst>
                <a:ext uri="{FF2B5EF4-FFF2-40B4-BE49-F238E27FC236}">
                  <a16:creationId xmlns:a16="http://schemas.microsoft.com/office/drawing/2014/main" id="{907F1764-0470-6F40-9C9E-3C86680C9A90}"/>
                </a:ext>
              </a:extLst>
            </p:cNvPr>
            <p:cNvSpPr/>
            <p:nvPr/>
          </p:nvSpPr>
          <p:spPr>
            <a:xfrm rot="18000000">
              <a:off x="7763461" y="3937875"/>
              <a:ext cx="580463" cy="1174654"/>
            </a:xfrm>
            <a:custGeom>
              <a:avLst/>
              <a:gdLst/>
              <a:ahLst/>
              <a:cxnLst>
                <a:cxn ang="0">
                  <a:pos x="wd2" y="hd2"/>
                </a:cxn>
                <a:cxn ang="5400000">
                  <a:pos x="wd2" y="hd2"/>
                </a:cxn>
                <a:cxn ang="10800000">
                  <a:pos x="wd2" y="hd2"/>
                </a:cxn>
                <a:cxn ang="16200000">
                  <a:pos x="wd2" y="hd2"/>
                </a:cxn>
              </a:cxnLst>
              <a:rect l="0" t="0" r="r" b="b"/>
              <a:pathLst>
                <a:path w="21600" h="21600" extrusionOk="0">
                  <a:moveTo>
                    <a:pt x="21582" y="16948"/>
                  </a:moveTo>
                  <a:cubicBezTo>
                    <a:pt x="21582" y="19520"/>
                    <a:pt x="16755" y="21600"/>
                    <a:pt x="10791" y="21600"/>
                  </a:cubicBezTo>
                  <a:cubicBezTo>
                    <a:pt x="4828" y="21600"/>
                    <a:pt x="0" y="19520"/>
                    <a:pt x="0" y="16948"/>
                  </a:cubicBezTo>
                  <a:lnTo>
                    <a:pt x="0" y="0"/>
                  </a:lnTo>
                  <a:lnTo>
                    <a:pt x="21600" y="0"/>
                  </a:lnTo>
                  <a:lnTo>
                    <a:pt x="21600" y="16948"/>
                  </a:lnTo>
                  <a:close/>
                </a:path>
              </a:pathLst>
            </a:custGeom>
            <a:gradFill flip="none" rotWithShape="1">
              <a:gsLst>
                <a:gs pos="0">
                  <a:schemeClr val="tx1"/>
                </a:gs>
                <a:gs pos="100000">
                  <a:srgbClr val="242A31"/>
                </a:gs>
              </a:gsLst>
              <a:lin ang="5400000" scaled="1"/>
              <a:tileRect/>
            </a:gra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ndParaRPr>
            </a:p>
          </p:txBody>
        </p:sp>
        <p:sp>
          <p:nvSpPr>
            <p:cNvPr id="53" name="Shape">
              <a:extLst>
                <a:ext uri="{FF2B5EF4-FFF2-40B4-BE49-F238E27FC236}">
                  <a16:creationId xmlns:a16="http://schemas.microsoft.com/office/drawing/2014/main" id="{364DEAF9-107F-FC55-2C12-44F2D687F794}"/>
                </a:ext>
              </a:extLst>
            </p:cNvPr>
            <p:cNvSpPr/>
            <p:nvPr/>
          </p:nvSpPr>
          <p:spPr>
            <a:xfrm>
              <a:off x="7251088" y="2139932"/>
              <a:ext cx="579983" cy="2369063"/>
            </a:xfrm>
            <a:custGeom>
              <a:avLst/>
              <a:gdLst/>
              <a:ahLst/>
              <a:cxnLst>
                <a:cxn ang="0">
                  <a:pos x="wd2" y="hd2"/>
                </a:cxn>
                <a:cxn ang="5400000">
                  <a:pos x="wd2" y="hd2"/>
                </a:cxn>
                <a:cxn ang="10800000">
                  <a:pos x="wd2" y="hd2"/>
                </a:cxn>
                <a:cxn ang="16200000">
                  <a:pos x="wd2" y="hd2"/>
                </a:cxn>
              </a:cxnLst>
              <a:rect l="0" t="0" r="r" b="b"/>
              <a:pathLst>
                <a:path w="21600" h="21600" extrusionOk="0">
                  <a:moveTo>
                    <a:pt x="21600" y="19869"/>
                  </a:moveTo>
                  <a:cubicBezTo>
                    <a:pt x="21600" y="20826"/>
                    <a:pt x="16768" y="21600"/>
                    <a:pt x="10800" y="21600"/>
                  </a:cubicBezTo>
                  <a:cubicBezTo>
                    <a:pt x="4832" y="21600"/>
                    <a:pt x="0" y="20826"/>
                    <a:pt x="0" y="19869"/>
                  </a:cubicBezTo>
                  <a:lnTo>
                    <a:pt x="0" y="0"/>
                  </a:lnTo>
                  <a:lnTo>
                    <a:pt x="21600" y="0"/>
                  </a:lnTo>
                  <a:lnTo>
                    <a:pt x="21600" y="19869"/>
                  </a:lnTo>
                  <a:close/>
                </a:path>
              </a:pathLst>
            </a:custGeom>
            <a:solidFill>
              <a:schemeClr val="accent3">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54" name="Oval">
              <a:extLst>
                <a:ext uri="{FF2B5EF4-FFF2-40B4-BE49-F238E27FC236}">
                  <a16:creationId xmlns:a16="http://schemas.microsoft.com/office/drawing/2014/main" id="{30B457D6-1322-43CF-9E55-28A59E4F7EAA}"/>
                </a:ext>
              </a:extLst>
            </p:cNvPr>
            <p:cNvSpPr/>
            <p:nvPr/>
          </p:nvSpPr>
          <p:spPr>
            <a:xfrm>
              <a:off x="7251088" y="1949148"/>
              <a:ext cx="579983" cy="379661"/>
            </a:xfrm>
            <a:prstGeom prst="ellipse">
              <a:avLst/>
            </a:prstGeom>
            <a:solidFill>
              <a:schemeClr val="accent3"/>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55" name="Shape">
              <a:extLst>
                <a:ext uri="{FF2B5EF4-FFF2-40B4-BE49-F238E27FC236}">
                  <a16:creationId xmlns:a16="http://schemas.microsoft.com/office/drawing/2014/main" id="{E554AB16-FF36-B2D1-DA74-94A5B9657659}"/>
                </a:ext>
              </a:extLst>
            </p:cNvPr>
            <p:cNvSpPr/>
            <p:nvPr/>
          </p:nvSpPr>
          <p:spPr>
            <a:xfrm>
              <a:off x="6511799" y="2731363"/>
              <a:ext cx="580463" cy="1971278"/>
            </a:xfrm>
            <a:custGeom>
              <a:avLst/>
              <a:gdLst/>
              <a:ahLst/>
              <a:cxnLst>
                <a:cxn ang="0">
                  <a:pos x="wd2" y="hd2"/>
                </a:cxn>
                <a:cxn ang="5400000">
                  <a:pos x="wd2" y="hd2"/>
                </a:cxn>
                <a:cxn ang="10800000">
                  <a:pos x="wd2" y="hd2"/>
                </a:cxn>
                <a:cxn ang="16200000">
                  <a:pos x="wd2" y="hd2"/>
                </a:cxn>
              </a:cxnLst>
              <a:rect l="0" t="0" r="r" b="b"/>
              <a:pathLst>
                <a:path w="21600" h="21600" extrusionOk="0">
                  <a:moveTo>
                    <a:pt x="21582" y="19520"/>
                  </a:moveTo>
                  <a:cubicBezTo>
                    <a:pt x="21582" y="20670"/>
                    <a:pt x="16755" y="21600"/>
                    <a:pt x="10791" y="21600"/>
                  </a:cubicBezTo>
                  <a:cubicBezTo>
                    <a:pt x="4828" y="21600"/>
                    <a:pt x="0" y="20670"/>
                    <a:pt x="0" y="19520"/>
                  </a:cubicBezTo>
                  <a:lnTo>
                    <a:pt x="0" y="0"/>
                  </a:lnTo>
                  <a:lnTo>
                    <a:pt x="21600" y="0"/>
                  </a:lnTo>
                  <a:lnTo>
                    <a:pt x="21600" y="19520"/>
                  </a:lnTo>
                  <a:close/>
                </a:path>
              </a:pathLst>
            </a:custGeom>
            <a:solidFill>
              <a:schemeClr val="accent3">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56" name="Oval">
              <a:extLst>
                <a:ext uri="{FF2B5EF4-FFF2-40B4-BE49-F238E27FC236}">
                  <a16:creationId xmlns:a16="http://schemas.microsoft.com/office/drawing/2014/main" id="{82901B26-811B-390E-36FA-23BE11109C29}"/>
                </a:ext>
              </a:extLst>
            </p:cNvPr>
            <p:cNvSpPr/>
            <p:nvPr/>
          </p:nvSpPr>
          <p:spPr>
            <a:xfrm>
              <a:off x="6512039" y="2540579"/>
              <a:ext cx="579983" cy="379661"/>
            </a:xfrm>
            <a:prstGeom prst="ellipse">
              <a:avLst/>
            </a:prstGeom>
            <a:solidFill>
              <a:schemeClr val="accent3"/>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57" name="Shape">
              <a:extLst>
                <a:ext uri="{FF2B5EF4-FFF2-40B4-BE49-F238E27FC236}">
                  <a16:creationId xmlns:a16="http://schemas.microsoft.com/office/drawing/2014/main" id="{F366C453-1861-EEEF-4521-D972DF67C6C8}"/>
                </a:ext>
              </a:extLst>
            </p:cNvPr>
            <p:cNvSpPr/>
            <p:nvPr/>
          </p:nvSpPr>
          <p:spPr>
            <a:xfrm>
              <a:off x="5767741" y="3279868"/>
              <a:ext cx="580463" cy="1632158"/>
            </a:xfrm>
            <a:custGeom>
              <a:avLst/>
              <a:gdLst/>
              <a:ahLst/>
              <a:cxnLst>
                <a:cxn ang="0">
                  <a:pos x="wd2" y="hd2"/>
                </a:cxn>
                <a:cxn ang="5400000">
                  <a:pos x="wd2" y="hd2"/>
                </a:cxn>
                <a:cxn ang="10800000">
                  <a:pos x="wd2" y="hd2"/>
                </a:cxn>
                <a:cxn ang="16200000">
                  <a:pos x="wd2" y="hd2"/>
                </a:cxn>
              </a:cxnLst>
              <a:rect l="0" t="0" r="r" b="b"/>
              <a:pathLst>
                <a:path w="21600" h="21600" extrusionOk="0">
                  <a:moveTo>
                    <a:pt x="21582" y="19088"/>
                  </a:moveTo>
                  <a:cubicBezTo>
                    <a:pt x="21582" y="20476"/>
                    <a:pt x="16755" y="21600"/>
                    <a:pt x="10791" y="21600"/>
                  </a:cubicBezTo>
                  <a:cubicBezTo>
                    <a:pt x="4828" y="21600"/>
                    <a:pt x="0" y="20476"/>
                    <a:pt x="0" y="19088"/>
                  </a:cubicBezTo>
                  <a:lnTo>
                    <a:pt x="0" y="0"/>
                  </a:lnTo>
                  <a:lnTo>
                    <a:pt x="21600" y="0"/>
                  </a:lnTo>
                  <a:lnTo>
                    <a:pt x="21600" y="19088"/>
                  </a:lnTo>
                  <a:close/>
                </a:path>
              </a:pathLst>
            </a:custGeom>
            <a:solidFill>
              <a:schemeClr val="accent3">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58" name="Oval">
              <a:extLst>
                <a:ext uri="{FF2B5EF4-FFF2-40B4-BE49-F238E27FC236}">
                  <a16:creationId xmlns:a16="http://schemas.microsoft.com/office/drawing/2014/main" id="{35CDA236-B2F7-2F52-F4A5-B2CA96D4F763}"/>
                </a:ext>
              </a:extLst>
            </p:cNvPr>
            <p:cNvSpPr/>
            <p:nvPr/>
          </p:nvSpPr>
          <p:spPr>
            <a:xfrm>
              <a:off x="5767981" y="3089083"/>
              <a:ext cx="579983" cy="379661"/>
            </a:xfrm>
            <a:prstGeom prst="ellipse">
              <a:avLst/>
            </a:prstGeom>
            <a:solidFill>
              <a:schemeClr val="accent3"/>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59" name="Shape">
              <a:extLst>
                <a:ext uri="{FF2B5EF4-FFF2-40B4-BE49-F238E27FC236}">
                  <a16:creationId xmlns:a16="http://schemas.microsoft.com/office/drawing/2014/main" id="{AD2345C8-E75A-CDF7-71AD-3EF0D0D711D3}"/>
                </a:ext>
              </a:extLst>
            </p:cNvPr>
            <p:cNvSpPr/>
            <p:nvPr/>
          </p:nvSpPr>
          <p:spPr>
            <a:xfrm>
              <a:off x="5023683" y="3566044"/>
              <a:ext cx="579983" cy="1407986"/>
            </a:xfrm>
            <a:custGeom>
              <a:avLst/>
              <a:gdLst/>
              <a:ahLst/>
              <a:cxnLst>
                <a:cxn ang="0">
                  <a:pos x="wd2" y="hd2"/>
                </a:cxn>
                <a:cxn ang="5400000">
                  <a:pos x="wd2" y="hd2"/>
                </a:cxn>
                <a:cxn ang="10800000">
                  <a:pos x="wd2" y="hd2"/>
                </a:cxn>
                <a:cxn ang="16200000">
                  <a:pos x="wd2" y="hd2"/>
                </a:cxn>
              </a:cxnLst>
              <a:rect l="0" t="0" r="r" b="b"/>
              <a:pathLst>
                <a:path w="21600" h="21600" extrusionOk="0">
                  <a:moveTo>
                    <a:pt x="21600" y="18688"/>
                  </a:moveTo>
                  <a:cubicBezTo>
                    <a:pt x="21600" y="20298"/>
                    <a:pt x="16768" y="21600"/>
                    <a:pt x="10800" y="21600"/>
                  </a:cubicBezTo>
                  <a:cubicBezTo>
                    <a:pt x="4832" y="21600"/>
                    <a:pt x="0" y="20298"/>
                    <a:pt x="0" y="18688"/>
                  </a:cubicBezTo>
                  <a:lnTo>
                    <a:pt x="0" y="0"/>
                  </a:lnTo>
                  <a:lnTo>
                    <a:pt x="21600" y="0"/>
                  </a:lnTo>
                  <a:lnTo>
                    <a:pt x="21600" y="18688"/>
                  </a:lnTo>
                  <a:close/>
                </a:path>
              </a:pathLst>
            </a:custGeom>
            <a:solidFill>
              <a:schemeClr val="accent2">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60" name="Oval">
              <a:extLst>
                <a:ext uri="{FF2B5EF4-FFF2-40B4-BE49-F238E27FC236}">
                  <a16:creationId xmlns:a16="http://schemas.microsoft.com/office/drawing/2014/main" id="{A3F5DAA7-056C-353F-D473-FA11268A3F54}"/>
                </a:ext>
              </a:extLst>
            </p:cNvPr>
            <p:cNvSpPr/>
            <p:nvPr/>
          </p:nvSpPr>
          <p:spPr>
            <a:xfrm>
              <a:off x="5023683" y="3375260"/>
              <a:ext cx="579983" cy="379661"/>
            </a:xfrm>
            <a:prstGeom prst="ellipse">
              <a:avLst/>
            </a:prstGeom>
            <a:solidFill>
              <a:schemeClr val="accent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61" name="Shape">
              <a:extLst>
                <a:ext uri="{FF2B5EF4-FFF2-40B4-BE49-F238E27FC236}">
                  <a16:creationId xmlns:a16="http://schemas.microsoft.com/office/drawing/2014/main" id="{6A45AD9D-47D5-E10C-2A0F-2394EFC5696E}"/>
                </a:ext>
              </a:extLst>
            </p:cNvPr>
            <p:cNvSpPr/>
            <p:nvPr/>
          </p:nvSpPr>
          <p:spPr>
            <a:xfrm>
              <a:off x="4284394" y="3771136"/>
              <a:ext cx="580463" cy="1137074"/>
            </a:xfrm>
            <a:custGeom>
              <a:avLst/>
              <a:gdLst/>
              <a:ahLst/>
              <a:cxnLst>
                <a:cxn ang="0">
                  <a:pos x="wd2" y="hd2"/>
                </a:cxn>
                <a:cxn ang="5400000">
                  <a:pos x="wd2" y="hd2"/>
                </a:cxn>
                <a:cxn ang="10800000">
                  <a:pos x="wd2" y="hd2"/>
                </a:cxn>
                <a:cxn ang="16200000">
                  <a:pos x="wd2" y="hd2"/>
                </a:cxn>
              </a:cxnLst>
              <a:rect l="0" t="0" r="r" b="b"/>
              <a:pathLst>
                <a:path w="21600" h="21600" extrusionOk="0">
                  <a:moveTo>
                    <a:pt x="21582" y="17994"/>
                  </a:moveTo>
                  <a:cubicBezTo>
                    <a:pt x="21582" y="19987"/>
                    <a:pt x="16755" y="21600"/>
                    <a:pt x="10791" y="21600"/>
                  </a:cubicBezTo>
                  <a:cubicBezTo>
                    <a:pt x="4828" y="21600"/>
                    <a:pt x="0" y="19987"/>
                    <a:pt x="0" y="17994"/>
                  </a:cubicBezTo>
                  <a:lnTo>
                    <a:pt x="0" y="0"/>
                  </a:lnTo>
                  <a:lnTo>
                    <a:pt x="21600" y="0"/>
                  </a:lnTo>
                  <a:lnTo>
                    <a:pt x="21600" y="17994"/>
                  </a:lnTo>
                  <a:close/>
                </a:path>
              </a:pathLst>
            </a:custGeom>
            <a:solidFill>
              <a:schemeClr val="accent2">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62" name="Oval">
              <a:extLst>
                <a:ext uri="{FF2B5EF4-FFF2-40B4-BE49-F238E27FC236}">
                  <a16:creationId xmlns:a16="http://schemas.microsoft.com/office/drawing/2014/main" id="{F439CC06-BCF6-5FF5-EDB2-4AD1E55AA53A}"/>
                </a:ext>
              </a:extLst>
            </p:cNvPr>
            <p:cNvSpPr/>
            <p:nvPr/>
          </p:nvSpPr>
          <p:spPr>
            <a:xfrm>
              <a:off x="4284634" y="3585123"/>
              <a:ext cx="579983" cy="379661"/>
            </a:xfrm>
            <a:prstGeom prst="ellipse">
              <a:avLst/>
            </a:prstGeom>
            <a:solidFill>
              <a:schemeClr val="accent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63" name="Shape">
              <a:extLst>
                <a:ext uri="{FF2B5EF4-FFF2-40B4-BE49-F238E27FC236}">
                  <a16:creationId xmlns:a16="http://schemas.microsoft.com/office/drawing/2014/main" id="{360F2B59-798E-C3EB-849C-8686A5714397}"/>
                </a:ext>
              </a:extLst>
            </p:cNvPr>
            <p:cNvSpPr/>
            <p:nvPr/>
          </p:nvSpPr>
          <p:spPr>
            <a:xfrm>
              <a:off x="3540335" y="3914224"/>
              <a:ext cx="580463" cy="881423"/>
            </a:xfrm>
            <a:custGeom>
              <a:avLst/>
              <a:gdLst/>
              <a:ahLst/>
              <a:cxnLst>
                <a:cxn ang="0">
                  <a:pos x="wd2" y="hd2"/>
                </a:cxn>
                <a:cxn ang="5400000">
                  <a:pos x="wd2" y="hd2"/>
                </a:cxn>
                <a:cxn ang="10800000">
                  <a:pos x="wd2" y="hd2"/>
                </a:cxn>
                <a:cxn ang="16200000">
                  <a:pos x="wd2" y="hd2"/>
                </a:cxn>
              </a:cxnLst>
              <a:rect l="0" t="0" r="r" b="b"/>
              <a:pathLst>
                <a:path w="21600" h="21600" extrusionOk="0">
                  <a:moveTo>
                    <a:pt x="21582" y="16948"/>
                  </a:moveTo>
                  <a:cubicBezTo>
                    <a:pt x="21582" y="19520"/>
                    <a:pt x="16755" y="21600"/>
                    <a:pt x="10791" y="21600"/>
                  </a:cubicBezTo>
                  <a:cubicBezTo>
                    <a:pt x="4828" y="21600"/>
                    <a:pt x="0" y="19520"/>
                    <a:pt x="0" y="16948"/>
                  </a:cubicBezTo>
                  <a:lnTo>
                    <a:pt x="0" y="0"/>
                  </a:lnTo>
                  <a:lnTo>
                    <a:pt x="21600" y="0"/>
                  </a:lnTo>
                  <a:lnTo>
                    <a:pt x="21600" y="16948"/>
                  </a:lnTo>
                  <a:close/>
                </a:path>
              </a:pathLst>
            </a:custGeom>
            <a:solidFill>
              <a:schemeClr val="accent2">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64" name="Oval">
              <a:extLst>
                <a:ext uri="{FF2B5EF4-FFF2-40B4-BE49-F238E27FC236}">
                  <a16:creationId xmlns:a16="http://schemas.microsoft.com/office/drawing/2014/main" id="{E4436DB3-7BAB-E681-5325-074B49FE6492}"/>
                </a:ext>
              </a:extLst>
            </p:cNvPr>
            <p:cNvSpPr/>
            <p:nvPr/>
          </p:nvSpPr>
          <p:spPr>
            <a:xfrm>
              <a:off x="3540575" y="3728211"/>
              <a:ext cx="579983" cy="379661"/>
            </a:xfrm>
            <a:prstGeom prst="ellipse">
              <a:avLst/>
            </a:prstGeom>
            <a:solidFill>
              <a:schemeClr val="accent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65" name="Shape">
              <a:extLst>
                <a:ext uri="{FF2B5EF4-FFF2-40B4-BE49-F238E27FC236}">
                  <a16:creationId xmlns:a16="http://schemas.microsoft.com/office/drawing/2014/main" id="{9C42BDD1-0F81-4165-64EB-117411C6D579}"/>
                </a:ext>
              </a:extLst>
            </p:cNvPr>
            <p:cNvSpPr/>
            <p:nvPr/>
          </p:nvSpPr>
          <p:spPr>
            <a:xfrm>
              <a:off x="2796277" y="4057312"/>
              <a:ext cx="580463" cy="666314"/>
            </a:xfrm>
            <a:custGeom>
              <a:avLst/>
              <a:gdLst/>
              <a:ahLst/>
              <a:cxnLst>
                <a:cxn ang="0">
                  <a:pos x="wd2" y="hd2"/>
                </a:cxn>
                <a:cxn ang="5400000">
                  <a:pos x="wd2" y="hd2"/>
                </a:cxn>
                <a:cxn ang="10800000">
                  <a:pos x="wd2" y="hd2"/>
                </a:cxn>
                <a:cxn ang="16200000">
                  <a:pos x="wd2" y="hd2"/>
                </a:cxn>
              </a:cxnLst>
              <a:rect l="0" t="0" r="r" b="b"/>
              <a:pathLst>
                <a:path w="21600" h="21600" extrusionOk="0">
                  <a:moveTo>
                    <a:pt x="21582" y="15446"/>
                  </a:moveTo>
                  <a:cubicBezTo>
                    <a:pt x="21582" y="18848"/>
                    <a:pt x="16755" y="21600"/>
                    <a:pt x="10791" y="21600"/>
                  </a:cubicBezTo>
                  <a:cubicBezTo>
                    <a:pt x="4828" y="21600"/>
                    <a:pt x="0" y="18848"/>
                    <a:pt x="0" y="15446"/>
                  </a:cubicBezTo>
                  <a:lnTo>
                    <a:pt x="0" y="0"/>
                  </a:lnTo>
                  <a:lnTo>
                    <a:pt x="21600" y="0"/>
                  </a:lnTo>
                  <a:lnTo>
                    <a:pt x="21600" y="15446"/>
                  </a:lnTo>
                  <a:close/>
                </a:path>
              </a:pathLst>
            </a:custGeom>
            <a:solidFill>
              <a:schemeClr val="accent4">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66" name="Oval">
              <a:extLst>
                <a:ext uri="{FF2B5EF4-FFF2-40B4-BE49-F238E27FC236}">
                  <a16:creationId xmlns:a16="http://schemas.microsoft.com/office/drawing/2014/main" id="{4B91AD97-6329-81CF-15F4-43BDCE760D95}"/>
                </a:ext>
              </a:extLst>
            </p:cNvPr>
            <p:cNvSpPr/>
            <p:nvPr/>
          </p:nvSpPr>
          <p:spPr>
            <a:xfrm>
              <a:off x="2796517" y="3866530"/>
              <a:ext cx="579983" cy="379661"/>
            </a:xfrm>
            <a:prstGeom prst="ellipse">
              <a:avLst/>
            </a:prstGeom>
            <a:solidFill>
              <a:schemeClr val="accent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67" name="Shape">
              <a:extLst>
                <a:ext uri="{FF2B5EF4-FFF2-40B4-BE49-F238E27FC236}">
                  <a16:creationId xmlns:a16="http://schemas.microsoft.com/office/drawing/2014/main" id="{7E2EB255-AB44-8DCA-0980-EF02F8E1FAC7}"/>
                </a:ext>
              </a:extLst>
            </p:cNvPr>
            <p:cNvSpPr/>
            <p:nvPr/>
          </p:nvSpPr>
          <p:spPr>
            <a:xfrm>
              <a:off x="2056987" y="4343490"/>
              <a:ext cx="580463" cy="455020"/>
            </a:xfrm>
            <a:custGeom>
              <a:avLst/>
              <a:gdLst/>
              <a:ahLst/>
              <a:cxnLst>
                <a:cxn ang="0">
                  <a:pos x="wd2" y="hd2"/>
                </a:cxn>
                <a:cxn ang="5400000">
                  <a:pos x="wd2" y="hd2"/>
                </a:cxn>
                <a:cxn ang="10800000">
                  <a:pos x="wd2" y="hd2"/>
                </a:cxn>
                <a:cxn ang="16200000">
                  <a:pos x="wd2" y="hd2"/>
                </a:cxn>
              </a:cxnLst>
              <a:rect l="0" t="0" r="r" b="b"/>
              <a:pathLst>
                <a:path w="21600" h="21600" extrusionOk="0">
                  <a:moveTo>
                    <a:pt x="21582" y="12589"/>
                  </a:moveTo>
                  <a:cubicBezTo>
                    <a:pt x="21582" y="17570"/>
                    <a:pt x="16755" y="21600"/>
                    <a:pt x="10791" y="21600"/>
                  </a:cubicBezTo>
                  <a:cubicBezTo>
                    <a:pt x="4828" y="21600"/>
                    <a:pt x="0" y="17570"/>
                    <a:pt x="0" y="12589"/>
                  </a:cubicBezTo>
                  <a:lnTo>
                    <a:pt x="0" y="0"/>
                  </a:lnTo>
                  <a:lnTo>
                    <a:pt x="21600" y="0"/>
                  </a:lnTo>
                  <a:lnTo>
                    <a:pt x="21600" y="12589"/>
                  </a:lnTo>
                  <a:close/>
                </a:path>
              </a:pathLst>
            </a:custGeom>
            <a:solidFill>
              <a:schemeClr val="accent4">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68" name="Oval">
              <a:extLst>
                <a:ext uri="{FF2B5EF4-FFF2-40B4-BE49-F238E27FC236}">
                  <a16:creationId xmlns:a16="http://schemas.microsoft.com/office/drawing/2014/main" id="{EBCD8FD8-94C5-B8C3-DC5F-F4AF3E2DD368}"/>
                </a:ext>
              </a:extLst>
            </p:cNvPr>
            <p:cNvSpPr/>
            <p:nvPr/>
          </p:nvSpPr>
          <p:spPr>
            <a:xfrm>
              <a:off x="2057227" y="4152706"/>
              <a:ext cx="579984" cy="379661"/>
            </a:xfrm>
            <a:prstGeom prst="ellipse">
              <a:avLst/>
            </a:prstGeom>
            <a:solidFill>
              <a:schemeClr val="accent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69" name="Shape">
              <a:extLst>
                <a:ext uri="{FF2B5EF4-FFF2-40B4-BE49-F238E27FC236}">
                  <a16:creationId xmlns:a16="http://schemas.microsoft.com/office/drawing/2014/main" id="{B78AD5FE-0407-4E9A-B21F-3C852E955D23}"/>
                </a:ext>
              </a:extLst>
            </p:cNvPr>
            <p:cNvSpPr/>
            <p:nvPr/>
          </p:nvSpPr>
          <p:spPr>
            <a:xfrm>
              <a:off x="1312929" y="4477038"/>
              <a:ext cx="580462" cy="406847"/>
            </a:xfrm>
            <a:custGeom>
              <a:avLst/>
              <a:gdLst/>
              <a:ahLst/>
              <a:cxnLst>
                <a:cxn ang="0">
                  <a:pos x="wd2" y="hd2"/>
                </a:cxn>
                <a:cxn ang="5400000">
                  <a:pos x="wd2" y="hd2"/>
                </a:cxn>
                <a:cxn ang="10800000">
                  <a:pos x="wd2" y="hd2"/>
                </a:cxn>
                <a:cxn ang="16200000">
                  <a:pos x="wd2" y="hd2"/>
                </a:cxn>
              </a:cxnLst>
              <a:rect l="0" t="0" r="r" b="b"/>
              <a:pathLst>
                <a:path w="21600" h="21600" extrusionOk="0">
                  <a:moveTo>
                    <a:pt x="21582" y="11522"/>
                  </a:moveTo>
                  <a:cubicBezTo>
                    <a:pt x="21582" y="17093"/>
                    <a:pt x="16755" y="21600"/>
                    <a:pt x="10791" y="21600"/>
                  </a:cubicBezTo>
                  <a:cubicBezTo>
                    <a:pt x="4828" y="21600"/>
                    <a:pt x="0" y="17093"/>
                    <a:pt x="0" y="11522"/>
                  </a:cubicBezTo>
                  <a:lnTo>
                    <a:pt x="0" y="0"/>
                  </a:lnTo>
                  <a:lnTo>
                    <a:pt x="21600" y="0"/>
                  </a:lnTo>
                  <a:lnTo>
                    <a:pt x="21600" y="11522"/>
                  </a:lnTo>
                  <a:close/>
                </a:path>
              </a:pathLst>
            </a:custGeom>
            <a:solidFill>
              <a:schemeClr val="accent4">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70" name="Oval">
              <a:extLst>
                <a:ext uri="{FF2B5EF4-FFF2-40B4-BE49-F238E27FC236}">
                  <a16:creationId xmlns:a16="http://schemas.microsoft.com/office/drawing/2014/main" id="{F16B01F7-F679-1B23-75E0-9E4B6E1459FB}"/>
                </a:ext>
              </a:extLst>
            </p:cNvPr>
            <p:cNvSpPr/>
            <p:nvPr/>
          </p:nvSpPr>
          <p:spPr>
            <a:xfrm>
              <a:off x="1313168" y="4286254"/>
              <a:ext cx="579985" cy="379661"/>
            </a:xfrm>
            <a:prstGeom prst="ellipse">
              <a:avLst/>
            </a:prstGeom>
            <a:solidFill>
              <a:schemeClr val="accent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71" name="TextBox 21">
              <a:extLst>
                <a:ext uri="{FF2B5EF4-FFF2-40B4-BE49-F238E27FC236}">
                  <a16:creationId xmlns:a16="http://schemas.microsoft.com/office/drawing/2014/main" id="{A9CE8394-BBA8-A669-1D93-775BE54A852B}"/>
                </a:ext>
              </a:extLst>
            </p:cNvPr>
            <p:cNvSpPr txBox="1"/>
            <p:nvPr/>
          </p:nvSpPr>
          <p:spPr>
            <a:xfrm>
              <a:off x="1336100" y="3720963"/>
              <a:ext cx="534121" cy="507831"/>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700" b="1" dirty="0">
                  <a:solidFill>
                    <a:schemeClr val="bg1"/>
                  </a:solidFill>
                </a:rPr>
                <a:t>01</a:t>
              </a:r>
            </a:p>
          </p:txBody>
        </p:sp>
        <p:sp>
          <p:nvSpPr>
            <p:cNvPr id="72" name="TextBox 22">
              <a:extLst>
                <a:ext uri="{FF2B5EF4-FFF2-40B4-BE49-F238E27FC236}">
                  <a16:creationId xmlns:a16="http://schemas.microsoft.com/office/drawing/2014/main" id="{90EED75B-FB96-4E2E-C80B-A62B5BCE2A06}"/>
                </a:ext>
              </a:extLst>
            </p:cNvPr>
            <p:cNvSpPr txBox="1"/>
            <p:nvPr/>
          </p:nvSpPr>
          <p:spPr>
            <a:xfrm>
              <a:off x="3563507" y="3138515"/>
              <a:ext cx="534121" cy="507831"/>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700" b="1" dirty="0">
                  <a:solidFill>
                    <a:schemeClr val="bg1"/>
                  </a:solidFill>
                </a:rPr>
                <a:t>02</a:t>
              </a:r>
            </a:p>
          </p:txBody>
        </p:sp>
        <p:sp>
          <p:nvSpPr>
            <p:cNvPr id="73" name="TextBox 23">
              <a:extLst>
                <a:ext uri="{FF2B5EF4-FFF2-40B4-BE49-F238E27FC236}">
                  <a16:creationId xmlns:a16="http://schemas.microsoft.com/office/drawing/2014/main" id="{CEF5163D-B634-5C60-54AC-DD8B8CB9C385}"/>
                </a:ext>
              </a:extLst>
            </p:cNvPr>
            <p:cNvSpPr txBox="1"/>
            <p:nvPr/>
          </p:nvSpPr>
          <p:spPr>
            <a:xfrm>
              <a:off x="5790912" y="2519696"/>
              <a:ext cx="534121" cy="507831"/>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700" b="1" dirty="0">
                  <a:solidFill>
                    <a:schemeClr val="bg1"/>
                  </a:solidFill>
                </a:rPr>
                <a:t>03</a:t>
              </a:r>
            </a:p>
          </p:txBody>
        </p:sp>
        <p:pic>
          <p:nvPicPr>
            <p:cNvPr id="74" name="Graphic 24" descr="Bar graph with upward trend with solid fill">
              <a:extLst>
                <a:ext uri="{FF2B5EF4-FFF2-40B4-BE49-F238E27FC236}">
                  <a16:creationId xmlns:a16="http://schemas.microsoft.com/office/drawing/2014/main" id="{6BC0D66F-AA09-F33A-C9D8-CBF75DE68F3F}"/>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371391" y="1883971"/>
              <a:ext cx="339380" cy="339380"/>
            </a:xfrm>
            <a:prstGeom prst="rect">
              <a:avLst/>
            </a:prstGeom>
          </p:spPr>
        </p:pic>
        <p:pic>
          <p:nvPicPr>
            <p:cNvPr id="75" name="Graphic 25" descr="Bullseye with solid fill">
              <a:extLst>
                <a:ext uri="{FF2B5EF4-FFF2-40B4-BE49-F238E27FC236}">
                  <a16:creationId xmlns:a16="http://schemas.microsoft.com/office/drawing/2014/main" id="{6BCE4189-17CC-7CDC-D357-F4A8303AC9D9}"/>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916819" y="3813325"/>
              <a:ext cx="339380" cy="339380"/>
            </a:xfrm>
            <a:prstGeom prst="rect">
              <a:avLst/>
            </a:prstGeom>
          </p:spPr>
        </p:pic>
        <p:pic>
          <p:nvPicPr>
            <p:cNvPr id="76" name="Graphic 26" descr="Database with solid fill">
              <a:extLst>
                <a:ext uri="{FF2B5EF4-FFF2-40B4-BE49-F238E27FC236}">
                  <a16:creationId xmlns:a16="http://schemas.microsoft.com/office/drawing/2014/main" id="{99919390-8965-02C8-C890-9BD2B1AAE5A8}"/>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404936" y="3491990"/>
              <a:ext cx="339380" cy="339380"/>
            </a:xfrm>
            <a:prstGeom prst="rect">
              <a:avLst/>
            </a:prstGeom>
          </p:spPr>
        </p:pic>
        <p:pic>
          <p:nvPicPr>
            <p:cNvPr id="77" name="Graphic 27" descr="Gears with solid fill">
              <a:extLst>
                <a:ext uri="{FF2B5EF4-FFF2-40B4-BE49-F238E27FC236}">
                  <a16:creationId xmlns:a16="http://schemas.microsoft.com/office/drawing/2014/main" id="{BE87DD80-C22D-19AB-6DF7-A62DB002D216}"/>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143985" y="3316146"/>
              <a:ext cx="339380" cy="339380"/>
            </a:xfrm>
            <a:prstGeom prst="rect">
              <a:avLst/>
            </a:prstGeom>
          </p:spPr>
        </p:pic>
        <p:pic>
          <p:nvPicPr>
            <p:cNvPr id="78" name="Graphic 28" descr="Hourglass 30% with solid fill">
              <a:extLst>
                <a:ext uri="{FF2B5EF4-FFF2-40B4-BE49-F238E27FC236}">
                  <a16:creationId xmlns:a16="http://schemas.microsoft.com/office/drawing/2014/main" id="{DD8281C8-4556-D23E-EF8A-4749C66992ED}"/>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632341" y="2468279"/>
              <a:ext cx="339380" cy="339380"/>
            </a:xfrm>
            <a:prstGeom prst="rect">
              <a:avLst/>
            </a:prstGeom>
          </p:spPr>
        </p:pic>
        <p:pic>
          <p:nvPicPr>
            <p:cNvPr id="79" name="Graphic 29" descr="Lightbulb with solid fill">
              <a:extLst>
                <a:ext uri="{FF2B5EF4-FFF2-40B4-BE49-F238E27FC236}">
                  <a16:creationId xmlns:a16="http://schemas.microsoft.com/office/drawing/2014/main" id="{2E1DD776-F7AF-7211-1766-95C99F870932}"/>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177530" y="4056360"/>
              <a:ext cx="339380" cy="339380"/>
            </a:xfrm>
            <a:prstGeom prst="rect">
              <a:avLst/>
            </a:prstGeom>
          </p:spPr>
        </p:pic>
      </p:grpSp>
      <p:grpSp>
        <p:nvGrpSpPr>
          <p:cNvPr id="117" name="Group 116">
            <a:extLst>
              <a:ext uri="{FF2B5EF4-FFF2-40B4-BE49-F238E27FC236}">
                <a16:creationId xmlns:a16="http://schemas.microsoft.com/office/drawing/2014/main" id="{0258CCEC-A0C3-9BEA-54BF-0F95DFBCF8F0}"/>
              </a:ext>
            </a:extLst>
          </p:cNvPr>
          <p:cNvGrpSpPr/>
          <p:nvPr/>
        </p:nvGrpSpPr>
        <p:grpSpPr>
          <a:xfrm>
            <a:off x="400518" y="1687364"/>
            <a:ext cx="2685991" cy="1837084"/>
            <a:chOff x="332936" y="2555951"/>
            <a:chExt cx="2926080" cy="2449446"/>
          </a:xfrm>
        </p:grpSpPr>
        <p:sp>
          <p:nvSpPr>
            <p:cNvPr id="118" name="TextBox 117">
              <a:extLst>
                <a:ext uri="{FF2B5EF4-FFF2-40B4-BE49-F238E27FC236}">
                  <a16:creationId xmlns:a16="http://schemas.microsoft.com/office/drawing/2014/main" id="{22A1A0D3-CA28-B588-FD00-9C482774D6FA}"/>
                </a:ext>
              </a:extLst>
            </p:cNvPr>
            <p:cNvSpPr txBox="1"/>
            <p:nvPr/>
          </p:nvSpPr>
          <p:spPr>
            <a:xfrm>
              <a:off x="332936" y="2555951"/>
              <a:ext cx="2926080" cy="533480"/>
            </a:xfrm>
            <a:prstGeom prst="rect">
              <a:avLst/>
            </a:prstGeom>
            <a:noFill/>
          </p:spPr>
          <p:txBody>
            <a:bodyPr wrap="square" lIns="0" rIns="0" rtlCol="0" anchor="b">
              <a:spAutoFit/>
            </a:bodyPr>
            <a:lstStyle/>
            <a:p>
              <a:pPr algn="ctr"/>
              <a:r>
                <a:rPr lang="en-US" sz="2000" b="1" noProof="1">
                  <a:solidFill>
                    <a:schemeClr val="bg1"/>
                  </a:solidFill>
                </a:rPr>
                <a:t>Lorem Ipsum</a:t>
              </a:r>
            </a:p>
          </p:txBody>
        </p:sp>
        <p:sp>
          <p:nvSpPr>
            <p:cNvPr id="119" name="TextBox 118">
              <a:extLst>
                <a:ext uri="{FF2B5EF4-FFF2-40B4-BE49-F238E27FC236}">
                  <a16:creationId xmlns:a16="http://schemas.microsoft.com/office/drawing/2014/main" id="{B5133A51-0B0C-A644-BA3F-243DB96DFC94}"/>
                </a:ext>
              </a:extLst>
            </p:cNvPr>
            <p:cNvSpPr txBox="1"/>
            <p:nvPr/>
          </p:nvSpPr>
          <p:spPr>
            <a:xfrm>
              <a:off x="332936" y="3086923"/>
              <a:ext cx="2926080" cy="1918474"/>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a:t>
              </a:r>
            </a:p>
          </p:txBody>
        </p:sp>
      </p:grpSp>
    </p:spTree>
    <p:extLst>
      <p:ext uri="{BB962C8B-B14F-4D97-AF65-F5344CB8AC3E}">
        <p14:creationId xmlns:p14="http://schemas.microsoft.com/office/powerpoint/2010/main" val="133184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10270</TotalTime>
  <Words>199</Words>
  <Application>Microsoft Office PowerPoint</Application>
  <PresentationFormat>On-screen Show (4:3)</PresentationFormat>
  <Paragraphs>20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Steady Cylinder Increase – Slide Template</vt:lpstr>
      <vt:lpstr>Steady Cylinder Increase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Steady Cylinder Increase</dc:title>
  <dc:creator>PresentationGO.com</dc:creator>
  <dc:description>© Copyright PresentationGO.com - Do not distribute or sale without written permission.</dc:description>
  <cp:lastModifiedBy>Christophe Barroche</cp:lastModifiedBy>
  <cp:revision>15</cp:revision>
  <dcterms:created xsi:type="dcterms:W3CDTF">2014-11-26T05:14:11Z</dcterms:created>
  <dcterms:modified xsi:type="dcterms:W3CDTF">2022-09-29T18:10:29Z</dcterms:modified>
  <cp:category>Charts &amp; Diagrams</cp:category>
</cp:coreProperties>
</file>