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2A31"/>
    <a:srgbClr val="2B323B"/>
    <a:srgbClr val="EEECED"/>
    <a:srgbClr val="EB1E42"/>
    <a:srgbClr val="FFDB55"/>
    <a:srgbClr val="05ACC7"/>
    <a:srgbClr val="C13018"/>
    <a:srgbClr val="F36F13"/>
    <a:srgbClr val="A2B969"/>
    <a:srgbClr val="0639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66" d="100"/>
          <a:sy n="66" d="100"/>
        </p:scale>
        <p:origin x="732" y="19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73016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9/29/2022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2.xml.rels><?xml version="1.0" encoding="UTF-8" standalone="yes"?>
<Relationships xmlns="http://schemas.openxmlformats.org/package/2006/relationships"><Relationship Id="rId8" Type="http://schemas.openxmlformats.org/officeDocument/2006/relationships/image" Target="../media/image19.svg"/><Relationship Id="rId13"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 Id="rId14" Type="http://schemas.openxmlformats.org/officeDocument/2006/relationships/image" Target="../media/image25.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hape">
            <a:extLst>
              <a:ext uri="{FF2B5EF4-FFF2-40B4-BE49-F238E27FC236}">
                <a16:creationId xmlns:a16="http://schemas.microsoft.com/office/drawing/2014/main" id="{076C5843-A5AF-F6EB-BECA-0D816B664C1B}"/>
              </a:ext>
            </a:extLst>
          </p:cNvPr>
          <p:cNvSpPr/>
          <p:nvPr/>
        </p:nvSpPr>
        <p:spPr>
          <a:xfrm rot="18000000">
            <a:off x="2367184" y="4577287"/>
            <a:ext cx="773950" cy="1566205"/>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tint val="66000"/>
                  <a:satMod val="160000"/>
                </a:schemeClr>
              </a:gs>
              <a:gs pos="100000">
                <a:srgbClr val="EEECED"/>
              </a:gs>
            </a:gsLst>
            <a:lin ang="5400000" scaled="1"/>
            <a:tileRect/>
          </a:gra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8" name="Shape">
            <a:extLst>
              <a:ext uri="{FF2B5EF4-FFF2-40B4-BE49-F238E27FC236}">
                <a16:creationId xmlns:a16="http://schemas.microsoft.com/office/drawing/2014/main" id="{D1183112-2BF6-EAA7-E983-640D38CB029A}"/>
              </a:ext>
            </a:extLst>
          </p:cNvPr>
          <p:cNvSpPr/>
          <p:nvPr/>
        </p:nvSpPr>
        <p:spPr>
          <a:xfrm rot="18000000">
            <a:off x="3384226" y="4475236"/>
            <a:ext cx="773950" cy="1566205"/>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tint val="66000"/>
                  <a:satMod val="160000"/>
                </a:schemeClr>
              </a:gs>
              <a:gs pos="100000">
                <a:srgbClr val="EEECED"/>
              </a:gs>
            </a:gsLst>
            <a:lin ang="5400000" scaled="1"/>
            <a:tileRect/>
          </a:gra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37" name="Shape">
            <a:extLst>
              <a:ext uri="{FF2B5EF4-FFF2-40B4-BE49-F238E27FC236}">
                <a16:creationId xmlns:a16="http://schemas.microsoft.com/office/drawing/2014/main" id="{71C46F2D-391C-35AE-750F-40BF2A8F7DAA}"/>
              </a:ext>
            </a:extLst>
          </p:cNvPr>
          <p:cNvSpPr/>
          <p:nvPr/>
        </p:nvSpPr>
        <p:spPr>
          <a:xfrm rot="18000000">
            <a:off x="4367720" y="4357614"/>
            <a:ext cx="773950" cy="1566205"/>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tint val="66000"/>
                  <a:satMod val="160000"/>
                </a:schemeClr>
              </a:gs>
              <a:gs pos="100000">
                <a:srgbClr val="EEECED"/>
              </a:gs>
            </a:gsLst>
            <a:lin ang="5400000" scaled="1"/>
            <a:tileRect/>
          </a:gra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31" name="Shape">
            <a:extLst>
              <a:ext uri="{FF2B5EF4-FFF2-40B4-BE49-F238E27FC236}">
                <a16:creationId xmlns:a16="http://schemas.microsoft.com/office/drawing/2014/main" id="{145702C4-9E03-936D-EA5A-D2F0F88298CC}"/>
              </a:ext>
            </a:extLst>
          </p:cNvPr>
          <p:cNvSpPr/>
          <p:nvPr/>
        </p:nvSpPr>
        <p:spPr>
          <a:xfrm rot="18000000">
            <a:off x="5313981" y="4444963"/>
            <a:ext cx="773950" cy="1566205"/>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tint val="66000"/>
                  <a:satMod val="160000"/>
                </a:schemeClr>
              </a:gs>
              <a:gs pos="100000">
                <a:srgbClr val="EEECED"/>
              </a:gs>
            </a:gsLst>
            <a:lin ang="5400000" scaled="1"/>
            <a:tileRect/>
          </a:gra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32" name="Shape">
            <a:extLst>
              <a:ext uri="{FF2B5EF4-FFF2-40B4-BE49-F238E27FC236}">
                <a16:creationId xmlns:a16="http://schemas.microsoft.com/office/drawing/2014/main" id="{0E8438F6-A064-D77B-5B85-B5B03741B57F}"/>
              </a:ext>
            </a:extLst>
          </p:cNvPr>
          <p:cNvSpPr/>
          <p:nvPr/>
        </p:nvSpPr>
        <p:spPr>
          <a:xfrm rot="18000000">
            <a:off x="6311269" y="4607159"/>
            <a:ext cx="773950" cy="1566205"/>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tint val="66000"/>
                  <a:satMod val="160000"/>
                </a:schemeClr>
              </a:gs>
              <a:gs pos="100000">
                <a:srgbClr val="EEECED"/>
              </a:gs>
            </a:gsLst>
            <a:lin ang="5400000" scaled="1"/>
            <a:tileRect/>
          </a:gra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33" name="Shape">
            <a:extLst>
              <a:ext uri="{FF2B5EF4-FFF2-40B4-BE49-F238E27FC236}">
                <a16:creationId xmlns:a16="http://schemas.microsoft.com/office/drawing/2014/main" id="{F7CE0959-5AA4-4EE7-E8E6-30E2722940A1}"/>
              </a:ext>
            </a:extLst>
          </p:cNvPr>
          <p:cNvSpPr/>
          <p:nvPr/>
        </p:nvSpPr>
        <p:spPr>
          <a:xfrm rot="18000000">
            <a:off x="7269098" y="4676060"/>
            <a:ext cx="773950" cy="1566205"/>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tint val="66000"/>
                  <a:satMod val="160000"/>
                </a:schemeClr>
              </a:gs>
              <a:gs pos="100000">
                <a:srgbClr val="EEECED"/>
              </a:gs>
            </a:gsLst>
            <a:lin ang="5400000" scaled="1"/>
            <a:tileRect/>
          </a:gra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34" name="Shape">
            <a:extLst>
              <a:ext uri="{FF2B5EF4-FFF2-40B4-BE49-F238E27FC236}">
                <a16:creationId xmlns:a16="http://schemas.microsoft.com/office/drawing/2014/main" id="{01F31480-7B63-B2B2-A463-EB8C3BEF85A3}"/>
              </a:ext>
            </a:extLst>
          </p:cNvPr>
          <p:cNvSpPr/>
          <p:nvPr/>
        </p:nvSpPr>
        <p:spPr>
          <a:xfrm rot="18000000">
            <a:off x="8303265" y="4611612"/>
            <a:ext cx="773950" cy="1566205"/>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tint val="66000"/>
                  <a:satMod val="160000"/>
                </a:schemeClr>
              </a:gs>
              <a:gs pos="100000">
                <a:srgbClr val="EEECED"/>
              </a:gs>
            </a:gsLst>
            <a:lin ang="5400000" scaled="1"/>
            <a:tileRect/>
          </a:gra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35" name="Shape">
            <a:extLst>
              <a:ext uri="{FF2B5EF4-FFF2-40B4-BE49-F238E27FC236}">
                <a16:creationId xmlns:a16="http://schemas.microsoft.com/office/drawing/2014/main" id="{356E139B-0353-4C6F-684D-30E5ADA252E8}"/>
              </a:ext>
            </a:extLst>
          </p:cNvPr>
          <p:cNvSpPr/>
          <p:nvPr/>
        </p:nvSpPr>
        <p:spPr>
          <a:xfrm rot="18000000">
            <a:off x="9303183" y="4337519"/>
            <a:ext cx="773950" cy="1566205"/>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tint val="66000"/>
                  <a:satMod val="160000"/>
                </a:schemeClr>
              </a:gs>
              <a:gs pos="100000">
                <a:srgbClr val="EEECED"/>
              </a:gs>
            </a:gsLst>
            <a:lin ang="5400000" scaled="1"/>
            <a:tileRect/>
          </a:gra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36" name="Shape">
            <a:extLst>
              <a:ext uri="{FF2B5EF4-FFF2-40B4-BE49-F238E27FC236}">
                <a16:creationId xmlns:a16="http://schemas.microsoft.com/office/drawing/2014/main" id="{2365CF72-8451-D9C5-FBE8-C5A8A9ED8C49}"/>
              </a:ext>
            </a:extLst>
          </p:cNvPr>
          <p:cNvSpPr/>
          <p:nvPr/>
        </p:nvSpPr>
        <p:spPr>
          <a:xfrm rot="18000000">
            <a:off x="10351282" y="4107500"/>
            <a:ext cx="773950" cy="1566205"/>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tint val="66000"/>
                  <a:satMod val="160000"/>
                </a:schemeClr>
              </a:gs>
              <a:gs pos="100000">
                <a:srgbClr val="EEECED"/>
              </a:gs>
            </a:gsLst>
            <a:lin ang="5400000" scaled="1"/>
            <a:tileRect/>
          </a:gra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Steady Cylinder Increase – Slide Template</a:t>
            </a:r>
          </a:p>
        </p:txBody>
      </p:sp>
      <p:sp>
        <p:nvSpPr>
          <p:cNvPr id="3" name="Shape">
            <a:extLst>
              <a:ext uri="{FF2B5EF4-FFF2-40B4-BE49-F238E27FC236}">
                <a16:creationId xmlns:a16="http://schemas.microsoft.com/office/drawing/2014/main" id="{122478A8-EBAD-6B68-E1A5-847D307B51D2}"/>
              </a:ext>
            </a:extLst>
          </p:cNvPr>
          <p:cNvSpPr/>
          <p:nvPr/>
        </p:nvSpPr>
        <p:spPr>
          <a:xfrm>
            <a:off x="9668118" y="1710242"/>
            <a:ext cx="773310" cy="3158751"/>
          </a:xfrm>
          <a:custGeom>
            <a:avLst/>
            <a:gdLst/>
            <a:ahLst/>
            <a:cxnLst>
              <a:cxn ang="0">
                <a:pos x="wd2" y="hd2"/>
              </a:cxn>
              <a:cxn ang="5400000">
                <a:pos x="wd2" y="hd2"/>
              </a:cxn>
              <a:cxn ang="10800000">
                <a:pos x="wd2" y="hd2"/>
              </a:cxn>
              <a:cxn ang="16200000">
                <a:pos x="wd2" y="hd2"/>
              </a:cxn>
            </a:cxnLst>
            <a:rect l="0" t="0" r="r" b="b"/>
            <a:pathLst>
              <a:path w="21600" h="21600" extrusionOk="0">
                <a:moveTo>
                  <a:pt x="21600" y="19869"/>
                </a:moveTo>
                <a:cubicBezTo>
                  <a:pt x="21600" y="20826"/>
                  <a:pt x="16768" y="21600"/>
                  <a:pt x="10800" y="21600"/>
                </a:cubicBezTo>
                <a:cubicBezTo>
                  <a:pt x="4832" y="21600"/>
                  <a:pt x="0" y="20826"/>
                  <a:pt x="0" y="19869"/>
                </a:cubicBezTo>
                <a:lnTo>
                  <a:pt x="0" y="0"/>
                </a:lnTo>
                <a:lnTo>
                  <a:pt x="21600" y="0"/>
                </a:lnTo>
                <a:lnTo>
                  <a:pt x="21600" y="19869"/>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 name="Oval">
            <a:extLst>
              <a:ext uri="{FF2B5EF4-FFF2-40B4-BE49-F238E27FC236}">
                <a16:creationId xmlns:a16="http://schemas.microsoft.com/office/drawing/2014/main" id="{DED5992B-131C-E4E7-A932-0D53DCAC5DF3}"/>
              </a:ext>
            </a:extLst>
          </p:cNvPr>
          <p:cNvSpPr/>
          <p:nvPr/>
        </p:nvSpPr>
        <p:spPr>
          <a:xfrm>
            <a:off x="9668118" y="1455863"/>
            <a:ext cx="773310" cy="506215"/>
          </a:xfrm>
          <a:prstGeom prst="ellipse">
            <a:avLst/>
          </a:pr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5" name="Shape">
            <a:extLst>
              <a:ext uri="{FF2B5EF4-FFF2-40B4-BE49-F238E27FC236}">
                <a16:creationId xmlns:a16="http://schemas.microsoft.com/office/drawing/2014/main" id="{B35A8657-7F92-CA92-9AAA-605D8268877A}"/>
              </a:ext>
            </a:extLst>
          </p:cNvPr>
          <p:cNvSpPr/>
          <p:nvPr/>
        </p:nvSpPr>
        <p:spPr>
          <a:xfrm>
            <a:off x="8682399" y="2498817"/>
            <a:ext cx="773950" cy="2628370"/>
          </a:xfrm>
          <a:custGeom>
            <a:avLst/>
            <a:gdLst/>
            <a:ahLst/>
            <a:cxnLst>
              <a:cxn ang="0">
                <a:pos x="wd2" y="hd2"/>
              </a:cxn>
              <a:cxn ang="5400000">
                <a:pos x="wd2" y="hd2"/>
              </a:cxn>
              <a:cxn ang="10800000">
                <a:pos x="wd2" y="hd2"/>
              </a:cxn>
              <a:cxn ang="16200000">
                <a:pos x="wd2" y="hd2"/>
              </a:cxn>
            </a:cxnLst>
            <a:rect l="0" t="0" r="r" b="b"/>
            <a:pathLst>
              <a:path w="21600" h="21600" extrusionOk="0">
                <a:moveTo>
                  <a:pt x="21582" y="19520"/>
                </a:moveTo>
                <a:cubicBezTo>
                  <a:pt x="21582" y="20670"/>
                  <a:pt x="16755" y="21600"/>
                  <a:pt x="10791" y="21600"/>
                </a:cubicBezTo>
                <a:cubicBezTo>
                  <a:pt x="4828" y="21600"/>
                  <a:pt x="0" y="20670"/>
                  <a:pt x="0" y="19520"/>
                </a:cubicBezTo>
                <a:lnTo>
                  <a:pt x="0" y="0"/>
                </a:lnTo>
                <a:lnTo>
                  <a:pt x="21600" y="0"/>
                </a:lnTo>
                <a:lnTo>
                  <a:pt x="21600" y="19520"/>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6" name="Oval">
            <a:extLst>
              <a:ext uri="{FF2B5EF4-FFF2-40B4-BE49-F238E27FC236}">
                <a16:creationId xmlns:a16="http://schemas.microsoft.com/office/drawing/2014/main" id="{09D2A82C-EC1C-7D18-1DD5-AB6B13314657}"/>
              </a:ext>
            </a:extLst>
          </p:cNvPr>
          <p:cNvSpPr/>
          <p:nvPr/>
        </p:nvSpPr>
        <p:spPr>
          <a:xfrm>
            <a:off x="8682719" y="2244438"/>
            <a:ext cx="773310" cy="506215"/>
          </a:xfrm>
          <a:prstGeom prst="ellipse">
            <a:avLst/>
          </a:pr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7" name="Shape">
            <a:extLst>
              <a:ext uri="{FF2B5EF4-FFF2-40B4-BE49-F238E27FC236}">
                <a16:creationId xmlns:a16="http://schemas.microsoft.com/office/drawing/2014/main" id="{492336E6-A0BC-8A58-E65F-1155E7BC7561}"/>
              </a:ext>
            </a:extLst>
          </p:cNvPr>
          <p:cNvSpPr/>
          <p:nvPr/>
        </p:nvSpPr>
        <p:spPr>
          <a:xfrm>
            <a:off x="7690321" y="3230156"/>
            <a:ext cx="773950" cy="2176211"/>
          </a:xfrm>
          <a:custGeom>
            <a:avLst/>
            <a:gdLst/>
            <a:ahLst/>
            <a:cxnLst>
              <a:cxn ang="0">
                <a:pos x="wd2" y="hd2"/>
              </a:cxn>
              <a:cxn ang="5400000">
                <a:pos x="wd2" y="hd2"/>
              </a:cxn>
              <a:cxn ang="10800000">
                <a:pos x="wd2" y="hd2"/>
              </a:cxn>
              <a:cxn ang="16200000">
                <a:pos x="wd2" y="hd2"/>
              </a:cxn>
            </a:cxnLst>
            <a:rect l="0" t="0" r="r" b="b"/>
            <a:pathLst>
              <a:path w="21600" h="21600" extrusionOk="0">
                <a:moveTo>
                  <a:pt x="21582" y="19088"/>
                </a:moveTo>
                <a:cubicBezTo>
                  <a:pt x="21582" y="20476"/>
                  <a:pt x="16755" y="21600"/>
                  <a:pt x="10791" y="21600"/>
                </a:cubicBezTo>
                <a:cubicBezTo>
                  <a:pt x="4828" y="21600"/>
                  <a:pt x="0" y="20476"/>
                  <a:pt x="0" y="19088"/>
                </a:cubicBezTo>
                <a:lnTo>
                  <a:pt x="0" y="0"/>
                </a:lnTo>
                <a:lnTo>
                  <a:pt x="21600" y="0"/>
                </a:lnTo>
                <a:lnTo>
                  <a:pt x="21600" y="19088"/>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 name="Oval">
            <a:extLst>
              <a:ext uri="{FF2B5EF4-FFF2-40B4-BE49-F238E27FC236}">
                <a16:creationId xmlns:a16="http://schemas.microsoft.com/office/drawing/2014/main" id="{B39C4922-8198-4820-B0CF-F14A3FDE44CC}"/>
              </a:ext>
            </a:extLst>
          </p:cNvPr>
          <p:cNvSpPr/>
          <p:nvPr/>
        </p:nvSpPr>
        <p:spPr>
          <a:xfrm>
            <a:off x="7690641" y="2975777"/>
            <a:ext cx="773310" cy="506215"/>
          </a:xfrm>
          <a:prstGeom prst="ellipse">
            <a:avLst/>
          </a:pr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9" name="Shape">
            <a:extLst>
              <a:ext uri="{FF2B5EF4-FFF2-40B4-BE49-F238E27FC236}">
                <a16:creationId xmlns:a16="http://schemas.microsoft.com/office/drawing/2014/main" id="{B93C5A3A-85D4-D7B8-95FE-6D05A9850F73}"/>
              </a:ext>
            </a:extLst>
          </p:cNvPr>
          <p:cNvSpPr/>
          <p:nvPr/>
        </p:nvSpPr>
        <p:spPr>
          <a:xfrm>
            <a:off x="6698244" y="3611725"/>
            <a:ext cx="773310" cy="1877315"/>
          </a:xfrm>
          <a:custGeom>
            <a:avLst/>
            <a:gdLst/>
            <a:ahLst/>
            <a:cxnLst>
              <a:cxn ang="0">
                <a:pos x="wd2" y="hd2"/>
              </a:cxn>
              <a:cxn ang="5400000">
                <a:pos x="wd2" y="hd2"/>
              </a:cxn>
              <a:cxn ang="10800000">
                <a:pos x="wd2" y="hd2"/>
              </a:cxn>
              <a:cxn ang="16200000">
                <a:pos x="wd2" y="hd2"/>
              </a:cxn>
            </a:cxnLst>
            <a:rect l="0" t="0" r="r" b="b"/>
            <a:pathLst>
              <a:path w="21600" h="21600" extrusionOk="0">
                <a:moveTo>
                  <a:pt x="21600" y="18688"/>
                </a:moveTo>
                <a:cubicBezTo>
                  <a:pt x="21600" y="20298"/>
                  <a:pt x="16768" y="21600"/>
                  <a:pt x="10800" y="21600"/>
                </a:cubicBezTo>
                <a:cubicBezTo>
                  <a:pt x="4832" y="21600"/>
                  <a:pt x="0" y="20298"/>
                  <a:pt x="0" y="18688"/>
                </a:cubicBezTo>
                <a:lnTo>
                  <a:pt x="0" y="0"/>
                </a:lnTo>
                <a:lnTo>
                  <a:pt x="21600" y="0"/>
                </a:lnTo>
                <a:lnTo>
                  <a:pt x="21600" y="18688"/>
                </a:lnTo>
                <a:close/>
              </a:path>
            </a:pathLst>
          </a:custGeom>
          <a:solidFill>
            <a:schemeClr val="accent2">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0" name="Oval">
            <a:extLst>
              <a:ext uri="{FF2B5EF4-FFF2-40B4-BE49-F238E27FC236}">
                <a16:creationId xmlns:a16="http://schemas.microsoft.com/office/drawing/2014/main" id="{1371A2C0-2948-8B50-E924-372D274D72E6}"/>
              </a:ext>
            </a:extLst>
          </p:cNvPr>
          <p:cNvSpPr/>
          <p:nvPr/>
        </p:nvSpPr>
        <p:spPr>
          <a:xfrm>
            <a:off x="6698244" y="3357346"/>
            <a:ext cx="773310" cy="506215"/>
          </a:xfrm>
          <a:prstGeom prst="ellipse">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 name="Shape">
            <a:extLst>
              <a:ext uri="{FF2B5EF4-FFF2-40B4-BE49-F238E27FC236}">
                <a16:creationId xmlns:a16="http://schemas.microsoft.com/office/drawing/2014/main" id="{E277A3C1-CDF9-416F-9B9D-F9B1FFCA1BE7}"/>
              </a:ext>
            </a:extLst>
          </p:cNvPr>
          <p:cNvSpPr/>
          <p:nvPr/>
        </p:nvSpPr>
        <p:spPr>
          <a:xfrm>
            <a:off x="5712525" y="3885182"/>
            <a:ext cx="773950" cy="1516098"/>
          </a:xfrm>
          <a:custGeom>
            <a:avLst/>
            <a:gdLst/>
            <a:ahLst/>
            <a:cxnLst>
              <a:cxn ang="0">
                <a:pos x="wd2" y="hd2"/>
              </a:cxn>
              <a:cxn ang="5400000">
                <a:pos x="wd2" y="hd2"/>
              </a:cxn>
              <a:cxn ang="10800000">
                <a:pos x="wd2" y="hd2"/>
              </a:cxn>
              <a:cxn ang="16200000">
                <a:pos x="wd2" y="hd2"/>
              </a:cxn>
            </a:cxnLst>
            <a:rect l="0" t="0" r="r" b="b"/>
            <a:pathLst>
              <a:path w="21600" h="21600" extrusionOk="0">
                <a:moveTo>
                  <a:pt x="21582" y="17994"/>
                </a:moveTo>
                <a:cubicBezTo>
                  <a:pt x="21582" y="19987"/>
                  <a:pt x="16755" y="21600"/>
                  <a:pt x="10791" y="21600"/>
                </a:cubicBezTo>
                <a:cubicBezTo>
                  <a:pt x="4828" y="21600"/>
                  <a:pt x="0" y="19987"/>
                  <a:pt x="0" y="17994"/>
                </a:cubicBezTo>
                <a:lnTo>
                  <a:pt x="0" y="0"/>
                </a:lnTo>
                <a:lnTo>
                  <a:pt x="21600" y="0"/>
                </a:lnTo>
                <a:lnTo>
                  <a:pt x="21600" y="17994"/>
                </a:lnTo>
                <a:close/>
              </a:path>
            </a:pathLst>
          </a:custGeom>
          <a:solidFill>
            <a:schemeClr val="accent2">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2" name="Oval">
            <a:extLst>
              <a:ext uri="{FF2B5EF4-FFF2-40B4-BE49-F238E27FC236}">
                <a16:creationId xmlns:a16="http://schemas.microsoft.com/office/drawing/2014/main" id="{64B28133-7796-CB64-28A4-47CA00977728}"/>
              </a:ext>
            </a:extLst>
          </p:cNvPr>
          <p:cNvSpPr/>
          <p:nvPr/>
        </p:nvSpPr>
        <p:spPr>
          <a:xfrm>
            <a:off x="5712845" y="3637163"/>
            <a:ext cx="773310" cy="506215"/>
          </a:xfrm>
          <a:prstGeom prst="ellipse">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3" name="Shape">
            <a:extLst>
              <a:ext uri="{FF2B5EF4-FFF2-40B4-BE49-F238E27FC236}">
                <a16:creationId xmlns:a16="http://schemas.microsoft.com/office/drawing/2014/main" id="{FB0BC5A1-3B73-88F1-5C79-BC70C4D3AAFE}"/>
              </a:ext>
            </a:extLst>
          </p:cNvPr>
          <p:cNvSpPr/>
          <p:nvPr/>
        </p:nvSpPr>
        <p:spPr>
          <a:xfrm>
            <a:off x="4720447" y="4075966"/>
            <a:ext cx="773950" cy="1175230"/>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solidFill>
            <a:schemeClr val="accent2">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4" name="Oval">
            <a:extLst>
              <a:ext uri="{FF2B5EF4-FFF2-40B4-BE49-F238E27FC236}">
                <a16:creationId xmlns:a16="http://schemas.microsoft.com/office/drawing/2014/main" id="{AB9327D9-02ED-2546-6B5D-D62A87130181}"/>
              </a:ext>
            </a:extLst>
          </p:cNvPr>
          <p:cNvSpPr/>
          <p:nvPr/>
        </p:nvSpPr>
        <p:spPr>
          <a:xfrm>
            <a:off x="4720767" y="3827947"/>
            <a:ext cx="773310" cy="506215"/>
          </a:xfrm>
          <a:prstGeom prst="ellipse">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5" name="Shape">
            <a:extLst>
              <a:ext uri="{FF2B5EF4-FFF2-40B4-BE49-F238E27FC236}">
                <a16:creationId xmlns:a16="http://schemas.microsoft.com/office/drawing/2014/main" id="{97E680B1-455F-FCB3-FFC8-B75BDC0F3111}"/>
              </a:ext>
            </a:extLst>
          </p:cNvPr>
          <p:cNvSpPr/>
          <p:nvPr/>
        </p:nvSpPr>
        <p:spPr>
          <a:xfrm>
            <a:off x="3728369" y="4266750"/>
            <a:ext cx="773950" cy="888418"/>
          </a:xfrm>
          <a:custGeom>
            <a:avLst/>
            <a:gdLst/>
            <a:ahLst/>
            <a:cxnLst>
              <a:cxn ang="0">
                <a:pos x="wd2" y="hd2"/>
              </a:cxn>
              <a:cxn ang="5400000">
                <a:pos x="wd2" y="hd2"/>
              </a:cxn>
              <a:cxn ang="10800000">
                <a:pos x="wd2" y="hd2"/>
              </a:cxn>
              <a:cxn ang="16200000">
                <a:pos x="wd2" y="hd2"/>
              </a:cxn>
            </a:cxnLst>
            <a:rect l="0" t="0" r="r" b="b"/>
            <a:pathLst>
              <a:path w="21600" h="21600" extrusionOk="0">
                <a:moveTo>
                  <a:pt x="21582" y="15446"/>
                </a:moveTo>
                <a:cubicBezTo>
                  <a:pt x="21582" y="18848"/>
                  <a:pt x="16755" y="21600"/>
                  <a:pt x="10791" y="21600"/>
                </a:cubicBezTo>
                <a:cubicBezTo>
                  <a:pt x="4828" y="21600"/>
                  <a:pt x="0" y="18848"/>
                  <a:pt x="0" y="15446"/>
                </a:cubicBezTo>
                <a:lnTo>
                  <a:pt x="0" y="0"/>
                </a:lnTo>
                <a:lnTo>
                  <a:pt x="21600" y="0"/>
                </a:lnTo>
                <a:lnTo>
                  <a:pt x="21600" y="15446"/>
                </a:lnTo>
                <a:close/>
              </a:path>
            </a:pathLst>
          </a:custGeom>
          <a:solidFill>
            <a:schemeClr val="accent4">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6" name="Oval">
            <a:extLst>
              <a:ext uri="{FF2B5EF4-FFF2-40B4-BE49-F238E27FC236}">
                <a16:creationId xmlns:a16="http://schemas.microsoft.com/office/drawing/2014/main" id="{E1A1458A-52C3-D910-66D1-08B87D63C90D}"/>
              </a:ext>
            </a:extLst>
          </p:cNvPr>
          <p:cNvSpPr/>
          <p:nvPr/>
        </p:nvSpPr>
        <p:spPr>
          <a:xfrm>
            <a:off x="3728689" y="4012372"/>
            <a:ext cx="773310" cy="506215"/>
          </a:xfrm>
          <a:prstGeom prst="ellipse">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7" name="Shape">
            <a:extLst>
              <a:ext uri="{FF2B5EF4-FFF2-40B4-BE49-F238E27FC236}">
                <a16:creationId xmlns:a16="http://schemas.microsoft.com/office/drawing/2014/main" id="{C1BDC389-5208-76A7-F225-A40EF0869C0B}"/>
              </a:ext>
            </a:extLst>
          </p:cNvPr>
          <p:cNvSpPr/>
          <p:nvPr/>
        </p:nvSpPr>
        <p:spPr>
          <a:xfrm>
            <a:off x="2742650" y="4648319"/>
            <a:ext cx="773950" cy="606693"/>
          </a:xfrm>
          <a:custGeom>
            <a:avLst/>
            <a:gdLst/>
            <a:ahLst/>
            <a:cxnLst>
              <a:cxn ang="0">
                <a:pos x="wd2" y="hd2"/>
              </a:cxn>
              <a:cxn ang="5400000">
                <a:pos x="wd2" y="hd2"/>
              </a:cxn>
              <a:cxn ang="10800000">
                <a:pos x="wd2" y="hd2"/>
              </a:cxn>
              <a:cxn ang="16200000">
                <a:pos x="wd2" y="hd2"/>
              </a:cxn>
            </a:cxnLst>
            <a:rect l="0" t="0" r="r" b="b"/>
            <a:pathLst>
              <a:path w="21600" h="21600" extrusionOk="0">
                <a:moveTo>
                  <a:pt x="21582" y="12589"/>
                </a:moveTo>
                <a:cubicBezTo>
                  <a:pt x="21582" y="17570"/>
                  <a:pt x="16755" y="21600"/>
                  <a:pt x="10791" y="21600"/>
                </a:cubicBezTo>
                <a:cubicBezTo>
                  <a:pt x="4828" y="21600"/>
                  <a:pt x="0" y="17570"/>
                  <a:pt x="0" y="12589"/>
                </a:cubicBezTo>
                <a:lnTo>
                  <a:pt x="0" y="0"/>
                </a:lnTo>
                <a:lnTo>
                  <a:pt x="21600" y="0"/>
                </a:lnTo>
                <a:lnTo>
                  <a:pt x="21600" y="12589"/>
                </a:lnTo>
                <a:close/>
              </a:path>
            </a:pathLst>
          </a:custGeom>
          <a:solidFill>
            <a:schemeClr val="accent4">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8" name="Oval">
            <a:extLst>
              <a:ext uri="{FF2B5EF4-FFF2-40B4-BE49-F238E27FC236}">
                <a16:creationId xmlns:a16="http://schemas.microsoft.com/office/drawing/2014/main" id="{5FB60A4D-6849-0795-DD38-F39A080E48B4}"/>
              </a:ext>
            </a:extLst>
          </p:cNvPr>
          <p:cNvSpPr/>
          <p:nvPr/>
        </p:nvSpPr>
        <p:spPr>
          <a:xfrm>
            <a:off x="2742969" y="4393940"/>
            <a:ext cx="773312" cy="506215"/>
          </a:xfrm>
          <a:prstGeom prst="ellipse">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9" name="Shape">
            <a:extLst>
              <a:ext uri="{FF2B5EF4-FFF2-40B4-BE49-F238E27FC236}">
                <a16:creationId xmlns:a16="http://schemas.microsoft.com/office/drawing/2014/main" id="{0411F7B6-6328-12FE-77B0-4D911D72C835}"/>
              </a:ext>
            </a:extLst>
          </p:cNvPr>
          <p:cNvSpPr/>
          <p:nvPr/>
        </p:nvSpPr>
        <p:spPr>
          <a:xfrm>
            <a:off x="1750572" y="4826384"/>
            <a:ext cx="773949" cy="542462"/>
          </a:xfrm>
          <a:custGeom>
            <a:avLst/>
            <a:gdLst/>
            <a:ahLst/>
            <a:cxnLst>
              <a:cxn ang="0">
                <a:pos x="wd2" y="hd2"/>
              </a:cxn>
              <a:cxn ang="5400000">
                <a:pos x="wd2" y="hd2"/>
              </a:cxn>
              <a:cxn ang="10800000">
                <a:pos x="wd2" y="hd2"/>
              </a:cxn>
              <a:cxn ang="16200000">
                <a:pos x="wd2" y="hd2"/>
              </a:cxn>
            </a:cxnLst>
            <a:rect l="0" t="0" r="r" b="b"/>
            <a:pathLst>
              <a:path w="21600" h="21600" extrusionOk="0">
                <a:moveTo>
                  <a:pt x="21582" y="11522"/>
                </a:moveTo>
                <a:cubicBezTo>
                  <a:pt x="21582" y="17093"/>
                  <a:pt x="16755" y="21600"/>
                  <a:pt x="10791" y="21600"/>
                </a:cubicBezTo>
                <a:cubicBezTo>
                  <a:pt x="4828" y="21600"/>
                  <a:pt x="0" y="17093"/>
                  <a:pt x="0" y="11522"/>
                </a:cubicBezTo>
                <a:lnTo>
                  <a:pt x="0" y="0"/>
                </a:lnTo>
                <a:lnTo>
                  <a:pt x="21600" y="0"/>
                </a:lnTo>
                <a:lnTo>
                  <a:pt x="21600" y="11522"/>
                </a:lnTo>
                <a:close/>
              </a:path>
            </a:pathLst>
          </a:custGeom>
          <a:solidFill>
            <a:schemeClr val="accent4">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0" name="Oval">
            <a:extLst>
              <a:ext uri="{FF2B5EF4-FFF2-40B4-BE49-F238E27FC236}">
                <a16:creationId xmlns:a16="http://schemas.microsoft.com/office/drawing/2014/main" id="{C79E0558-8469-6740-4554-B7944FAE1520}"/>
              </a:ext>
            </a:extLst>
          </p:cNvPr>
          <p:cNvSpPr/>
          <p:nvPr/>
        </p:nvSpPr>
        <p:spPr>
          <a:xfrm>
            <a:off x="1750890" y="4572005"/>
            <a:ext cx="773313" cy="506214"/>
          </a:xfrm>
          <a:prstGeom prst="ellipse">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1" name="TextBox 21">
            <a:extLst>
              <a:ext uri="{FF2B5EF4-FFF2-40B4-BE49-F238E27FC236}">
                <a16:creationId xmlns:a16="http://schemas.microsoft.com/office/drawing/2014/main" id="{45B57801-E323-0180-C240-15ACA4D22CC6}"/>
              </a:ext>
            </a:extLst>
          </p:cNvPr>
          <p:cNvSpPr txBox="1"/>
          <p:nvPr/>
        </p:nvSpPr>
        <p:spPr>
          <a:xfrm>
            <a:off x="1811175" y="3833672"/>
            <a:ext cx="652743" cy="646331"/>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600" b="1" dirty="0"/>
              <a:t>01</a:t>
            </a:r>
          </a:p>
        </p:txBody>
      </p:sp>
      <p:sp>
        <p:nvSpPr>
          <p:cNvPr id="22" name="TextBox 22">
            <a:extLst>
              <a:ext uri="{FF2B5EF4-FFF2-40B4-BE49-F238E27FC236}">
                <a16:creationId xmlns:a16="http://schemas.microsoft.com/office/drawing/2014/main" id="{853FE583-E680-EE49-AF75-BF318627D7E7}"/>
              </a:ext>
            </a:extLst>
          </p:cNvPr>
          <p:cNvSpPr txBox="1"/>
          <p:nvPr/>
        </p:nvSpPr>
        <p:spPr>
          <a:xfrm>
            <a:off x="4781051" y="3057075"/>
            <a:ext cx="652743" cy="646331"/>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600" b="1" dirty="0"/>
              <a:t>02</a:t>
            </a:r>
          </a:p>
        </p:txBody>
      </p:sp>
      <p:sp>
        <p:nvSpPr>
          <p:cNvPr id="23" name="TextBox 23">
            <a:extLst>
              <a:ext uri="{FF2B5EF4-FFF2-40B4-BE49-F238E27FC236}">
                <a16:creationId xmlns:a16="http://schemas.microsoft.com/office/drawing/2014/main" id="{7A321B38-F305-0C0F-87E4-72B9721357D9}"/>
              </a:ext>
            </a:extLst>
          </p:cNvPr>
          <p:cNvSpPr txBox="1"/>
          <p:nvPr/>
        </p:nvSpPr>
        <p:spPr>
          <a:xfrm>
            <a:off x="7750925" y="2231982"/>
            <a:ext cx="652743" cy="646331"/>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600" b="1" dirty="0"/>
              <a:t>03</a:t>
            </a:r>
          </a:p>
        </p:txBody>
      </p:sp>
      <p:pic>
        <p:nvPicPr>
          <p:cNvPr id="24" name="Graphic 24" descr="Bar graph with upward trend with solid fill">
            <a:extLst>
              <a:ext uri="{FF2B5EF4-FFF2-40B4-BE49-F238E27FC236}">
                <a16:creationId xmlns:a16="http://schemas.microsoft.com/office/drawing/2014/main" id="{503AD3B1-4BD4-40D1-43B6-FD80875C4BA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28520" y="1368960"/>
            <a:ext cx="452507" cy="452507"/>
          </a:xfrm>
          <a:prstGeom prst="rect">
            <a:avLst/>
          </a:prstGeom>
        </p:spPr>
      </p:pic>
      <p:pic>
        <p:nvPicPr>
          <p:cNvPr id="25" name="Graphic 25" descr="Bullseye with solid fill">
            <a:extLst>
              <a:ext uri="{FF2B5EF4-FFF2-40B4-BE49-F238E27FC236}">
                <a16:creationId xmlns:a16="http://schemas.microsoft.com/office/drawing/2014/main" id="{95609C60-00DD-433D-8795-FC8B7EEC28D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89091" y="3941433"/>
            <a:ext cx="452507" cy="452507"/>
          </a:xfrm>
          <a:prstGeom prst="rect">
            <a:avLst/>
          </a:prstGeom>
        </p:spPr>
      </p:pic>
      <p:pic>
        <p:nvPicPr>
          <p:cNvPr id="26" name="Graphic 26" descr="Database with solid fill">
            <a:extLst>
              <a:ext uri="{FF2B5EF4-FFF2-40B4-BE49-F238E27FC236}">
                <a16:creationId xmlns:a16="http://schemas.microsoft.com/office/drawing/2014/main" id="{16D1F296-1ADC-AB34-39B8-15BFA8F3B9B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873247" y="3512986"/>
            <a:ext cx="452507" cy="452507"/>
          </a:xfrm>
          <a:prstGeom prst="rect">
            <a:avLst/>
          </a:prstGeom>
        </p:spPr>
      </p:pic>
      <p:pic>
        <p:nvPicPr>
          <p:cNvPr id="27" name="Graphic 27" descr="Gears with solid fill">
            <a:extLst>
              <a:ext uri="{FF2B5EF4-FFF2-40B4-BE49-F238E27FC236}">
                <a16:creationId xmlns:a16="http://schemas.microsoft.com/office/drawing/2014/main" id="{B0B18EE7-CE97-9A37-9756-BEC840D1566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858646" y="3278527"/>
            <a:ext cx="452507" cy="452507"/>
          </a:xfrm>
          <a:prstGeom prst="rect">
            <a:avLst/>
          </a:prstGeom>
        </p:spPr>
      </p:pic>
      <p:pic>
        <p:nvPicPr>
          <p:cNvPr id="28" name="Graphic 28" descr="Hourglass 30% with solid fill">
            <a:extLst>
              <a:ext uri="{FF2B5EF4-FFF2-40B4-BE49-F238E27FC236}">
                <a16:creationId xmlns:a16="http://schemas.microsoft.com/office/drawing/2014/main" id="{F1E0FA93-8663-88B1-26AC-8FCB1846956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843121" y="2148038"/>
            <a:ext cx="452507" cy="452507"/>
          </a:xfrm>
          <a:prstGeom prst="rect">
            <a:avLst/>
          </a:prstGeom>
        </p:spPr>
      </p:pic>
      <p:pic>
        <p:nvPicPr>
          <p:cNvPr id="29" name="Graphic 29" descr="Lightbulb with solid fill">
            <a:extLst>
              <a:ext uri="{FF2B5EF4-FFF2-40B4-BE49-F238E27FC236}">
                <a16:creationId xmlns:a16="http://schemas.microsoft.com/office/drawing/2014/main" id="{57B11E75-793C-74BE-2C86-CF337995EB24}"/>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903372" y="4265479"/>
            <a:ext cx="452507" cy="452507"/>
          </a:xfrm>
          <a:prstGeom prst="rect">
            <a:avLst/>
          </a:prstGeom>
        </p:spPr>
      </p:pic>
      <p:grpSp>
        <p:nvGrpSpPr>
          <p:cNvPr id="41" name="Group 40">
            <a:extLst>
              <a:ext uri="{FF2B5EF4-FFF2-40B4-BE49-F238E27FC236}">
                <a16:creationId xmlns:a16="http://schemas.microsoft.com/office/drawing/2014/main" id="{2980FCA4-9D52-3CDD-7D57-0384EFE7A39C}"/>
              </a:ext>
            </a:extLst>
          </p:cNvPr>
          <p:cNvGrpSpPr/>
          <p:nvPr/>
        </p:nvGrpSpPr>
        <p:grpSpPr>
          <a:xfrm>
            <a:off x="534023" y="1178633"/>
            <a:ext cx="3581321" cy="1998039"/>
            <a:chOff x="332936" y="2627766"/>
            <a:chExt cx="2926080" cy="1998039"/>
          </a:xfrm>
        </p:grpSpPr>
        <p:sp>
          <p:nvSpPr>
            <p:cNvPr id="42" name="TextBox 41">
              <a:extLst>
                <a:ext uri="{FF2B5EF4-FFF2-40B4-BE49-F238E27FC236}">
                  <a16:creationId xmlns:a16="http://schemas.microsoft.com/office/drawing/2014/main" id="{94954BA4-7A91-1B4E-AE40-C1AECEB21906}"/>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43" name="TextBox 42">
              <a:extLst>
                <a:ext uri="{FF2B5EF4-FFF2-40B4-BE49-F238E27FC236}">
                  <a16:creationId xmlns:a16="http://schemas.microsoft.com/office/drawing/2014/main" id="{8C2234CF-48CA-EB68-2E02-15F94E7E204F}"/>
                </a:ext>
              </a:extLst>
            </p:cNvPr>
            <p:cNvSpPr txBox="1"/>
            <p:nvPr/>
          </p:nvSpPr>
          <p:spPr>
            <a:xfrm>
              <a:off x="332936" y="3086922"/>
              <a:ext cx="2926080" cy="1538883"/>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hape">
            <a:extLst>
              <a:ext uri="{FF2B5EF4-FFF2-40B4-BE49-F238E27FC236}">
                <a16:creationId xmlns:a16="http://schemas.microsoft.com/office/drawing/2014/main" id="{076C5843-A5AF-F6EB-BECA-0D816B664C1B}"/>
              </a:ext>
            </a:extLst>
          </p:cNvPr>
          <p:cNvSpPr/>
          <p:nvPr/>
        </p:nvSpPr>
        <p:spPr>
          <a:xfrm rot="18000000">
            <a:off x="2367184" y="4577287"/>
            <a:ext cx="773950" cy="1566205"/>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gs>
              <a:gs pos="100000">
                <a:srgbClr val="242A31"/>
              </a:gs>
            </a:gsLst>
            <a:lin ang="5400000" scaled="1"/>
            <a:tileRect/>
          </a:gra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8" name="Shape">
            <a:extLst>
              <a:ext uri="{FF2B5EF4-FFF2-40B4-BE49-F238E27FC236}">
                <a16:creationId xmlns:a16="http://schemas.microsoft.com/office/drawing/2014/main" id="{D1183112-2BF6-EAA7-E983-640D38CB029A}"/>
              </a:ext>
            </a:extLst>
          </p:cNvPr>
          <p:cNvSpPr/>
          <p:nvPr/>
        </p:nvSpPr>
        <p:spPr>
          <a:xfrm rot="18000000">
            <a:off x="3384226" y="4475236"/>
            <a:ext cx="773950" cy="1566205"/>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gs>
              <a:gs pos="100000">
                <a:srgbClr val="242A31"/>
              </a:gs>
            </a:gsLst>
            <a:lin ang="5400000" scaled="1"/>
            <a:tileRect/>
          </a:gra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37" name="Shape">
            <a:extLst>
              <a:ext uri="{FF2B5EF4-FFF2-40B4-BE49-F238E27FC236}">
                <a16:creationId xmlns:a16="http://schemas.microsoft.com/office/drawing/2014/main" id="{71C46F2D-391C-35AE-750F-40BF2A8F7DAA}"/>
              </a:ext>
            </a:extLst>
          </p:cNvPr>
          <p:cNvSpPr/>
          <p:nvPr/>
        </p:nvSpPr>
        <p:spPr>
          <a:xfrm rot="18000000">
            <a:off x="4367720" y="4357614"/>
            <a:ext cx="773950" cy="1566205"/>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gs>
              <a:gs pos="100000">
                <a:srgbClr val="242A31"/>
              </a:gs>
            </a:gsLst>
            <a:lin ang="5400000" scaled="1"/>
            <a:tileRect/>
          </a:gra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31" name="Shape">
            <a:extLst>
              <a:ext uri="{FF2B5EF4-FFF2-40B4-BE49-F238E27FC236}">
                <a16:creationId xmlns:a16="http://schemas.microsoft.com/office/drawing/2014/main" id="{145702C4-9E03-936D-EA5A-D2F0F88298CC}"/>
              </a:ext>
            </a:extLst>
          </p:cNvPr>
          <p:cNvSpPr/>
          <p:nvPr/>
        </p:nvSpPr>
        <p:spPr>
          <a:xfrm rot="18000000">
            <a:off x="5313981" y="4444963"/>
            <a:ext cx="773950" cy="1566205"/>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gs>
              <a:gs pos="100000">
                <a:srgbClr val="242A31"/>
              </a:gs>
            </a:gsLst>
            <a:lin ang="5400000" scaled="1"/>
            <a:tileRect/>
          </a:gra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32" name="Shape">
            <a:extLst>
              <a:ext uri="{FF2B5EF4-FFF2-40B4-BE49-F238E27FC236}">
                <a16:creationId xmlns:a16="http://schemas.microsoft.com/office/drawing/2014/main" id="{0E8438F6-A064-D77B-5B85-B5B03741B57F}"/>
              </a:ext>
            </a:extLst>
          </p:cNvPr>
          <p:cNvSpPr/>
          <p:nvPr/>
        </p:nvSpPr>
        <p:spPr>
          <a:xfrm rot="18000000">
            <a:off x="6311269" y="4607159"/>
            <a:ext cx="773950" cy="1566205"/>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gs>
              <a:gs pos="100000">
                <a:srgbClr val="242A31"/>
              </a:gs>
            </a:gsLst>
            <a:lin ang="5400000" scaled="1"/>
            <a:tileRect/>
          </a:gra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33" name="Shape">
            <a:extLst>
              <a:ext uri="{FF2B5EF4-FFF2-40B4-BE49-F238E27FC236}">
                <a16:creationId xmlns:a16="http://schemas.microsoft.com/office/drawing/2014/main" id="{F7CE0959-5AA4-4EE7-E8E6-30E2722940A1}"/>
              </a:ext>
            </a:extLst>
          </p:cNvPr>
          <p:cNvSpPr/>
          <p:nvPr/>
        </p:nvSpPr>
        <p:spPr>
          <a:xfrm rot="18000000">
            <a:off x="7269098" y="4676060"/>
            <a:ext cx="773950" cy="1566205"/>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gs>
              <a:gs pos="100000">
                <a:srgbClr val="242A31"/>
              </a:gs>
            </a:gsLst>
            <a:lin ang="5400000" scaled="1"/>
            <a:tileRect/>
          </a:gra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34" name="Shape">
            <a:extLst>
              <a:ext uri="{FF2B5EF4-FFF2-40B4-BE49-F238E27FC236}">
                <a16:creationId xmlns:a16="http://schemas.microsoft.com/office/drawing/2014/main" id="{01F31480-7B63-B2B2-A463-EB8C3BEF85A3}"/>
              </a:ext>
            </a:extLst>
          </p:cNvPr>
          <p:cNvSpPr/>
          <p:nvPr/>
        </p:nvSpPr>
        <p:spPr>
          <a:xfrm rot="18000000">
            <a:off x="8303265" y="4611612"/>
            <a:ext cx="773950" cy="1566205"/>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gs>
              <a:gs pos="100000">
                <a:srgbClr val="242A31"/>
              </a:gs>
            </a:gsLst>
            <a:lin ang="5400000" scaled="1"/>
            <a:tileRect/>
          </a:gra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35" name="Shape">
            <a:extLst>
              <a:ext uri="{FF2B5EF4-FFF2-40B4-BE49-F238E27FC236}">
                <a16:creationId xmlns:a16="http://schemas.microsoft.com/office/drawing/2014/main" id="{356E139B-0353-4C6F-684D-30E5ADA252E8}"/>
              </a:ext>
            </a:extLst>
          </p:cNvPr>
          <p:cNvSpPr/>
          <p:nvPr/>
        </p:nvSpPr>
        <p:spPr>
          <a:xfrm rot="18000000">
            <a:off x="9303183" y="4337519"/>
            <a:ext cx="773950" cy="1566205"/>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gs>
              <a:gs pos="100000">
                <a:srgbClr val="242A31"/>
              </a:gs>
            </a:gsLst>
            <a:lin ang="5400000" scaled="1"/>
            <a:tileRect/>
          </a:gra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36" name="Shape">
            <a:extLst>
              <a:ext uri="{FF2B5EF4-FFF2-40B4-BE49-F238E27FC236}">
                <a16:creationId xmlns:a16="http://schemas.microsoft.com/office/drawing/2014/main" id="{2365CF72-8451-D9C5-FBE8-C5A8A9ED8C49}"/>
              </a:ext>
            </a:extLst>
          </p:cNvPr>
          <p:cNvSpPr/>
          <p:nvPr/>
        </p:nvSpPr>
        <p:spPr>
          <a:xfrm rot="18000000">
            <a:off x="10351282" y="4107500"/>
            <a:ext cx="773950" cy="1566205"/>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gs>
              <a:gs pos="100000">
                <a:srgbClr val="242A31"/>
              </a:gs>
            </a:gsLst>
            <a:lin ang="5400000" scaled="1"/>
            <a:tileRect/>
          </a:gra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Steady Cylinder Increase – Slide Template</a:t>
            </a:r>
          </a:p>
        </p:txBody>
      </p:sp>
      <p:sp>
        <p:nvSpPr>
          <p:cNvPr id="3" name="Shape">
            <a:extLst>
              <a:ext uri="{FF2B5EF4-FFF2-40B4-BE49-F238E27FC236}">
                <a16:creationId xmlns:a16="http://schemas.microsoft.com/office/drawing/2014/main" id="{122478A8-EBAD-6B68-E1A5-847D307B51D2}"/>
              </a:ext>
            </a:extLst>
          </p:cNvPr>
          <p:cNvSpPr/>
          <p:nvPr/>
        </p:nvSpPr>
        <p:spPr>
          <a:xfrm>
            <a:off x="9668118" y="1710242"/>
            <a:ext cx="773310" cy="3158751"/>
          </a:xfrm>
          <a:custGeom>
            <a:avLst/>
            <a:gdLst/>
            <a:ahLst/>
            <a:cxnLst>
              <a:cxn ang="0">
                <a:pos x="wd2" y="hd2"/>
              </a:cxn>
              <a:cxn ang="5400000">
                <a:pos x="wd2" y="hd2"/>
              </a:cxn>
              <a:cxn ang="10800000">
                <a:pos x="wd2" y="hd2"/>
              </a:cxn>
              <a:cxn ang="16200000">
                <a:pos x="wd2" y="hd2"/>
              </a:cxn>
            </a:cxnLst>
            <a:rect l="0" t="0" r="r" b="b"/>
            <a:pathLst>
              <a:path w="21600" h="21600" extrusionOk="0">
                <a:moveTo>
                  <a:pt x="21600" y="19869"/>
                </a:moveTo>
                <a:cubicBezTo>
                  <a:pt x="21600" y="20826"/>
                  <a:pt x="16768" y="21600"/>
                  <a:pt x="10800" y="21600"/>
                </a:cubicBezTo>
                <a:cubicBezTo>
                  <a:pt x="4832" y="21600"/>
                  <a:pt x="0" y="20826"/>
                  <a:pt x="0" y="19869"/>
                </a:cubicBezTo>
                <a:lnTo>
                  <a:pt x="0" y="0"/>
                </a:lnTo>
                <a:lnTo>
                  <a:pt x="21600" y="0"/>
                </a:lnTo>
                <a:lnTo>
                  <a:pt x="21600" y="19869"/>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 name="Oval">
            <a:extLst>
              <a:ext uri="{FF2B5EF4-FFF2-40B4-BE49-F238E27FC236}">
                <a16:creationId xmlns:a16="http://schemas.microsoft.com/office/drawing/2014/main" id="{DED5992B-131C-E4E7-A932-0D53DCAC5DF3}"/>
              </a:ext>
            </a:extLst>
          </p:cNvPr>
          <p:cNvSpPr/>
          <p:nvPr/>
        </p:nvSpPr>
        <p:spPr>
          <a:xfrm>
            <a:off x="9668118" y="1455863"/>
            <a:ext cx="773310" cy="506215"/>
          </a:xfrm>
          <a:prstGeom prst="ellipse">
            <a:avLst/>
          </a:pr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5" name="Shape">
            <a:extLst>
              <a:ext uri="{FF2B5EF4-FFF2-40B4-BE49-F238E27FC236}">
                <a16:creationId xmlns:a16="http://schemas.microsoft.com/office/drawing/2014/main" id="{B35A8657-7F92-CA92-9AAA-605D8268877A}"/>
              </a:ext>
            </a:extLst>
          </p:cNvPr>
          <p:cNvSpPr/>
          <p:nvPr/>
        </p:nvSpPr>
        <p:spPr>
          <a:xfrm>
            <a:off x="8682399" y="2498817"/>
            <a:ext cx="773950" cy="2628370"/>
          </a:xfrm>
          <a:custGeom>
            <a:avLst/>
            <a:gdLst/>
            <a:ahLst/>
            <a:cxnLst>
              <a:cxn ang="0">
                <a:pos x="wd2" y="hd2"/>
              </a:cxn>
              <a:cxn ang="5400000">
                <a:pos x="wd2" y="hd2"/>
              </a:cxn>
              <a:cxn ang="10800000">
                <a:pos x="wd2" y="hd2"/>
              </a:cxn>
              <a:cxn ang="16200000">
                <a:pos x="wd2" y="hd2"/>
              </a:cxn>
            </a:cxnLst>
            <a:rect l="0" t="0" r="r" b="b"/>
            <a:pathLst>
              <a:path w="21600" h="21600" extrusionOk="0">
                <a:moveTo>
                  <a:pt x="21582" y="19520"/>
                </a:moveTo>
                <a:cubicBezTo>
                  <a:pt x="21582" y="20670"/>
                  <a:pt x="16755" y="21600"/>
                  <a:pt x="10791" y="21600"/>
                </a:cubicBezTo>
                <a:cubicBezTo>
                  <a:pt x="4828" y="21600"/>
                  <a:pt x="0" y="20670"/>
                  <a:pt x="0" y="19520"/>
                </a:cubicBezTo>
                <a:lnTo>
                  <a:pt x="0" y="0"/>
                </a:lnTo>
                <a:lnTo>
                  <a:pt x="21600" y="0"/>
                </a:lnTo>
                <a:lnTo>
                  <a:pt x="21600" y="19520"/>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6" name="Oval">
            <a:extLst>
              <a:ext uri="{FF2B5EF4-FFF2-40B4-BE49-F238E27FC236}">
                <a16:creationId xmlns:a16="http://schemas.microsoft.com/office/drawing/2014/main" id="{09D2A82C-EC1C-7D18-1DD5-AB6B13314657}"/>
              </a:ext>
            </a:extLst>
          </p:cNvPr>
          <p:cNvSpPr/>
          <p:nvPr/>
        </p:nvSpPr>
        <p:spPr>
          <a:xfrm>
            <a:off x="8682719" y="2244438"/>
            <a:ext cx="773310" cy="506215"/>
          </a:xfrm>
          <a:prstGeom prst="ellipse">
            <a:avLst/>
          </a:pr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7" name="Shape">
            <a:extLst>
              <a:ext uri="{FF2B5EF4-FFF2-40B4-BE49-F238E27FC236}">
                <a16:creationId xmlns:a16="http://schemas.microsoft.com/office/drawing/2014/main" id="{492336E6-A0BC-8A58-E65F-1155E7BC7561}"/>
              </a:ext>
            </a:extLst>
          </p:cNvPr>
          <p:cNvSpPr/>
          <p:nvPr/>
        </p:nvSpPr>
        <p:spPr>
          <a:xfrm>
            <a:off x="7690321" y="3230156"/>
            <a:ext cx="773950" cy="2176211"/>
          </a:xfrm>
          <a:custGeom>
            <a:avLst/>
            <a:gdLst/>
            <a:ahLst/>
            <a:cxnLst>
              <a:cxn ang="0">
                <a:pos x="wd2" y="hd2"/>
              </a:cxn>
              <a:cxn ang="5400000">
                <a:pos x="wd2" y="hd2"/>
              </a:cxn>
              <a:cxn ang="10800000">
                <a:pos x="wd2" y="hd2"/>
              </a:cxn>
              <a:cxn ang="16200000">
                <a:pos x="wd2" y="hd2"/>
              </a:cxn>
            </a:cxnLst>
            <a:rect l="0" t="0" r="r" b="b"/>
            <a:pathLst>
              <a:path w="21600" h="21600" extrusionOk="0">
                <a:moveTo>
                  <a:pt x="21582" y="19088"/>
                </a:moveTo>
                <a:cubicBezTo>
                  <a:pt x="21582" y="20476"/>
                  <a:pt x="16755" y="21600"/>
                  <a:pt x="10791" y="21600"/>
                </a:cubicBezTo>
                <a:cubicBezTo>
                  <a:pt x="4828" y="21600"/>
                  <a:pt x="0" y="20476"/>
                  <a:pt x="0" y="19088"/>
                </a:cubicBezTo>
                <a:lnTo>
                  <a:pt x="0" y="0"/>
                </a:lnTo>
                <a:lnTo>
                  <a:pt x="21600" y="0"/>
                </a:lnTo>
                <a:lnTo>
                  <a:pt x="21600" y="19088"/>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 name="Oval">
            <a:extLst>
              <a:ext uri="{FF2B5EF4-FFF2-40B4-BE49-F238E27FC236}">
                <a16:creationId xmlns:a16="http://schemas.microsoft.com/office/drawing/2014/main" id="{B39C4922-8198-4820-B0CF-F14A3FDE44CC}"/>
              </a:ext>
            </a:extLst>
          </p:cNvPr>
          <p:cNvSpPr/>
          <p:nvPr/>
        </p:nvSpPr>
        <p:spPr>
          <a:xfrm>
            <a:off x="7690641" y="2975777"/>
            <a:ext cx="773310" cy="506215"/>
          </a:xfrm>
          <a:prstGeom prst="ellipse">
            <a:avLst/>
          </a:pr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9" name="Shape">
            <a:extLst>
              <a:ext uri="{FF2B5EF4-FFF2-40B4-BE49-F238E27FC236}">
                <a16:creationId xmlns:a16="http://schemas.microsoft.com/office/drawing/2014/main" id="{B93C5A3A-85D4-D7B8-95FE-6D05A9850F73}"/>
              </a:ext>
            </a:extLst>
          </p:cNvPr>
          <p:cNvSpPr/>
          <p:nvPr/>
        </p:nvSpPr>
        <p:spPr>
          <a:xfrm>
            <a:off x="6698244" y="3611725"/>
            <a:ext cx="773310" cy="1877315"/>
          </a:xfrm>
          <a:custGeom>
            <a:avLst/>
            <a:gdLst/>
            <a:ahLst/>
            <a:cxnLst>
              <a:cxn ang="0">
                <a:pos x="wd2" y="hd2"/>
              </a:cxn>
              <a:cxn ang="5400000">
                <a:pos x="wd2" y="hd2"/>
              </a:cxn>
              <a:cxn ang="10800000">
                <a:pos x="wd2" y="hd2"/>
              </a:cxn>
              <a:cxn ang="16200000">
                <a:pos x="wd2" y="hd2"/>
              </a:cxn>
            </a:cxnLst>
            <a:rect l="0" t="0" r="r" b="b"/>
            <a:pathLst>
              <a:path w="21600" h="21600" extrusionOk="0">
                <a:moveTo>
                  <a:pt x="21600" y="18688"/>
                </a:moveTo>
                <a:cubicBezTo>
                  <a:pt x="21600" y="20298"/>
                  <a:pt x="16768" y="21600"/>
                  <a:pt x="10800" y="21600"/>
                </a:cubicBezTo>
                <a:cubicBezTo>
                  <a:pt x="4832" y="21600"/>
                  <a:pt x="0" y="20298"/>
                  <a:pt x="0" y="18688"/>
                </a:cubicBezTo>
                <a:lnTo>
                  <a:pt x="0" y="0"/>
                </a:lnTo>
                <a:lnTo>
                  <a:pt x="21600" y="0"/>
                </a:lnTo>
                <a:lnTo>
                  <a:pt x="21600" y="18688"/>
                </a:lnTo>
                <a:close/>
              </a:path>
            </a:pathLst>
          </a:custGeom>
          <a:solidFill>
            <a:schemeClr val="accent2">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0" name="Oval">
            <a:extLst>
              <a:ext uri="{FF2B5EF4-FFF2-40B4-BE49-F238E27FC236}">
                <a16:creationId xmlns:a16="http://schemas.microsoft.com/office/drawing/2014/main" id="{1371A2C0-2948-8B50-E924-372D274D72E6}"/>
              </a:ext>
            </a:extLst>
          </p:cNvPr>
          <p:cNvSpPr/>
          <p:nvPr/>
        </p:nvSpPr>
        <p:spPr>
          <a:xfrm>
            <a:off x="6698244" y="3357346"/>
            <a:ext cx="773310" cy="506215"/>
          </a:xfrm>
          <a:prstGeom prst="ellipse">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 name="Shape">
            <a:extLst>
              <a:ext uri="{FF2B5EF4-FFF2-40B4-BE49-F238E27FC236}">
                <a16:creationId xmlns:a16="http://schemas.microsoft.com/office/drawing/2014/main" id="{E277A3C1-CDF9-416F-9B9D-F9B1FFCA1BE7}"/>
              </a:ext>
            </a:extLst>
          </p:cNvPr>
          <p:cNvSpPr/>
          <p:nvPr/>
        </p:nvSpPr>
        <p:spPr>
          <a:xfrm>
            <a:off x="5712525" y="3885182"/>
            <a:ext cx="773950" cy="1516098"/>
          </a:xfrm>
          <a:custGeom>
            <a:avLst/>
            <a:gdLst/>
            <a:ahLst/>
            <a:cxnLst>
              <a:cxn ang="0">
                <a:pos x="wd2" y="hd2"/>
              </a:cxn>
              <a:cxn ang="5400000">
                <a:pos x="wd2" y="hd2"/>
              </a:cxn>
              <a:cxn ang="10800000">
                <a:pos x="wd2" y="hd2"/>
              </a:cxn>
              <a:cxn ang="16200000">
                <a:pos x="wd2" y="hd2"/>
              </a:cxn>
            </a:cxnLst>
            <a:rect l="0" t="0" r="r" b="b"/>
            <a:pathLst>
              <a:path w="21600" h="21600" extrusionOk="0">
                <a:moveTo>
                  <a:pt x="21582" y="17994"/>
                </a:moveTo>
                <a:cubicBezTo>
                  <a:pt x="21582" y="19987"/>
                  <a:pt x="16755" y="21600"/>
                  <a:pt x="10791" y="21600"/>
                </a:cubicBezTo>
                <a:cubicBezTo>
                  <a:pt x="4828" y="21600"/>
                  <a:pt x="0" y="19987"/>
                  <a:pt x="0" y="17994"/>
                </a:cubicBezTo>
                <a:lnTo>
                  <a:pt x="0" y="0"/>
                </a:lnTo>
                <a:lnTo>
                  <a:pt x="21600" y="0"/>
                </a:lnTo>
                <a:lnTo>
                  <a:pt x="21600" y="17994"/>
                </a:lnTo>
                <a:close/>
              </a:path>
            </a:pathLst>
          </a:custGeom>
          <a:solidFill>
            <a:schemeClr val="accent2">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2" name="Oval">
            <a:extLst>
              <a:ext uri="{FF2B5EF4-FFF2-40B4-BE49-F238E27FC236}">
                <a16:creationId xmlns:a16="http://schemas.microsoft.com/office/drawing/2014/main" id="{64B28133-7796-CB64-28A4-47CA00977728}"/>
              </a:ext>
            </a:extLst>
          </p:cNvPr>
          <p:cNvSpPr/>
          <p:nvPr/>
        </p:nvSpPr>
        <p:spPr>
          <a:xfrm>
            <a:off x="5712845" y="3637163"/>
            <a:ext cx="773310" cy="506215"/>
          </a:xfrm>
          <a:prstGeom prst="ellipse">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3" name="Shape">
            <a:extLst>
              <a:ext uri="{FF2B5EF4-FFF2-40B4-BE49-F238E27FC236}">
                <a16:creationId xmlns:a16="http://schemas.microsoft.com/office/drawing/2014/main" id="{FB0BC5A1-3B73-88F1-5C79-BC70C4D3AAFE}"/>
              </a:ext>
            </a:extLst>
          </p:cNvPr>
          <p:cNvSpPr/>
          <p:nvPr/>
        </p:nvSpPr>
        <p:spPr>
          <a:xfrm>
            <a:off x="4720447" y="4075966"/>
            <a:ext cx="773950" cy="1175230"/>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solidFill>
            <a:schemeClr val="accent2">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4" name="Oval">
            <a:extLst>
              <a:ext uri="{FF2B5EF4-FFF2-40B4-BE49-F238E27FC236}">
                <a16:creationId xmlns:a16="http://schemas.microsoft.com/office/drawing/2014/main" id="{AB9327D9-02ED-2546-6B5D-D62A87130181}"/>
              </a:ext>
            </a:extLst>
          </p:cNvPr>
          <p:cNvSpPr/>
          <p:nvPr/>
        </p:nvSpPr>
        <p:spPr>
          <a:xfrm>
            <a:off x="4720767" y="3827947"/>
            <a:ext cx="773310" cy="506215"/>
          </a:xfrm>
          <a:prstGeom prst="ellipse">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5" name="Shape">
            <a:extLst>
              <a:ext uri="{FF2B5EF4-FFF2-40B4-BE49-F238E27FC236}">
                <a16:creationId xmlns:a16="http://schemas.microsoft.com/office/drawing/2014/main" id="{97E680B1-455F-FCB3-FFC8-B75BDC0F3111}"/>
              </a:ext>
            </a:extLst>
          </p:cNvPr>
          <p:cNvSpPr/>
          <p:nvPr/>
        </p:nvSpPr>
        <p:spPr>
          <a:xfrm>
            <a:off x="3728369" y="4266750"/>
            <a:ext cx="773950" cy="888418"/>
          </a:xfrm>
          <a:custGeom>
            <a:avLst/>
            <a:gdLst/>
            <a:ahLst/>
            <a:cxnLst>
              <a:cxn ang="0">
                <a:pos x="wd2" y="hd2"/>
              </a:cxn>
              <a:cxn ang="5400000">
                <a:pos x="wd2" y="hd2"/>
              </a:cxn>
              <a:cxn ang="10800000">
                <a:pos x="wd2" y="hd2"/>
              </a:cxn>
              <a:cxn ang="16200000">
                <a:pos x="wd2" y="hd2"/>
              </a:cxn>
            </a:cxnLst>
            <a:rect l="0" t="0" r="r" b="b"/>
            <a:pathLst>
              <a:path w="21600" h="21600" extrusionOk="0">
                <a:moveTo>
                  <a:pt x="21582" y="15446"/>
                </a:moveTo>
                <a:cubicBezTo>
                  <a:pt x="21582" y="18848"/>
                  <a:pt x="16755" y="21600"/>
                  <a:pt x="10791" y="21600"/>
                </a:cubicBezTo>
                <a:cubicBezTo>
                  <a:pt x="4828" y="21600"/>
                  <a:pt x="0" y="18848"/>
                  <a:pt x="0" y="15446"/>
                </a:cubicBezTo>
                <a:lnTo>
                  <a:pt x="0" y="0"/>
                </a:lnTo>
                <a:lnTo>
                  <a:pt x="21600" y="0"/>
                </a:lnTo>
                <a:lnTo>
                  <a:pt x="21600" y="15446"/>
                </a:lnTo>
                <a:close/>
              </a:path>
            </a:pathLst>
          </a:custGeom>
          <a:solidFill>
            <a:schemeClr val="accent4">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6" name="Oval">
            <a:extLst>
              <a:ext uri="{FF2B5EF4-FFF2-40B4-BE49-F238E27FC236}">
                <a16:creationId xmlns:a16="http://schemas.microsoft.com/office/drawing/2014/main" id="{E1A1458A-52C3-D910-66D1-08B87D63C90D}"/>
              </a:ext>
            </a:extLst>
          </p:cNvPr>
          <p:cNvSpPr/>
          <p:nvPr/>
        </p:nvSpPr>
        <p:spPr>
          <a:xfrm>
            <a:off x="3728689" y="4012372"/>
            <a:ext cx="773310" cy="506215"/>
          </a:xfrm>
          <a:prstGeom prst="ellipse">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7" name="Shape">
            <a:extLst>
              <a:ext uri="{FF2B5EF4-FFF2-40B4-BE49-F238E27FC236}">
                <a16:creationId xmlns:a16="http://schemas.microsoft.com/office/drawing/2014/main" id="{C1BDC389-5208-76A7-F225-A40EF0869C0B}"/>
              </a:ext>
            </a:extLst>
          </p:cNvPr>
          <p:cNvSpPr/>
          <p:nvPr/>
        </p:nvSpPr>
        <p:spPr>
          <a:xfrm>
            <a:off x="2742650" y="4648319"/>
            <a:ext cx="773950" cy="606693"/>
          </a:xfrm>
          <a:custGeom>
            <a:avLst/>
            <a:gdLst/>
            <a:ahLst/>
            <a:cxnLst>
              <a:cxn ang="0">
                <a:pos x="wd2" y="hd2"/>
              </a:cxn>
              <a:cxn ang="5400000">
                <a:pos x="wd2" y="hd2"/>
              </a:cxn>
              <a:cxn ang="10800000">
                <a:pos x="wd2" y="hd2"/>
              </a:cxn>
              <a:cxn ang="16200000">
                <a:pos x="wd2" y="hd2"/>
              </a:cxn>
            </a:cxnLst>
            <a:rect l="0" t="0" r="r" b="b"/>
            <a:pathLst>
              <a:path w="21600" h="21600" extrusionOk="0">
                <a:moveTo>
                  <a:pt x="21582" y="12589"/>
                </a:moveTo>
                <a:cubicBezTo>
                  <a:pt x="21582" y="17570"/>
                  <a:pt x="16755" y="21600"/>
                  <a:pt x="10791" y="21600"/>
                </a:cubicBezTo>
                <a:cubicBezTo>
                  <a:pt x="4828" y="21600"/>
                  <a:pt x="0" y="17570"/>
                  <a:pt x="0" y="12589"/>
                </a:cubicBezTo>
                <a:lnTo>
                  <a:pt x="0" y="0"/>
                </a:lnTo>
                <a:lnTo>
                  <a:pt x="21600" y="0"/>
                </a:lnTo>
                <a:lnTo>
                  <a:pt x="21600" y="12589"/>
                </a:lnTo>
                <a:close/>
              </a:path>
            </a:pathLst>
          </a:custGeom>
          <a:solidFill>
            <a:schemeClr val="accent4">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8" name="Oval">
            <a:extLst>
              <a:ext uri="{FF2B5EF4-FFF2-40B4-BE49-F238E27FC236}">
                <a16:creationId xmlns:a16="http://schemas.microsoft.com/office/drawing/2014/main" id="{5FB60A4D-6849-0795-DD38-F39A080E48B4}"/>
              </a:ext>
            </a:extLst>
          </p:cNvPr>
          <p:cNvSpPr/>
          <p:nvPr/>
        </p:nvSpPr>
        <p:spPr>
          <a:xfrm>
            <a:off x="2742969" y="4393940"/>
            <a:ext cx="773312" cy="506215"/>
          </a:xfrm>
          <a:prstGeom prst="ellipse">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9" name="Shape">
            <a:extLst>
              <a:ext uri="{FF2B5EF4-FFF2-40B4-BE49-F238E27FC236}">
                <a16:creationId xmlns:a16="http://schemas.microsoft.com/office/drawing/2014/main" id="{0411F7B6-6328-12FE-77B0-4D911D72C835}"/>
              </a:ext>
            </a:extLst>
          </p:cNvPr>
          <p:cNvSpPr/>
          <p:nvPr/>
        </p:nvSpPr>
        <p:spPr>
          <a:xfrm>
            <a:off x="1750572" y="4826384"/>
            <a:ext cx="773949" cy="542462"/>
          </a:xfrm>
          <a:custGeom>
            <a:avLst/>
            <a:gdLst/>
            <a:ahLst/>
            <a:cxnLst>
              <a:cxn ang="0">
                <a:pos x="wd2" y="hd2"/>
              </a:cxn>
              <a:cxn ang="5400000">
                <a:pos x="wd2" y="hd2"/>
              </a:cxn>
              <a:cxn ang="10800000">
                <a:pos x="wd2" y="hd2"/>
              </a:cxn>
              <a:cxn ang="16200000">
                <a:pos x="wd2" y="hd2"/>
              </a:cxn>
            </a:cxnLst>
            <a:rect l="0" t="0" r="r" b="b"/>
            <a:pathLst>
              <a:path w="21600" h="21600" extrusionOk="0">
                <a:moveTo>
                  <a:pt x="21582" y="11522"/>
                </a:moveTo>
                <a:cubicBezTo>
                  <a:pt x="21582" y="17093"/>
                  <a:pt x="16755" y="21600"/>
                  <a:pt x="10791" y="21600"/>
                </a:cubicBezTo>
                <a:cubicBezTo>
                  <a:pt x="4828" y="21600"/>
                  <a:pt x="0" y="17093"/>
                  <a:pt x="0" y="11522"/>
                </a:cubicBezTo>
                <a:lnTo>
                  <a:pt x="0" y="0"/>
                </a:lnTo>
                <a:lnTo>
                  <a:pt x="21600" y="0"/>
                </a:lnTo>
                <a:lnTo>
                  <a:pt x="21600" y="11522"/>
                </a:lnTo>
                <a:close/>
              </a:path>
            </a:pathLst>
          </a:custGeom>
          <a:solidFill>
            <a:schemeClr val="accent4">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0" name="Oval">
            <a:extLst>
              <a:ext uri="{FF2B5EF4-FFF2-40B4-BE49-F238E27FC236}">
                <a16:creationId xmlns:a16="http://schemas.microsoft.com/office/drawing/2014/main" id="{C79E0558-8469-6740-4554-B7944FAE1520}"/>
              </a:ext>
            </a:extLst>
          </p:cNvPr>
          <p:cNvSpPr/>
          <p:nvPr/>
        </p:nvSpPr>
        <p:spPr>
          <a:xfrm>
            <a:off x="1750890" y="4572005"/>
            <a:ext cx="773313" cy="506214"/>
          </a:xfrm>
          <a:prstGeom prst="ellipse">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1" name="TextBox 21">
            <a:extLst>
              <a:ext uri="{FF2B5EF4-FFF2-40B4-BE49-F238E27FC236}">
                <a16:creationId xmlns:a16="http://schemas.microsoft.com/office/drawing/2014/main" id="{45B57801-E323-0180-C240-15ACA4D22CC6}"/>
              </a:ext>
            </a:extLst>
          </p:cNvPr>
          <p:cNvSpPr txBox="1"/>
          <p:nvPr/>
        </p:nvSpPr>
        <p:spPr>
          <a:xfrm>
            <a:off x="1811175" y="3833672"/>
            <a:ext cx="652743" cy="646331"/>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600" b="1" dirty="0">
                <a:solidFill>
                  <a:schemeClr val="bg1"/>
                </a:solidFill>
              </a:rPr>
              <a:t>01</a:t>
            </a:r>
          </a:p>
        </p:txBody>
      </p:sp>
      <p:sp>
        <p:nvSpPr>
          <p:cNvPr id="22" name="TextBox 22">
            <a:extLst>
              <a:ext uri="{FF2B5EF4-FFF2-40B4-BE49-F238E27FC236}">
                <a16:creationId xmlns:a16="http://schemas.microsoft.com/office/drawing/2014/main" id="{853FE583-E680-EE49-AF75-BF318627D7E7}"/>
              </a:ext>
            </a:extLst>
          </p:cNvPr>
          <p:cNvSpPr txBox="1"/>
          <p:nvPr/>
        </p:nvSpPr>
        <p:spPr>
          <a:xfrm>
            <a:off x="4781051" y="3057075"/>
            <a:ext cx="652743" cy="646331"/>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600" b="1" dirty="0">
                <a:solidFill>
                  <a:schemeClr val="bg1"/>
                </a:solidFill>
              </a:rPr>
              <a:t>02</a:t>
            </a:r>
          </a:p>
        </p:txBody>
      </p:sp>
      <p:sp>
        <p:nvSpPr>
          <p:cNvPr id="23" name="TextBox 23">
            <a:extLst>
              <a:ext uri="{FF2B5EF4-FFF2-40B4-BE49-F238E27FC236}">
                <a16:creationId xmlns:a16="http://schemas.microsoft.com/office/drawing/2014/main" id="{7A321B38-F305-0C0F-87E4-72B9721357D9}"/>
              </a:ext>
            </a:extLst>
          </p:cNvPr>
          <p:cNvSpPr txBox="1"/>
          <p:nvPr/>
        </p:nvSpPr>
        <p:spPr>
          <a:xfrm>
            <a:off x="7750925" y="2231982"/>
            <a:ext cx="652743" cy="646331"/>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600" b="1" dirty="0">
                <a:solidFill>
                  <a:schemeClr val="bg1"/>
                </a:solidFill>
              </a:rPr>
              <a:t>03</a:t>
            </a:r>
          </a:p>
        </p:txBody>
      </p:sp>
      <p:pic>
        <p:nvPicPr>
          <p:cNvPr id="24" name="Graphic 24" descr="Bar graph with upward trend with solid fill">
            <a:extLst>
              <a:ext uri="{FF2B5EF4-FFF2-40B4-BE49-F238E27FC236}">
                <a16:creationId xmlns:a16="http://schemas.microsoft.com/office/drawing/2014/main" id="{503AD3B1-4BD4-40D1-43B6-FD80875C4BA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28520" y="1368960"/>
            <a:ext cx="452507" cy="452507"/>
          </a:xfrm>
          <a:prstGeom prst="rect">
            <a:avLst/>
          </a:prstGeom>
        </p:spPr>
      </p:pic>
      <p:pic>
        <p:nvPicPr>
          <p:cNvPr id="25" name="Graphic 25" descr="Bullseye with solid fill">
            <a:extLst>
              <a:ext uri="{FF2B5EF4-FFF2-40B4-BE49-F238E27FC236}">
                <a16:creationId xmlns:a16="http://schemas.microsoft.com/office/drawing/2014/main" id="{95609C60-00DD-433D-8795-FC8B7EEC28D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89091" y="3941433"/>
            <a:ext cx="452507" cy="452507"/>
          </a:xfrm>
          <a:prstGeom prst="rect">
            <a:avLst/>
          </a:prstGeom>
        </p:spPr>
      </p:pic>
      <p:pic>
        <p:nvPicPr>
          <p:cNvPr id="26" name="Graphic 26" descr="Database with solid fill">
            <a:extLst>
              <a:ext uri="{FF2B5EF4-FFF2-40B4-BE49-F238E27FC236}">
                <a16:creationId xmlns:a16="http://schemas.microsoft.com/office/drawing/2014/main" id="{16D1F296-1ADC-AB34-39B8-15BFA8F3B9B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873247" y="3512986"/>
            <a:ext cx="452507" cy="452507"/>
          </a:xfrm>
          <a:prstGeom prst="rect">
            <a:avLst/>
          </a:prstGeom>
        </p:spPr>
      </p:pic>
      <p:pic>
        <p:nvPicPr>
          <p:cNvPr id="27" name="Graphic 27" descr="Gears with solid fill">
            <a:extLst>
              <a:ext uri="{FF2B5EF4-FFF2-40B4-BE49-F238E27FC236}">
                <a16:creationId xmlns:a16="http://schemas.microsoft.com/office/drawing/2014/main" id="{B0B18EE7-CE97-9A37-9756-BEC840D1566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858646" y="3278527"/>
            <a:ext cx="452507" cy="452507"/>
          </a:xfrm>
          <a:prstGeom prst="rect">
            <a:avLst/>
          </a:prstGeom>
        </p:spPr>
      </p:pic>
      <p:pic>
        <p:nvPicPr>
          <p:cNvPr id="28" name="Graphic 28" descr="Hourglass 30% with solid fill">
            <a:extLst>
              <a:ext uri="{FF2B5EF4-FFF2-40B4-BE49-F238E27FC236}">
                <a16:creationId xmlns:a16="http://schemas.microsoft.com/office/drawing/2014/main" id="{F1E0FA93-8663-88B1-26AC-8FCB1846956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843121" y="2148038"/>
            <a:ext cx="452507" cy="452507"/>
          </a:xfrm>
          <a:prstGeom prst="rect">
            <a:avLst/>
          </a:prstGeom>
        </p:spPr>
      </p:pic>
      <p:pic>
        <p:nvPicPr>
          <p:cNvPr id="29" name="Graphic 29" descr="Lightbulb with solid fill">
            <a:extLst>
              <a:ext uri="{FF2B5EF4-FFF2-40B4-BE49-F238E27FC236}">
                <a16:creationId xmlns:a16="http://schemas.microsoft.com/office/drawing/2014/main" id="{57B11E75-793C-74BE-2C86-CF337995EB24}"/>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903372" y="4265479"/>
            <a:ext cx="452507" cy="452507"/>
          </a:xfrm>
          <a:prstGeom prst="rect">
            <a:avLst/>
          </a:prstGeom>
        </p:spPr>
      </p:pic>
      <p:grpSp>
        <p:nvGrpSpPr>
          <p:cNvPr id="41" name="Group 40">
            <a:extLst>
              <a:ext uri="{FF2B5EF4-FFF2-40B4-BE49-F238E27FC236}">
                <a16:creationId xmlns:a16="http://schemas.microsoft.com/office/drawing/2014/main" id="{2980FCA4-9D52-3CDD-7D57-0384EFE7A39C}"/>
              </a:ext>
            </a:extLst>
          </p:cNvPr>
          <p:cNvGrpSpPr/>
          <p:nvPr/>
        </p:nvGrpSpPr>
        <p:grpSpPr>
          <a:xfrm>
            <a:off x="534023" y="1178633"/>
            <a:ext cx="3581321" cy="1998039"/>
            <a:chOff x="332936" y="2627766"/>
            <a:chExt cx="2926080" cy="1998039"/>
          </a:xfrm>
        </p:grpSpPr>
        <p:sp>
          <p:nvSpPr>
            <p:cNvPr id="42" name="TextBox 41">
              <a:extLst>
                <a:ext uri="{FF2B5EF4-FFF2-40B4-BE49-F238E27FC236}">
                  <a16:creationId xmlns:a16="http://schemas.microsoft.com/office/drawing/2014/main" id="{94954BA4-7A91-1B4E-AE40-C1AECEB21906}"/>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43" name="TextBox 42">
              <a:extLst>
                <a:ext uri="{FF2B5EF4-FFF2-40B4-BE49-F238E27FC236}">
                  <a16:creationId xmlns:a16="http://schemas.microsoft.com/office/drawing/2014/main" id="{8C2234CF-48CA-EB68-2E02-15F94E7E204F}"/>
                </a:ext>
              </a:extLst>
            </p:cNvPr>
            <p:cNvSpPr txBox="1"/>
            <p:nvPr/>
          </p:nvSpPr>
          <p:spPr>
            <a:xfrm>
              <a:off x="332936" y="3086922"/>
              <a:ext cx="2926080" cy="1538883"/>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a:t>
              </a:r>
            </a:p>
          </p:txBody>
        </p:sp>
      </p:grpSp>
    </p:spTree>
    <p:extLst>
      <p:ext uri="{BB962C8B-B14F-4D97-AF65-F5344CB8AC3E}">
        <p14:creationId xmlns:p14="http://schemas.microsoft.com/office/powerpoint/2010/main" val="133184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8489</TotalTime>
  <Words>205</Words>
  <Application>Microsoft Office PowerPoint</Application>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Steady Cylinder Increase – Slide Template</vt:lpstr>
      <vt:lpstr>Steady Cylinder Increase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Steady Cylinder Increase</dc:title>
  <dc:creator>PresentationGO.com</dc:creator>
  <dc:description>© Copyright PresentationGO.com - Do not distribute or sale without written permission.</dc:description>
  <cp:lastModifiedBy>Christophe Barroche</cp:lastModifiedBy>
  <cp:revision>12</cp:revision>
  <dcterms:created xsi:type="dcterms:W3CDTF">2014-11-26T05:14:11Z</dcterms:created>
  <dcterms:modified xsi:type="dcterms:W3CDTF">2022-09-29T18:07:59Z</dcterms:modified>
  <cp:category>Charts &amp; Diagrams</cp:category>
</cp:coreProperties>
</file>