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29" r:id="rId4"/>
    <p:sldId id="330" r:id="rId5"/>
    <p:sldId id="328" r:id="rId6"/>
    <p:sldId id="323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F01"/>
    <a:srgbClr val="941651"/>
    <a:srgbClr val="FF9BA4"/>
    <a:srgbClr val="805AAB"/>
    <a:srgbClr val="F595A6"/>
    <a:srgbClr val="CEBA8B"/>
    <a:srgbClr val="D0BA94"/>
    <a:srgbClr val="A26700"/>
    <a:srgbClr val="254470"/>
    <a:srgbClr val="3BC7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1" autoAdjust="0"/>
    <p:restoredTop sz="96292" autoAdjust="0"/>
  </p:normalViewPr>
  <p:slideViewPr>
    <p:cSldViewPr snapToGrid="0" showGuides="1">
      <p:cViewPr varScale="1">
        <p:scale>
          <a:sx n="147" d="100"/>
          <a:sy n="147" d="100"/>
        </p:scale>
        <p:origin x="15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8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04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09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06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STEEP Analysis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B91CC4C-9AA4-9DFB-210D-02A0BB57C1F9}"/>
              </a:ext>
            </a:extLst>
          </p:cNvPr>
          <p:cNvGrpSpPr/>
          <p:nvPr/>
        </p:nvGrpSpPr>
        <p:grpSpPr>
          <a:xfrm>
            <a:off x="509588" y="1227372"/>
            <a:ext cx="1943101" cy="4525727"/>
            <a:chOff x="509588" y="1227372"/>
            <a:chExt cx="1943101" cy="4525727"/>
          </a:xfrm>
        </p:grpSpPr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8F07C1D7-C501-8BEA-BA94-E8DC72D0FA9A}"/>
                </a:ext>
              </a:extLst>
            </p:cNvPr>
            <p:cNvSpPr/>
            <p:nvPr/>
          </p:nvSpPr>
          <p:spPr>
            <a:xfrm>
              <a:off x="509588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4DD152C-EDF6-97A6-C4A7-AC80B8A93876}"/>
                </a:ext>
              </a:extLst>
            </p:cNvPr>
            <p:cNvSpPr/>
            <p:nvPr/>
          </p:nvSpPr>
          <p:spPr>
            <a:xfrm>
              <a:off x="509590" y="1227372"/>
              <a:ext cx="1943099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5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bg1"/>
                  </a:solidFill>
                </a:rPr>
                <a:t>s</a:t>
              </a: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3AA8DD3-BADD-EDA3-2C2C-8B05487FBF66}"/>
                </a:ext>
              </a:extLst>
            </p:cNvPr>
            <p:cNvGrpSpPr/>
            <p:nvPr/>
          </p:nvGrpSpPr>
          <p:grpSpPr>
            <a:xfrm>
              <a:off x="661080" y="3701246"/>
              <a:ext cx="1640115" cy="1782596"/>
              <a:chOff x="332936" y="2689321"/>
              <a:chExt cx="2926080" cy="1782596"/>
            </a:xfrm>
          </p:grpSpPr>
          <p:sp>
            <p:nvSpPr>
              <p:cNvPr id="70" name="TextBox 70">
                <a:extLst>
                  <a:ext uri="{FF2B5EF4-FFF2-40B4-BE49-F238E27FC236}">
                    <a16:creationId xmlns:a16="http://schemas.microsoft.com/office/drawing/2014/main" id="{E05DC9C3-1828-3E7F-7C9D-7D92A6E7441F}"/>
                  </a:ext>
                </a:extLst>
              </p:cNvPr>
              <p:cNvSpPr txBox="1"/>
              <p:nvPr/>
            </p:nvSpPr>
            <p:spPr>
              <a:xfrm>
                <a:off x="332936" y="2689321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71" name="TextBox 71">
                <a:extLst>
                  <a:ext uri="{FF2B5EF4-FFF2-40B4-BE49-F238E27FC236}">
                    <a16:creationId xmlns:a16="http://schemas.microsoft.com/office/drawing/2014/main" id="{CD34A3B9-4B66-6BDF-C76F-8022A1F64036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38499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>
                    <a:solidFill>
                      <a:schemeClr val="bg1"/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72" name="Graphic 71" descr="Users with solid fill">
              <a:extLst>
                <a:ext uri="{FF2B5EF4-FFF2-40B4-BE49-F238E27FC236}">
                  <a16:creationId xmlns:a16="http://schemas.microsoft.com/office/drawing/2014/main" id="{A61BA335-CA35-2B86-163B-9A8FF205BD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161097" y="2939927"/>
              <a:ext cx="640080" cy="640080"/>
            </a:xfrm>
            <a:prstGeom prst="rect">
              <a:avLst/>
            </a:prstGeom>
          </p:spPr>
        </p:pic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5B6CEC5-75D4-EE2E-3D6B-54C79C02F650}"/>
                </a:ext>
              </a:extLst>
            </p:cNvPr>
            <p:cNvSpPr/>
            <p:nvPr/>
          </p:nvSpPr>
          <p:spPr>
            <a:xfrm>
              <a:off x="509588" y="2249909"/>
              <a:ext cx="1943100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Social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1C9E992-1D5E-20CD-841B-3CC83E59C543}"/>
              </a:ext>
            </a:extLst>
          </p:cNvPr>
          <p:cNvGrpSpPr/>
          <p:nvPr/>
        </p:nvGrpSpPr>
        <p:grpSpPr>
          <a:xfrm>
            <a:off x="2817019" y="1227372"/>
            <a:ext cx="1943102" cy="4525727"/>
            <a:chOff x="2817019" y="1227372"/>
            <a:chExt cx="1943102" cy="4525727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6BDC4BE-D827-27AE-60B2-5B0CED511E29}"/>
                </a:ext>
              </a:extLst>
            </p:cNvPr>
            <p:cNvSpPr/>
            <p:nvPr/>
          </p:nvSpPr>
          <p:spPr>
            <a:xfrm>
              <a:off x="2817019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F1ABDFC-9497-5072-49E8-5B6AF9EE84F9}"/>
                </a:ext>
              </a:extLst>
            </p:cNvPr>
            <p:cNvSpPr/>
            <p:nvPr/>
          </p:nvSpPr>
          <p:spPr>
            <a:xfrm>
              <a:off x="2817019" y="1227372"/>
              <a:ext cx="1943101" cy="1022537"/>
            </a:xfrm>
            <a:custGeom>
              <a:avLst/>
              <a:gdLst>
                <a:gd name="connsiteX0" fmla="*/ 171459 w 1943101"/>
                <a:gd name="connsiteY0" fmla="*/ 0 h 1022537"/>
                <a:gd name="connsiteX1" fmla="*/ 1771642 w 1943101"/>
                <a:gd name="connsiteY1" fmla="*/ 0 h 1022537"/>
                <a:gd name="connsiteX2" fmla="*/ 1943101 w 1943101"/>
                <a:gd name="connsiteY2" fmla="*/ 171459 h 1022537"/>
                <a:gd name="connsiteX3" fmla="*/ 1943101 w 1943101"/>
                <a:gd name="connsiteY3" fmla="*/ 1022537 h 1022537"/>
                <a:gd name="connsiteX4" fmla="*/ 0 w 1943101"/>
                <a:gd name="connsiteY4" fmla="*/ 1022537 h 1022537"/>
                <a:gd name="connsiteX5" fmla="*/ 0 w 1943101"/>
                <a:gd name="connsiteY5" fmla="*/ 171459 h 1022537"/>
                <a:gd name="connsiteX6" fmla="*/ 171459 w 1943101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1" h="1022537">
                  <a:moveTo>
                    <a:pt x="171459" y="0"/>
                  </a:moveTo>
                  <a:lnTo>
                    <a:pt x="1771642" y="0"/>
                  </a:lnTo>
                  <a:cubicBezTo>
                    <a:pt x="1866336" y="0"/>
                    <a:pt x="1943101" y="76765"/>
                    <a:pt x="1943101" y="171459"/>
                  </a:cubicBezTo>
                  <a:lnTo>
                    <a:pt x="1943101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C892CD9-5824-8F7F-6B8D-1455222ED980}"/>
                </a:ext>
              </a:extLst>
            </p:cNvPr>
            <p:cNvSpPr/>
            <p:nvPr/>
          </p:nvSpPr>
          <p:spPr>
            <a:xfrm>
              <a:off x="2817020" y="2249909"/>
              <a:ext cx="1943101" cy="467464"/>
            </a:xfrm>
            <a:custGeom>
              <a:avLst/>
              <a:gdLst>
                <a:gd name="connsiteX0" fmla="*/ 0 w 1943101"/>
                <a:gd name="connsiteY0" fmla="*/ 0 h 467464"/>
                <a:gd name="connsiteX1" fmla="*/ 1943101 w 1943101"/>
                <a:gd name="connsiteY1" fmla="*/ 0 h 467464"/>
                <a:gd name="connsiteX2" fmla="*/ 1943101 w 1943101"/>
                <a:gd name="connsiteY2" fmla="*/ 467464 h 467464"/>
                <a:gd name="connsiteX3" fmla="*/ 0 w 1943101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1" h="467464">
                  <a:moveTo>
                    <a:pt x="0" y="0"/>
                  </a:moveTo>
                  <a:lnTo>
                    <a:pt x="1943101" y="0"/>
                  </a:lnTo>
                  <a:lnTo>
                    <a:pt x="1943101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Technological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4BC11FE-066D-DA1D-C40E-4BF51522F273}"/>
                </a:ext>
              </a:extLst>
            </p:cNvPr>
            <p:cNvGrpSpPr/>
            <p:nvPr/>
          </p:nvGrpSpPr>
          <p:grpSpPr>
            <a:xfrm>
              <a:off x="2968511" y="3701246"/>
              <a:ext cx="1640115" cy="1782596"/>
              <a:chOff x="332936" y="2689321"/>
              <a:chExt cx="2926080" cy="1782596"/>
            </a:xfrm>
          </p:grpSpPr>
          <p:sp>
            <p:nvSpPr>
              <p:cNvPr id="11" name="TextBox 70">
                <a:extLst>
                  <a:ext uri="{FF2B5EF4-FFF2-40B4-BE49-F238E27FC236}">
                    <a16:creationId xmlns:a16="http://schemas.microsoft.com/office/drawing/2014/main" id="{6753AC37-B1B1-FBAC-35FC-F56CE11BDAB0}"/>
                  </a:ext>
                </a:extLst>
              </p:cNvPr>
              <p:cNvSpPr txBox="1"/>
              <p:nvPr/>
            </p:nvSpPr>
            <p:spPr>
              <a:xfrm>
                <a:off x="332936" y="2689321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15" name="TextBox 71">
                <a:extLst>
                  <a:ext uri="{FF2B5EF4-FFF2-40B4-BE49-F238E27FC236}">
                    <a16:creationId xmlns:a16="http://schemas.microsoft.com/office/drawing/2014/main" id="{5AB9893B-BF75-CB5E-4DD0-569C168790D3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38499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48" name="Graphic 47" descr="Lights On with solid fill">
              <a:extLst>
                <a:ext uri="{FF2B5EF4-FFF2-40B4-BE49-F238E27FC236}">
                  <a16:creationId xmlns:a16="http://schemas.microsoft.com/office/drawing/2014/main" id="{4981B72C-DC04-A2EA-EDEF-775816D99E9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3468528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230B22F-03D8-24FB-7C8F-96F17F832EB4}"/>
              </a:ext>
            </a:extLst>
          </p:cNvPr>
          <p:cNvGrpSpPr/>
          <p:nvPr/>
        </p:nvGrpSpPr>
        <p:grpSpPr>
          <a:xfrm>
            <a:off x="5124450" y="1227372"/>
            <a:ext cx="1943101" cy="4525727"/>
            <a:chOff x="5124450" y="1227372"/>
            <a:chExt cx="1943101" cy="4525727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54322A65-E4F0-D795-C27E-3B9932CF0337}"/>
                </a:ext>
              </a:extLst>
            </p:cNvPr>
            <p:cNvSpPr/>
            <p:nvPr/>
          </p:nvSpPr>
          <p:spPr>
            <a:xfrm>
              <a:off x="5124450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E0FB735-BF1D-0BF6-C3A9-B8BDAE28C0D4}"/>
                </a:ext>
              </a:extLst>
            </p:cNvPr>
            <p:cNvSpPr/>
            <p:nvPr/>
          </p:nvSpPr>
          <p:spPr>
            <a:xfrm>
              <a:off x="5124451" y="1227372"/>
              <a:ext cx="1943100" cy="1022537"/>
            </a:xfrm>
            <a:custGeom>
              <a:avLst/>
              <a:gdLst>
                <a:gd name="connsiteX0" fmla="*/ 171459 w 1943100"/>
                <a:gd name="connsiteY0" fmla="*/ 0 h 1022537"/>
                <a:gd name="connsiteX1" fmla="*/ 1771641 w 1943100"/>
                <a:gd name="connsiteY1" fmla="*/ 0 h 1022537"/>
                <a:gd name="connsiteX2" fmla="*/ 1943100 w 1943100"/>
                <a:gd name="connsiteY2" fmla="*/ 171459 h 1022537"/>
                <a:gd name="connsiteX3" fmla="*/ 1943100 w 1943100"/>
                <a:gd name="connsiteY3" fmla="*/ 1022537 h 1022537"/>
                <a:gd name="connsiteX4" fmla="*/ 0 w 1943100"/>
                <a:gd name="connsiteY4" fmla="*/ 1022537 h 1022537"/>
                <a:gd name="connsiteX5" fmla="*/ 0 w 1943100"/>
                <a:gd name="connsiteY5" fmla="*/ 171459 h 1022537"/>
                <a:gd name="connsiteX6" fmla="*/ 171459 w 1943100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0" h="1022537">
                  <a:moveTo>
                    <a:pt x="171459" y="0"/>
                  </a:moveTo>
                  <a:lnTo>
                    <a:pt x="1771641" y="0"/>
                  </a:lnTo>
                  <a:cubicBezTo>
                    <a:pt x="1866335" y="0"/>
                    <a:pt x="1943100" y="76765"/>
                    <a:pt x="1943100" y="171459"/>
                  </a:cubicBezTo>
                  <a:lnTo>
                    <a:pt x="1943100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3FCD062-F851-CD3E-1765-3117A8C1AA45}"/>
                </a:ext>
              </a:extLst>
            </p:cNvPr>
            <p:cNvSpPr/>
            <p:nvPr/>
          </p:nvSpPr>
          <p:spPr>
            <a:xfrm>
              <a:off x="5124451" y="2249909"/>
              <a:ext cx="1943100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Economic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6EC140C-512E-20CA-AC9A-9F01F4F70B91}"/>
                </a:ext>
              </a:extLst>
            </p:cNvPr>
            <p:cNvGrpSpPr/>
            <p:nvPr/>
          </p:nvGrpSpPr>
          <p:grpSpPr>
            <a:xfrm>
              <a:off x="5275942" y="3701246"/>
              <a:ext cx="1640115" cy="1782596"/>
              <a:chOff x="332936" y="2689321"/>
              <a:chExt cx="2926080" cy="1782596"/>
            </a:xfrm>
          </p:grpSpPr>
          <p:sp>
            <p:nvSpPr>
              <p:cNvPr id="20" name="TextBox 70">
                <a:extLst>
                  <a:ext uri="{FF2B5EF4-FFF2-40B4-BE49-F238E27FC236}">
                    <a16:creationId xmlns:a16="http://schemas.microsoft.com/office/drawing/2014/main" id="{7576493A-A3E1-1BB9-FC1A-DED82DF1F7AB}"/>
                  </a:ext>
                </a:extLst>
              </p:cNvPr>
              <p:cNvSpPr txBox="1"/>
              <p:nvPr/>
            </p:nvSpPr>
            <p:spPr>
              <a:xfrm>
                <a:off x="332936" y="2689321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2" name="TextBox 71">
                <a:extLst>
                  <a:ext uri="{FF2B5EF4-FFF2-40B4-BE49-F238E27FC236}">
                    <a16:creationId xmlns:a16="http://schemas.microsoft.com/office/drawing/2014/main" id="{91CE06E0-CFC4-259F-ABAB-8D8E59B021C0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38499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50" name="Graphic 49" descr="Bar chart with solid fill">
              <a:extLst>
                <a:ext uri="{FF2B5EF4-FFF2-40B4-BE49-F238E27FC236}">
                  <a16:creationId xmlns:a16="http://schemas.microsoft.com/office/drawing/2014/main" id="{A0195141-D6F6-BC34-2A06-DF8CC69291F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5775959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3FA0F97-F33E-8B65-DF1E-38FA1B595D40}"/>
              </a:ext>
            </a:extLst>
          </p:cNvPr>
          <p:cNvGrpSpPr/>
          <p:nvPr/>
        </p:nvGrpSpPr>
        <p:grpSpPr>
          <a:xfrm>
            <a:off x="7431881" y="1227372"/>
            <a:ext cx="1943101" cy="4525727"/>
            <a:chOff x="7431881" y="1227372"/>
            <a:chExt cx="1943101" cy="4525727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067190BA-8E68-36B3-BF1E-31E3FE301C6D}"/>
                </a:ext>
              </a:extLst>
            </p:cNvPr>
            <p:cNvSpPr/>
            <p:nvPr/>
          </p:nvSpPr>
          <p:spPr>
            <a:xfrm>
              <a:off x="7431881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9B3BB3-1FFA-2E7D-9F0B-528B69F2BA65}"/>
                </a:ext>
              </a:extLst>
            </p:cNvPr>
            <p:cNvSpPr/>
            <p:nvPr/>
          </p:nvSpPr>
          <p:spPr>
            <a:xfrm>
              <a:off x="7431883" y="1227372"/>
              <a:ext cx="1943099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4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A0A9032-8335-2FDA-108B-34A5E0083234}"/>
                </a:ext>
              </a:extLst>
            </p:cNvPr>
            <p:cNvSpPr/>
            <p:nvPr/>
          </p:nvSpPr>
          <p:spPr>
            <a:xfrm>
              <a:off x="7431883" y="2249909"/>
              <a:ext cx="1943099" cy="467464"/>
            </a:xfrm>
            <a:custGeom>
              <a:avLst/>
              <a:gdLst>
                <a:gd name="connsiteX0" fmla="*/ 0 w 1943099"/>
                <a:gd name="connsiteY0" fmla="*/ 0 h 467464"/>
                <a:gd name="connsiteX1" fmla="*/ 1943099 w 1943099"/>
                <a:gd name="connsiteY1" fmla="*/ 0 h 467464"/>
                <a:gd name="connsiteX2" fmla="*/ 1943099 w 1943099"/>
                <a:gd name="connsiteY2" fmla="*/ 467464 h 467464"/>
                <a:gd name="connsiteX3" fmla="*/ 0 w 1943099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099" h="467464">
                  <a:moveTo>
                    <a:pt x="0" y="0"/>
                  </a:moveTo>
                  <a:lnTo>
                    <a:pt x="1943099" y="0"/>
                  </a:lnTo>
                  <a:lnTo>
                    <a:pt x="1943099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Environmental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FD37092-6B42-3B99-0FA3-5B6341F5A37F}"/>
                </a:ext>
              </a:extLst>
            </p:cNvPr>
            <p:cNvGrpSpPr/>
            <p:nvPr/>
          </p:nvGrpSpPr>
          <p:grpSpPr>
            <a:xfrm>
              <a:off x="7583373" y="3701246"/>
              <a:ext cx="1640115" cy="1782596"/>
              <a:chOff x="332936" y="2689321"/>
              <a:chExt cx="2926080" cy="1782596"/>
            </a:xfrm>
          </p:grpSpPr>
          <p:sp>
            <p:nvSpPr>
              <p:cNvPr id="31" name="TextBox 70">
                <a:extLst>
                  <a:ext uri="{FF2B5EF4-FFF2-40B4-BE49-F238E27FC236}">
                    <a16:creationId xmlns:a16="http://schemas.microsoft.com/office/drawing/2014/main" id="{B15E4110-343A-0A4F-4722-13677DA5A59C}"/>
                  </a:ext>
                </a:extLst>
              </p:cNvPr>
              <p:cNvSpPr txBox="1"/>
              <p:nvPr/>
            </p:nvSpPr>
            <p:spPr>
              <a:xfrm>
                <a:off x="332936" y="2689321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43" name="TextBox 71">
                <a:extLst>
                  <a:ext uri="{FF2B5EF4-FFF2-40B4-BE49-F238E27FC236}">
                    <a16:creationId xmlns:a16="http://schemas.microsoft.com/office/drawing/2014/main" id="{9EE2E6B0-255E-1B18-09F2-388D5E84611F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38499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>
                    <a:solidFill>
                      <a:schemeClr val="bg1"/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51" name="Graphic 50" descr="Recycle with solid fill">
              <a:extLst>
                <a:ext uri="{FF2B5EF4-FFF2-40B4-BE49-F238E27FC236}">
                  <a16:creationId xmlns:a16="http://schemas.microsoft.com/office/drawing/2014/main" id="{E453A825-39DF-CB25-3521-2536ECD5049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8083390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066756B-B806-5A38-37EF-D884D821261A}"/>
              </a:ext>
            </a:extLst>
          </p:cNvPr>
          <p:cNvGrpSpPr/>
          <p:nvPr/>
        </p:nvGrpSpPr>
        <p:grpSpPr>
          <a:xfrm>
            <a:off x="9739313" y="1227372"/>
            <a:ext cx="1943100" cy="4525727"/>
            <a:chOff x="9739313" y="1227372"/>
            <a:chExt cx="1943100" cy="4525727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5E88AAD6-482D-5973-E54E-19C844E0350C}"/>
                </a:ext>
              </a:extLst>
            </p:cNvPr>
            <p:cNvSpPr/>
            <p:nvPr/>
          </p:nvSpPr>
          <p:spPr>
            <a:xfrm>
              <a:off x="9739313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6CE3FDD-0502-ACEF-7854-98F662F5E36A}"/>
                </a:ext>
              </a:extLst>
            </p:cNvPr>
            <p:cNvSpPr/>
            <p:nvPr/>
          </p:nvSpPr>
          <p:spPr>
            <a:xfrm>
              <a:off x="9739313" y="1227372"/>
              <a:ext cx="1943100" cy="1022537"/>
            </a:xfrm>
            <a:custGeom>
              <a:avLst/>
              <a:gdLst>
                <a:gd name="connsiteX0" fmla="*/ 171460 w 1943100"/>
                <a:gd name="connsiteY0" fmla="*/ 0 h 1022537"/>
                <a:gd name="connsiteX1" fmla="*/ 1771641 w 1943100"/>
                <a:gd name="connsiteY1" fmla="*/ 0 h 1022537"/>
                <a:gd name="connsiteX2" fmla="*/ 1943100 w 1943100"/>
                <a:gd name="connsiteY2" fmla="*/ 171459 h 1022537"/>
                <a:gd name="connsiteX3" fmla="*/ 1943100 w 1943100"/>
                <a:gd name="connsiteY3" fmla="*/ 1022537 h 1022537"/>
                <a:gd name="connsiteX4" fmla="*/ 0 w 1943100"/>
                <a:gd name="connsiteY4" fmla="*/ 1022537 h 1022537"/>
                <a:gd name="connsiteX5" fmla="*/ 0 w 1943100"/>
                <a:gd name="connsiteY5" fmla="*/ 171459 h 1022537"/>
                <a:gd name="connsiteX6" fmla="*/ 171460 w 1943100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0" h="1022537">
                  <a:moveTo>
                    <a:pt x="171460" y="0"/>
                  </a:moveTo>
                  <a:lnTo>
                    <a:pt x="1771641" y="0"/>
                  </a:lnTo>
                  <a:cubicBezTo>
                    <a:pt x="1866335" y="0"/>
                    <a:pt x="1943100" y="76765"/>
                    <a:pt x="1943100" y="171459"/>
                  </a:cubicBezTo>
                  <a:lnTo>
                    <a:pt x="1943100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6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C9A0D1-91D0-D126-DA7F-1816279D5E44}"/>
                </a:ext>
              </a:extLst>
            </p:cNvPr>
            <p:cNvSpPr/>
            <p:nvPr/>
          </p:nvSpPr>
          <p:spPr>
            <a:xfrm>
              <a:off x="9739313" y="2249909"/>
              <a:ext cx="1943100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b="1" cap="all" spc="5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Political</a:t>
              </a: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7744697-24A6-6F0F-A9E3-E02C9A51142C}"/>
                </a:ext>
              </a:extLst>
            </p:cNvPr>
            <p:cNvGrpSpPr/>
            <p:nvPr/>
          </p:nvGrpSpPr>
          <p:grpSpPr>
            <a:xfrm>
              <a:off x="9890805" y="3701246"/>
              <a:ext cx="1640115" cy="1782596"/>
              <a:chOff x="332936" y="2689321"/>
              <a:chExt cx="2926080" cy="1782596"/>
            </a:xfrm>
          </p:grpSpPr>
          <p:sp>
            <p:nvSpPr>
              <p:cNvPr id="45" name="TextBox 70">
                <a:extLst>
                  <a:ext uri="{FF2B5EF4-FFF2-40B4-BE49-F238E27FC236}">
                    <a16:creationId xmlns:a16="http://schemas.microsoft.com/office/drawing/2014/main" id="{C50F5A30-7D66-2A6D-8614-E908CDF98EBB}"/>
                  </a:ext>
                </a:extLst>
              </p:cNvPr>
              <p:cNvSpPr txBox="1"/>
              <p:nvPr/>
            </p:nvSpPr>
            <p:spPr>
              <a:xfrm>
                <a:off x="332936" y="2689321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47" name="TextBox 71">
                <a:extLst>
                  <a:ext uri="{FF2B5EF4-FFF2-40B4-BE49-F238E27FC236}">
                    <a16:creationId xmlns:a16="http://schemas.microsoft.com/office/drawing/2014/main" id="{B3AACF05-5CBC-71B3-7BA3-D391401B15DA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38499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60" name="Graphic 59" descr="Lecturer with solid fill">
              <a:extLst>
                <a:ext uri="{FF2B5EF4-FFF2-40B4-BE49-F238E27FC236}">
                  <a16:creationId xmlns:a16="http://schemas.microsoft.com/office/drawing/2014/main" id="{F2DFD1B5-93D7-83FD-E834-A474511B92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/>
          </p:blipFill>
          <p:spPr>
            <a:xfrm>
              <a:off x="10390822" y="2939927"/>
              <a:ext cx="640080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51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STEEP Analysis – Slide Template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33C7E07-DC81-FACC-2D7E-8D57015DC286}"/>
              </a:ext>
            </a:extLst>
          </p:cNvPr>
          <p:cNvGrpSpPr/>
          <p:nvPr/>
        </p:nvGrpSpPr>
        <p:grpSpPr>
          <a:xfrm>
            <a:off x="509588" y="1227372"/>
            <a:ext cx="1943101" cy="4525727"/>
            <a:chOff x="509588" y="1227372"/>
            <a:chExt cx="1943101" cy="4525727"/>
          </a:xfrm>
        </p:grpSpPr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8F07C1D7-C501-8BEA-BA94-E8DC72D0FA9A}"/>
                </a:ext>
              </a:extLst>
            </p:cNvPr>
            <p:cNvSpPr/>
            <p:nvPr/>
          </p:nvSpPr>
          <p:spPr>
            <a:xfrm>
              <a:off x="509588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4DD152C-EDF6-97A6-C4A7-AC80B8A93876}"/>
                </a:ext>
              </a:extLst>
            </p:cNvPr>
            <p:cNvSpPr/>
            <p:nvPr/>
          </p:nvSpPr>
          <p:spPr>
            <a:xfrm>
              <a:off x="509590" y="1227372"/>
              <a:ext cx="1943099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5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accent1">
                      <a:lumMod val="75000"/>
                    </a:schemeClr>
                  </a:solidFill>
                </a:rPr>
                <a:t>s</a:t>
              </a: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3AA8DD3-BADD-EDA3-2C2C-8B05487FBF66}"/>
                </a:ext>
              </a:extLst>
            </p:cNvPr>
            <p:cNvGrpSpPr/>
            <p:nvPr/>
          </p:nvGrpSpPr>
          <p:grpSpPr>
            <a:xfrm>
              <a:off x="661080" y="3701246"/>
              <a:ext cx="1640115" cy="1782596"/>
              <a:chOff x="332936" y="2689321"/>
              <a:chExt cx="2926080" cy="1782596"/>
            </a:xfrm>
          </p:grpSpPr>
          <p:sp>
            <p:nvSpPr>
              <p:cNvPr id="70" name="TextBox 70">
                <a:extLst>
                  <a:ext uri="{FF2B5EF4-FFF2-40B4-BE49-F238E27FC236}">
                    <a16:creationId xmlns:a16="http://schemas.microsoft.com/office/drawing/2014/main" id="{E05DC9C3-1828-3E7F-7C9D-7D92A6E7441F}"/>
                  </a:ext>
                </a:extLst>
              </p:cNvPr>
              <p:cNvSpPr txBox="1"/>
              <p:nvPr/>
            </p:nvSpPr>
            <p:spPr>
              <a:xfrm>
                <a:off x="332936" y="2689321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71" name="TextBox 71">
                <a:extLst>
                  <a:ext uri="{FF2B5EF4-FFF2-40B4-BE49-F238E27FC236}">
                    <a16:creationId xmlns:a16="http://schemas.microsoft.com/office/drawing/2014/main" id="{CD34A3B9-4B66-6BDF-C76F-8022A1F64036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38499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5B6CEC5-75D4-EE2E-3D6B-54C79C02F650}"/>
                </a:ext>
              </a:extLst>
            </p:cNvPr>
            <p:cNvSpPr/>
            <p:nvPr/>
          </p:nvSpPr>
          <p:spPr>
            <a:xfrm>
              <a:off x="509588" y="2249909"/>
              <a:ext cx="1943100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b="1" cap="all" spc="50" dirty="0">
                  <a:solidFill>
                    <a:schemeClr val="bg1"/>
                  </a:solidFill>
                </a:rPr>
                <a:t>Social</a:t>
              </a:r>
            </a:p>
          </p:txBody>
        </p:sp>
        <p:pic>
          <p:nvPicPr>
            <p:cNvPr id="3" name="Graphic 2" descr="Users with solid fill">
              <a:extLst>
                <a:ext uri="{FF2B5EF4-FFF2-40B4-BE49-F238E27FC236}">
                  <a16:creationId xmlns:a16="http://schemas.microsoft.com/office/drawing/2014/main" id="{180ADC4A-F628-9AD4-4143-0F7FBCA4C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161097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2FA620C-E39C-F0C1-EA27-0447470C9C91}"/>
              </a:ext>
            </a:extLst>
          </p:cNvPr>
          <p:cNvGrpSpPr/>
          <p:nvPr/>
        </p:nvGrpSpPr>
        <p:grpSpPr>
          <a:xfrm>
            <a:off x="2817019" y="1227372"/>
            <a:ext cx="1943102" cy="4525727"/>
            <a:chOff x="2817019" y="1227372"/>
            <a:chExt cx="1943102" cy="4525727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6BDC4BE-D827-27AE-60B2-5B0CED511E29}"/>
                </a:ext>
              </a:extLst>
            </p:cNvPr>
            <p:cNvSpPr/>
            <p:nvPr/>
          </p:nvSpPr>
          <p:spPr>
            <a:xfrm>
              <a:off x="2817019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F1ABDFC-9497-5072-49E8-5B6AF9EE84F9}"/>
                </a:ext>
              </a:extLst>
            </p:cNvPr>
            <p:cNvSpPr/>
            <p:nvPr/>
          </p:nvSpPr>
          <p:spPr>
            <a:xfrm>
              <a:off x="2817019" y="1227372"/>
              <a:ext cx="1943101" cy="1022537"/>
            </a:xfrm>
            <a:custGeom>
              <a:avLst/>
              <a:gdLst>
                <a:gd name="connsiteX0" fmla="*/ 171459 w 1943101"/>
                <a:gd name="connsiteY0" fmla="*/ 0 h 1022537"/>
                <a:gd name="connsiteX1" fmla="*/ 1771642 w 1943101"/>
                <a:gd name="connsiteY1" fmla="*/ 0 h 1022537"/>
                <a:gd name="connsiteX2" fmla="*/ 1943101 w 1943101"/>
                <a:gd name="connsiteY2" fmla="*/ 171459 h 1022537"/>
                <a:gd name="connsiteX3" fmla="*/ 1943101 w 1943101"/>
                <a:gd name="connsiteY3" fmla="*/ 1022537 h 1022537"/>
                <a:gd name="connsiteX4" fmla="*/ 0 w 1943101"/>
                <a:gd name="connsiteY4" fmla="*/ 1022537 h 1022537"/>
                <a:gd name="connsiteX5" fmla="*/ 0 w 1943101"/>
                <a:gd name="connsiteY5" fmla="*/ 171459 h 1022537"/>
                <a:gd name="connsiteX6" fmla="*/ 171459 w 1943101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1" h="1022537">
                  <a:moveTo>
                    <a:pt x="171459" y="0"/>
                  </a:moveTo>
                  <a:lnTo>
                    <a:pt x="1771642" y="0"/>
                  </a:lnTo>
                  <a:cubicBezTo>
                    <a:pt x="1866336" y="0"/>
                    <a:pt x="1943101" y="76765"/>
                    <a:pt x="1943101" y="171459"/>
                  </a:cubicBezTo>
                  <a:lnTo>
                    <a:pt x="1943101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accent2">
                      <a:lumMod val="75000"/>
                    </a:schemeClr>
                  </a:solidFill>
                </a:rPr>
                <a:t>t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C892CD9-5824-8F7F-6B8D-1455222ED980}"/>
                </a:ext>
              </a:extLst>
            </p:cNvPr>
            <p:cNvSpPr/>
            <p:nvPr/>
          </p:nvSpPr>
          <p:spPr>
            <a:xfrm>
              <a:off x="2817020" y="2249909"/>
              <a:ext cx="1943101" cy="467464"/>
            </a:xfrm>
            <a:custGeom>
              <a:avLst/>
              <a:gdLst>
                <a:gd name="connsiteX0" fmla="*/ 0 w 1943101"/>
                <a:gd name="connsiteY0" fmla="*/ 0 h 467464"/>
                <a:gd name="connsiteX1" fmla="*/ 1943101 w 1943101"/>
                <a:gd name="connsiteY1" fmla="*/ 0 h 467464"/>
                <a:gd name="connsiteX2" fmla="*/ 1943101 w 1943101"/>
                <a:gd name="connsiteY2" fmla="*/ 467464 h 467464"/>
                <a:gd name="connsiteX3" fmla="*/ 0 w 1943101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1" h="467464">
                  <a:moveTo>
                    <a:pt x="0" y="0"/>
                  </a:moveTo>
                  <a:lnTo>
                    <a:pt x="1943101" y="0"/>
                  </a:lnTo>
                  <a:lnTo>
                    <a:pt x="1943101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Technological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4BC11FE-066D-DA1D-C40E-4BF51522F273}"/>
                </a:ext>
              </a:extLst>
            </p:cNvPr>
            <p:cNvGrpSpPr/>
            <p:nvPr/>
          </p:nvGrpSpPr>
          <p:grpSpPr>
            <a:xfrm>
              <a:off x="2968511" y="3701246"/>
              <a:ext cx="1640115" cy="1782596"/>
              <a:chOff x="332936" y="2689321"/>
              <a:chExt cx="2926080" cy="1782596"/>
            </a:xfrm>
          </p:grpSpPr>
          <p:sp>
            <p:nvSpPr>
              <p:cNvPr id="11" name="TextBox 70">
                <a:extLst>
                  <a:ext uri="{FF2B5EF4-FFF2-40B4-BE49-F238E27FC236}">
                    <a16:creationId xmlns:a16="http://schemas.microsoft.com/office/drawing/2014/main" id="{6753AC37-B1B1-FBAC-35FC-F56CE11BDAB0}"/>
                  </a:ext>
                </a:extLst>
              </p:cNvPr>
              <p:cNvSpPr txBox="1"/>
              <p:nvPr/>
            </p:nvSpPr>
            <p:spPr>
              <a:xfrm>
                <a:off x="332936" y="2689321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15" name="TextBox 71">
                <a:extLst>
                  <a:ext uri="{FF2B5EF4-FFF2-40B4-BE49-F238E27FC236}">
                    <a16:creationId xmlns:a16="http://schemas.microsoft.com/office/drawing/2014/main" id="{5AB9893B-BF75-CB5E-4DD0-569C168790D3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38499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6" name="Graphic 5" descr="Lights On with solid fill">
              <a:extLst>
                <a:ext uri="{FF2B5EF4-FFF2-40B4-BE49-F238E27FC236}">
                  <a16:creationId xmlns:a16="http://schemas.microsoft.com/office/drawing/2014/main" id="{967E49E2-ECEE-FAA0-B826-5C2C9FE36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3468528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6740D6A-A2ED-69D3-C01A-2820C018023D}"/>
              </a:ext>
            </a:extLst>
          </p:cNvPr>
          <p:cNvGrpSpPr/>
          <p:nvPr/>
        </p:nvGrpSpPr>
        <p:grpSpPr>
          <a:xfrm>
            <a:off x="5124450" y="1227372"/>
            <a:ext cx="1943101" cy="4525727"/>
            <a:chOff x="5124450" y="1227372"/>
            <a:chExt cx="1943101" cy="4525727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54322A65-E4F0-D795-C27E-3B9932CF0337}"/>
                </a:ext>
              </a:extLst>
            </p:cNvPr>
            <p:cNvSpPr/>
            <p:nvPr/>
          </p:nvSpPr>
          <p:spPr>
            <a:xfrm>
              <a:off x="5124450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E0FB735-BF1D-0BF6-C3A9-B8BDAE28C0D4}"/>
                </a:ext>
              </a:extLst>
            </p:cNvPr>
            <p:cNvSpPr/>
            <p:nvPr/>
          </p:nvSpPr>
          <p:spPr>
            <a:xfrm>
              <a:off x="5124451" y="1227372"/>
              <a:ext cx="1943100" cy="1022537"/>
            </a:xfrm>
            <a:custGeom>
              <a:avLst/>
              <a:gdLst>
                <a:gd name="connsiteX0" fmla="*/ 171459 w 1943100"/>
                <a:gd name="connsiteY0" fmla="*/ 0 h 1022537"/>
                <a:gd name="connsiteX1" fmla="*/ 1771641 w 1943100"/>
                <a:gd name="connsiteY1" fmla="*/ 0 h 1022537"/>
                <a:gd name="connsiteX2" fmla="*/ 1943100 w 1943100"/>
                <a:gd name="connsiteY2" fmla="*/ 171459 h 1022537"/>
                <a:gd name="connsiteX3" fmla="*/ 1943100 w 1943100"/>
                <a:gd name="connsiteY3" fmla="*/ 1022537 h 1022537"/>
                <a:gd name="connsiteX4" fmla="*/ 0 w 1943100"/>
                <a:gd name="connsiteY4" fmla="*/ 1022537 h 1022537"/>
                <a:gd name="connsiteX5" fmla="*/ 0 w 1943100"/>
                <a:gd name="connsiteY5" fmla="*/ 171459 h 1022537"/>
                <a:gd name="connsiteX6" fmla="*/ 171459 w 1943100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0" h="1022537">
                  <a:moveTo>
                    <a:pt x="171459" y="0"/>
                  </a:moveTo>
                  <a:lnTo>
                    <a:pt x="1771641" y="0"/>
                  </a:lnTo>
                  <a:cubicBezTo>
                    <a:pt x="1866335" y="0"/>
                    <a:pt x="1943100" y="76765"/>
                    <a:pt x="1943100" y="171459"/>
                  </a:cubicBezTo>
                  <a:lnTo>
                    <a:pt x="1943100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rgbClr val="BF9F01"/>
                  </a:solidFill>
                </a:rPr>
                <a:t>e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3FCD062-F851-CD3E-1765-3117A8C1AA45}"/>
                </a:ext>
              </a:extLst>
            </p:cNvPr>
            <p:cNvSpPr/>
            <p:nvPr/>
          </p:nvSpPr>
          <p:spPr>
            <a:xfrm>
              <a:off x="5124451" y="2249909"/>
              <a:ext cx="1943100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Economic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6EC140C-512E-20CA-AC9A-9F01F4F70B91}"/>
                </a:ext>
              </a:extLst>
            </p:cNvPr>
            <p:cNvGrpSpPr/>
            <p:nvPr/>
          </p:nvGrpSpPr>
          <p:grpSpPr>
            <a:xfrm>
              <a:off x="5275942" y="3701246"/>
              <a:ext cx="1640115" cy="1782596"/>
              <a:chOff x="332936" y="2689321"/>
              <a:chExt cx="2926080" cy="1782596"/>
            </a:xfrm>
          </p:grpSpPr>
          <p:sp>
            <p:nvSpPr>
              <p:cNvPr id="20" name="TextBox 70">
                <a:extLst>
                  <a:ext uri="{FF2B5EF4-FFF2-40B4-BE49-F238E27FC236}">
                    <a16:creationId xmlns:a16="http://schemas.microsoft.com/office/drawing/2014/main" id="{7576493A-A3E1-1BB9-FC1A-DED82DF1F7AB}"/>
                  </a:ext>
                </a:extLst>
              </p:cNvPr>
              <p:cNvSpPr txBox="1"/>
              <p:nvPr/>
            </p:nvSpPr>
            <p:spPr>
              <a:xfrm>
                <a:off x="332936" y="2689321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22" name="TextBox 71">
                <a:extLst>
                  <a:ext uri="{FF2B5EF4-FFF2-40B4-BE49-F238E27FC236}">
                    <a16:creationId xmlns:a16="http://schemas.microsoft.com/office/drawing/2014/main" id="{91CE06E0-CFC4-259F-ABAB-8D8E59B021C0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38499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19" name="Graphic 18" descr="Bar chart with solid fill">
              <a:extLst>
                <a:ext uri="{FF2B5EF4-FFF2-40B4-BE49-F238E27FC236}">
                  <a16:creationId xmlns:a16="http://schemas.microsoft.com/office/drawing/2014/main" id="{505E7FEA-9CF7-4ED5-4841-9BCF936D4D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5775959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423A7C3-6550-F0B0-4859-0E5D62C24BA0}"/>
              </a:ext>
            </a:extLst>
          </p:cNvPr>
          <p:cNvGrpSpPr/>
          <p:nvPr/>
        </p:nvGrpSpPr>
        <p:grpSpPr>
          <a:xfrm>
            <a:off x="7431881" y="1227372"/>
            <a:ext cx="1943101" cy="4525727"/>
            <a:chOff x="7431881" y="1227372"/>
            <a:chExt cx="1943101" cy="4525727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067190BA-8E68-36B3-BF1E-31E3FE301C6D}"/>
                </a:ext>
              </a:extLst>
            </p:cNvPr>
            <p:cNvSpPr/>
            <p:nvPr/>
          </p:nvSpPr>
          <p:spPr>
            <a:xfrm>
              <a:off x="7431881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9B3BB3-1FFA-2E7D-9F0B-528B69F2BA65}"/>
                </a:ext>
              </a:extLst>
            </p:cNvPr>
            <p:cNvSpPr/>
            <p:nvPr/>
          </p:nvSpPr>
          <p:spPr>
            <a:xfrm>
              <a:off x="7431883" y="1227372"/>
              <a:ext cx="1943099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4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accent4">
                      <a:lumMod val="75000"/>
                    </a:schemeClr>
                  </a:solidFill>
                </a:rPr>
                <a:t>e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A0A9032-8335-2FDA-108B-34A5E0083234}"/>
                </a:ext>
              </a:extLst>
            </p:cNvPr>
            <p:cNvSpPr/>
            <p:nvPr/>
          </p:nvSpPr>
          <p:spPr>
            <a:xfrm>
              <a:off x="7431883" y="2249909"/>
              <a:ext cx="1943099" cy="467464"/>
            </a:xfrm>
            <a:custGeom>
              <a:avLst/>
              <a:gdLst>
                <a:gd name="connsiteX0" fmla="*/ 0 w 1943099"/>
                <a:gd name="connsiteY0" fmla="*/ 0 h 467464"/>
                <a:gd name="connsiteX1" fmla="*/ 1943099 w 1943099"/>
                <a:gd name="connsiteY1" fmla="*/ 0 h 467464"/>
                <a:gd name="connsiteX2" fmla="*/ 1943099 w 1943099"/>
                <a:gd name="connsiteY2" fmla="*/ 467464 h 467464"/>
                <a:gd name="connsiteX3" fmla="*/ 0 w 1943099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099" h="467464">
                  <a:moveTo>
                    <a:pt x="0" y="0"/>
                  </a:moveTo>
                  <a:lnTo>
                    <a:pt x="1943099" y="0"/>
                  </a:lnTo>
                  <a:lnTo>
                    <a:pt x="1943099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b="1" cap="all" spc="50" dirty="0">
                  <a:solidFill>
                    <a:schemeClr val="bg1"/>
                  </a:solidFill>
                </a:rPr>
                <a:t>Environmental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FD37092-6B42-3B99-0FA3-5B6341F5A37F}"/>
                </a:ext>
              </a:extLst>
            </p:cNvPr>
            <p:cNvGrpSpPr/>
            <p:nvPr/>
          </p:nvGrpSpPr>
          <p:grpSpPr>
            <a:xfrm>
              <a:off x="7583373" y="3701246"/>
              <a:ext cx="1640115" cy="1782596"/>
              <a:chOff x="332936" y="2689321"/>
              <a:chExt cx="2926080" cy="1782596"/>
            </a:xfrm>
          </p:grpSpPr>
          <p:sp>
            <p:nvSpPr>
              <p:cNvPr id="31" name="TextBox 70">
                <a:extLst>
                  <a:ext uri="{FF2B5EF4-FFF2-40B4-BE49-F238E27FC236}">
                    <a16:creationId xmlns:a16="http://schemas.microsoft.com/office/drawing/2014/main" id="{B15E4110-343A-0A4F-4722-13677DA5A59C}"/>
                  </a:ext>
                </a:extLst>
              </p:cNvPr>
              <p:cNvSpPr txBox="1"/>
              <p:nvPr/>
            </p:nvSpPr>
            <p:spPr>
              <a:xfrm>
                <a:off x="332936" y="2689321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43" name="TextBox 71">
                <a:extLst>
                  <a:ext uri="{FF2B5EF4-FFF2-40B4-BE49-F238E27FC236}">
                    <a16:creationId xmlns:a16="http://schemas.microsoft.com/office/drawing/2014/main" id="{9EE2E6B0-255E-1B18-09F2-388D5E84611F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38499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21" name="Graphic 20" descr="Recycle with solid fill">
              <a:extLst>
                <a:ext uri="{FF2B5EF4-FFF2-40B4-BE49-F238E27FC236}">
                  <a16:creationId xmlns:a16="http://schemas.microsoft.com/office/drawing/2014/main" id="{533A41F9-B4EE-AE75-923D-54BF8F9B021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8083390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6621AF2-56AC-36E3-3B02-87F1CA169FB6}"/>
              </a:ext>
            </a:extLst>
          </p:cNvPr>
          <p:cNvGrpSpPr/>
          <p:nvPr/>
        </p:nvGrpSpPr>
        <p:grpSpPr>
          <a:xfrm>
            <a:off x="9739313" y="1227372"/>
            <a:ext cx="1943100" cy="4525727"/>
            <a:chOff x="9739313" y="1227372"/>
            <a:chExt cx="1943100" cy="4525727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5E88AAD6-482D-5973-E54E-19C844E0350C}"/>
                </a:ext>
              </a:extLst>
            </p:cNvPr>
            <p:cNvSpPr/>
            <p:nvPr/>
          </p:nvSpPr>
          <p:spPr>
            <a:xfrm>
              <a:off x="9739313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6CE3FDD-0502-ACEF-7854-98F662F5E36A}"/>
                </a:ext>
              </a:extLst>
            </p:cNvPr>
            <p:cNvSpPr/>
            <p:nvPr/>
          </p:nvSpPr>
          <p:spPr>
            <a:xfrm>
              <a:off x="9739313" y="1227372"/>
              <a:ext cx="1943100" cy="1022537"/>
            </a:xfrm>
            <a:custGeom>
              <a:avLst/>
              <a:gdLst>
                <a:gd name="connsiteX0" fmla="*/ 171460 w 1943100"/>
                <a:gd name="connsiteY0" fmla="*/ 0 h 1022537"/>
                <a:gd name="connsiteX1" fmla="*/ 1771641 w 1943100"/>
                <a:gd name="connsiteY1" fmla="*/ 0 h 1022537"/>
                <a:gd name="connsiteX2" fmla="*/ 1943100 w 1943100"/>
                <a:gd name="connsiteY2" fmla="*/ 171459 h 1022537"/>
                <a:gd name="connsiteX3" fmla="*/ 1943100 w 1943100"/>
                <a:gd name="connsiteY3" fmla="*/ 1022537 h 1022537"/>
                <a:gd name="connsiteX4" fmla="*/ 0 w 1943100"/>
                <a:gd name="connsiteY4" fmla="*/ 1022537 h 1022537"/>
                <a:gd name="connsiteX5" fmla="*/ 0 w 1943100"/>
                <a:gd name="connsiteY5" fmla="*/ 171459 h 1022537"/>
                <a:gd name="connsiteX6" fmla="*/ 171460 w 1943100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0" h="1022537">
                  <a:moveTo>
                    <a:pt x="171460" y="0"/>
                  </a:moveTo>
                  <a:lnTo>
                    <a:pt x="1771641" y="0"/>
                  </a:lnTo>
                  <a:cubicBezTo>
                    <a:pt x="1866335" y="0"/>
                    <a:pt x="1943100" y="76765"/>
                    <a:pt x="1943100" y="171459"/>
                  </a:cubicBezTo>
                  <a:lnTo>
                    <a:pt x="1943100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60" y="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accent5">
                      <a:lumMod val="75000"/>
                    </a:schemeClr>
                  </a:solidFill>
                </a:rPr>
                <a:t>p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C9A0D1-91D0-D126-DA7F-1816279D5E44}"/>
                </a:ext>
              </a:extLst>
            </p:cNvPr>
            <p:cNvSpPr/>
            <p:nvPr/>
          </p:nvSpPr>
          <p:spPr>
            <a:xfrm>
              <a:off x="9739313" y="2249909"/>
              <a:ext cx="1943100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b="1" cap="all" spc="5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Political</a:t>
              </a: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7744697-24A6-6F0F-A9E3-E02C9A51142C}"/>
                </a:ext>
              </a:extLst>
            </p:cNvPr>
            <p:cNvGrpSpPr/>
            <p:nvPr/>
          </p:nvGrpSpPr>
          <p:grpSpPr>
            <a:xfrm>
              <a:off x="9890805" y="3701246"/>
              <a:ext cx="1640115" cy="1782596"/>
              <a:chOff x="332936" y="2689321"/>
              <a:chExt cx="2926080" cy="1782596"/>
            </a:xfrm>
          </p:grpSpPr>
          <p:sp>
            <p:nvSpPr>
              <p:cNvPr id="45" name="TextBox 70">
                <a:extLst>
                  <a:ext uri="{FF2B5EF4-FFF2-40B4-BE49-F238E27FC236}">
                    <a16:creationId xmlns:a16="http://schemas.microsoft.com/office/drawing/2014/main" id="{C50F5A30-7D66-2A6D-8614-E908CDF98EBB}"/>
                  </a:ext>
                </a:extLst>
              </p:cNvPr>
              <p:cNvSpPr txBox="1"/>
              <p:nvPr/>
            </p:nvSpPr>
            <p:spPr>
              <a:xfrm>
                <a:off x="332936" y="2689321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47" name="TextBox 71">
                <a:extLst>
                  <a:ext uri="{FF2B5EF4-FFF2-40B4-BE49-F238E27FC236}">
                    <a16:creationId xmlns:a16="http://schemas.microsoft.com/office/drawing/2014/main" id="{B3AACF05-5CBC-71B3-7BA3-D391401B15DA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38499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23" name="Graphic 22" descr="Lecturer with solid fill">
              <a:extLst>
                <a:ext uri="{FF2B5EF4-FFF2-40B4-BE49-F238E27FC236}">
                  <a16:creationId xmlns:a16="http://schemas.microsoft.com/office/drawing/2014/main" id="{AE0842FC-6417-DB47-9971-681896D1D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/>
          </p:blipFill>
          <p:spPr>
            <a:xfrm>
              <a:off x="10390822" y="2939927"/>
              <a:ext cx="640080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08263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STEEP Analysis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997E13B-1D5E-907C-0A6B-6B0E9B14C35F}"/>
              </a:ext>
            </a:extLst>
          </p:cNvPr>
          <p:cNvGrpSpPr/>
          <p:nvPr/>
        </p:nvGrpSpPr>
        <p:grpSpPr>
          <a:xfrm>
            <a:off x="979715" y="1159063"/>
            <a:ext cx="10232571" cy="879287"/>
            <a:chOff x="979715" y="1159063"/>
            <a:chExt cx="10232571" cy="879287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AA8B7FD-8FF5-F9B7-916B-FC026BD8E15E}"/>
                </a:ext>
              </a:extLst>
            </p:cNvPr>
            <p:cNvSpPr/>
            <p:nvPr/>
          </p:nvSpPr>
          <p:spPr>
            <a:xfrm>
              <a:off x="979715" y="1159063"/>
              <a:ext cx="10232571" cy="87928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BF468B3-D87A-AC36-ACB5-8D83128FE441}"/>
                </a:ext>
              </a:extLst>
            </p:cNvPr>
            <p:cNvSpPr/>
            <p:nvPr/>
          </p:nvSpPr>
          <p:spPr>
            <a:xfrm>
              <a:off x="979716" y="1159064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26" name="TextBox 71">
              <a:extLst>
                <a:ext uri="{FF2B5EF4-FFF2-40B4-BE49-F238E27FC236}">
                  <a16:creationId xmlns:a16="http://schemas.microsoft.com/office/drawing/2014/main" id="{AF4A4274-BBA6-BF50-8293-C2A2EE75DEE6}"/>
                </a:ext>
              </a:extLst>
            </p:cNvPr>
            <p:cNvSpPr txBox="1"/>
            <p:nvPr/>
          </p:nvSpPr>
          <p:spPr>
            <a:xfrm>
              <a:off x="4749346" y="1219630"/>
              <a:ext cx="5366204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25" name="Graphic 24" descr="Users with solid fill">
              <a:extLst>
                <a:ext uri="{FF2B5EF4-FFF2-40B4-BE49-F238E27FC236}">
                  <a16:creationId xmlns:a16="http://schemas.microsoft.com/office/drawing/2014/main" id="{485F4741-787A-9866-5222-DCA1E628ED3C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0243212" y="1278666"/>
              <a:ext cx="640080" cy="640080"/>
            </a:xfrm>
            <a:prstGeom prst="rect">
              <a:avLst/>
            </a:prstGeom>
          </p:spPr>
        </p:pic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399A741-276B-1532-FA3A-CBAAED5F82E0}"/>
                </a:ext>
              </a:extLst>
            </p:cNvPr>
            <p:cNvSpPr/>
            <p:nvPr/>
          </p:nvSpPr>
          <p:spPr>
            <a:xfrm>
              <a:off x="2068287" y="1159063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1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000" b="1" cap="all" spc="50" dirty="0">
                  <a:solidFill>
                    <a:schemeClr val="bg1"/>
                  </a:solidFill>
                </a:rPr>
                <a:t>Social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F8EBDAE-148C-4933-91C2-01CB9E479465}"/>
              </a:ext>
            </a:extLst>
          </p:cNvPr>
          <p:cNvGrpSpPr/>
          <p:nvPr/>
        </p:nvGrpSpPr>
        <p:grpSpPr>
          <a:xfrm>
            <a:off x="979715" y="2171720"/>
            <a:ext cx="10232571" cy="879287"/>
            <a:chOff x="979715" y="2171720"/>
            <a:chExt cx="10232571" cy="879287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B3C669AF-1EB9-30A8-9CF5-DF7F0D2728E2}"/>
                </a:ext>
              </a:extLst>
            </p:cNvPr>
            <p:cNvSpPr/>
            <p:nvPr/>
          </p:nvSpPr>
          <p:spPr>
            <a:xfrm>
              <a:off x="979715" y="2171720"/>
              <a:ext cx="10232571" cy="87928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95854B1-60E0-934E-2A24-6BDC0663670E}"/>
                </a:ext>
              </a:extLst>
            </p:cNvPr>
            <p:cNvSpPr/>
            <p:nvPr/>
          </p:nvSpPr>
          <p:spPr>
            <a:xfrm>
              <a:off x="979716" y="2171721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0" name="TextBox 71">
              <a:extLst>
                <a:ext uri="{FF2B5EF4-FFF2-40B4-BE49-F238E27FC236}">
                  <a16:creationId xmlns:a16="http://schemas.microsoft.com/office/drawing/2014/main" id="{75DEE329-1269-8EF8-1DC4-B72144E5949C}"/>
                </a:ext>
              </a:extLst>
            </p:cNvPr>
            <p:cNvSpPr txBox="1"/>
            <p:nvPr/>
          </p:nvSpPr>
          <p:spPr>
            <a:xfrm>
              <a:off x="4749346" y="2232287"/>
              <a:ext cx="5366204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12" name="Graphic 11" descr="Lights On with solid fill">
              <a:extLst>
                <a:ext uri="{FF2B5EF4-FFF2-40B4-BE49-F238E27FC236}">
                  <a16:creationId xmlns:a16="http://schemas.microsoft.com/office/drawing/2014/main" id="{AE61A049-B1BB-DBB5-D987-08B8A78A1DDC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10243212" y="2291323"/>
              <a:ext cx="640080" cy="640080"/>
            </a:xfrm>
            <a:prstGeom prst="rect">
              <a:avLst/>
            </a:prstGeom>
          </p:spPr>
        </p:pic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C68634-A9EA-ACA7-EC43-DFBC6DE1F8C9}"/>
                </a:ext>
              </a:extLst>
            </p:cNvPr>
            <p:cNvSpPr/>
            <p:nvPr/>
          </p:nvSpPr>
          <p:spPr>
            <a:xfrm>
              <a:off x="2068287" y="2171720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2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000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Technological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18B3C65-4FE9-4DBC-B73F-A9F9F8D1C71F}"/>
              </a:ext>
            </a:extLst>
          </p:cNvPr>
          <p:cNvGrpSpPr/>
          <p:nvPr/>
        </p:nvGrpSpPr>
        <p:grpSpPr>
          <a:xfrm>
            <a:off x="979715" y="3184377"/>
            <a:ext cx="10232571" cy="879287"/>
            <a:chOff x="979715" y="3184377"/>
            <a:chExt cx="10232571" cy="879287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A9B614FB-CBB9-D39E-C3EA-AC50D95E252B}"/>
                </a:ext>
              </a:extLst>
            </p:cNvPr>
            <p:cNvSpPr/>
            <p:nvPr/>
          </p:nvSpPr>
          <p:spPr>
            <a:xfrm>
              <a:off x="979715" y="3184377"/>
              <a:ext cx="10232571" cy="879286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CE4317F-D3B3-9F6C-0BFC-4DA0A20D28A8}"/>
                </a:ext>
              </a:extLst>
            </p:cNvPr>
            <p:cNvSpPr/>
            <p:nvPr/>
          </p:nvSpPr>
          <p:spPr>
            <a:xfrm>
              <a:off x="979716" y="3184378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21" name="TextBox 71">
              <a:extLst>
                <a:ext uri="{FF2B5EF4-FFF2-40B4-BE49-F238E27FC236}">
                  <a16:creationId xmlns:a16="http://schemas.microsoft.com/office/drawing/2014/main" id="{F7AC182E-D826-92B6-3D5F-417786A8B8FB}"/>
                </a:ext>
              </a:extLst>
            </p:cNvPr>
            <p:cNvSpPr txBox="1"/>
            <p:nvPr/>
          </p:nvSpPr>
          <p:spPr>
            <a:xfrm>
              <a:off x="4749346" y="3244944"/>
              <a:ext cx="5366204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23" name="Graphic 22" descr="Bar chart with solid fill">
              <a:extLst>
                <a:ext uri="{FF2B5EF4-FFF2-40B4-BE49-F238E27FC236}">
                  <a16:creationId xmlns:a16="http://schemas.microsoft.com/office/drawing/2014/main" id="{7C3F0A48-7F66-E69D-218A-987DA01C89AA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10243212" y="3303980"/>
              <a:ext cx="640080" cy="640080"/>
            </a:xfrm>
            <a:prstGeom prst="rect">
              <a:avLst/>
            </a:prstGeom>
          </p:spPr>
        </p:pic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6C077BB-7CDA-9EE0-7A44-AC69DD49BF95}"/>
                </a:ext>
              </a:extLst>
            </p:cNvPr>
            <p:cNvSpPr/>
            <p:nvPr/>
          </p:nvSpPr>
          <p:spPr>
            <a:xfrm>
              <a:off x="2068287" y="3184377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3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000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Economic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8D946B7-62F7-A725-93DF-BAD0713DF8FB}"/>
              </a:ext>
            </a:extLst>
          </p:cNvPr>
          <p:cNvGrpSpPr/>
          <p:nvPr/>
        </p:nvGrpSpPr>
        <p:grpSpPr>
          <a:xfrm>
            <a:off x="979715" y="4197034"/>
            <a:ext cx="10232571" cy="879287"/>
            <a:chOff x="979715" y="4197034"/>
            <a:chExt cx="10232571" cy="879287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7DA672CD-8AC9-B285-607E-E7DEF4737A85}"/>
                </a:ext>
              </a:extLst>
            </p:cNvPr>
            <p:cNvSpPr/>
            <p:nvPr/>
          </p:nvSpPr>
          <p:spPr>
            <a:xfrm>
              <a:off x="979715" y="4197034"/>
              <a:ext cx="10232571" cy="879286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21CDD8-9B8B-4A97-02C0-ADCF1039D909}"/>
                </a:ext>
              </a:extLst>
            </p:cNvPr>
            <p:cNvSpPr/>
            <p:nvPr/>
          </p:nvSpPr>
          <p:spPr>
            <a:xfrm>
              <a:off x="979716" y="4197035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0" name="TextBox 71">
              <a:extLst>
                <a:ext uri="{FF2B5EF4-FFF2-40B4-BE49-F238E27FC236}">
                  <a16:creationId xmlns:a16="http://schemas.microsoft.com/office/drawing/2014/main" id="{E45F5EA6-000F-356E-A019-B689350A11E2}"/>
                </a:ext>
              </a:extLst>
            </p:cNvPr>
            <p:cNvSpPr txBox="1"/>
            <p:nvPr/>
          </p:nvSpPr>
          <p:spPr>
            <a:xfrm>
              <a:off x="4749346" y="4257601"/>
              <a:ext cx="5366204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32" name="Graphic 31" descr="Recycle with solid fill">
              <a:extLst>
                <a:ext uri="{FF2B5EF4-FFF2-40B4-BE49-F238E27FC236}">
                  <a16:creationId xmlns:a16="http://schemas.microsoft.com/office/drawing/2014/main" id="{18705F54-6AA4-42E0-1CEE-71D941B76A9D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10243212" y="4316637"/>
              <a:ext cx="640080" cy="64008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9E691DA-CD84-1C94-BF45-2BF2BE2164C7}"/>
                </a:ext>
              </a:extLst>
            </p:cNvPr>
            <p:cNvSpPr/>
            <p:nvPr/>
          </p:nvSpPr>
          <p:spPr>
            <a:xfrm>
              <a:off x="2068287" y="4197034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4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000" b="1" cap="all" spc="50" dirty="0">
                  <a:solidFill>
                    <a:schemeClr val="bg1"/>
                  </a:solidFill>
                </a:rPr>
                <a:t>Environmental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C4D27C0-5188-4355-129B-248E6E4E9473}"/>
              </a:ext>
            </a:extLst>
          </p:cNvPr>
          <p:cNvGrpSpPr/>
          <p:nvPr/>
        </p:nvGrpSpPr>
        <p:grpSpPr>
          <a:xfrm>
            <a:off x="979715" y="5209692"/>
            <a:ext cx="10232571" cy="879287"/>
            <a:chOff x="979715" y="5209692"/>
            <a:chExt cx="10232571" cy="879287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EA5CAE32-B3FD-EF9E-55CD-FDAD3AB25A8C}"/>
                </a:ext>
              </a:extLst>
            </p:cNvPr>
            <p:cNvSpPr/>
            <p:nvPr/>
          </p:nvSpPr>
          <p:spPr>
            <a:xfrm>
              <a:off x="979715" y="5209692"/>
              <a:ext cx="10232571" cy="879286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89B4FDF-2E45-F150-C750-878EF4D25E6C}"/>
                </a:ext>
              </a:extLst>
            </p:cNvPr>
            <p:cNvSpPr/>
            <p:nvPr/>
          </p:nvSpPr>
          <p:spPr>
            <a:xfrm>
              <a:off x="979716" y="5209693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46" name="TextBox 71">
              <a:extLst>
                <a:ext uri="{FF2B5EF4-FFF2-40B4-BE49-F238E27FC236}">
                  <a16:creationId xmlns:a16="http://schemas.microsoft.com/office/drawing/2014/main" id="{374DEC04-38F2-48BD-251C-65772B261DE6}"/>
                </a:ext>
              </a:extLst>
            </p:cNvPr>
            <p:cNvSpPr txBox="1"/>
            <p:nvPr/>
          </p:nvSpPr>
          <p:spPr>
            <a:xfrm>
              <a:off x="4749346" y="5270259"/>
              <a:ext cx="5366204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48" name="Graphic 47" descr="Lecturer with solid fill">
              <a:extLst>
                <a:ext uri="{FF2B5EF4-FFF2-40B4-BE49-F238E27FC236}">
                  <a16:creationId xmlns:a16="http://schemas.microsoft.com/office/drawing/2014/main" id="{4BD589F5-49C3-3039-2E5D-94D5F08A6A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/>
          </p:blipFill>
          <p:spPr>
            <a:xfrm>
              <a:off x="10243212" y="5329295"/>
              <a:ext cx="640080" cy="640080"/>
            </a:xfrm>
            <a:prstGeom prst="rect">
              <a:avLst/>
            </a:prstGeom>
          </p:spPr>
        </p:pic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4AC04F2-57E2-6E7F-3237-2280EBA843AD}"/>
                </a:ext>
              </a:extLst>
            </p:cNvPr>
            <p:cNvSpPr/>
            <p:nvPr/>
          </p:nvSpPr>
          <p:spPr>
            <a:xfrm>
              <a:off x="2068287" y="5209692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5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000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Political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26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STEEP Analysis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022F0AD-11FF-079F-AEC5-59E3362331B4}"/>
              </a:ext>
            </a:extLst>
          </p:cNvPr>
          <p:cNvGrpSpPr/>
          <p:nvPr/>
        </p:nvGrpSpPr>
        <p:grpSpPr>
          <a:xfrm>
            <a:off x="979715" y="1159063"/>
            <a:ext cx="10232571" cy="879287"/>
            <a:chOff x="979715" y="1159063"/>
            <a:chExt cx="10232571" cy="879287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B872562C-E442-CE56-4E84-A4FFCACE4FB8}"/>
                </a:ext>
              </a:extLst>
            </p:cNvPr>
            <p:cNvSpPr/>
            <p:nvPr/>
          </p:nvSpPr>
          <p:spPr>
            <a:xfrm>
              <a:off x="979715" y="1159063"/>
              <a:ext cx="10232571" cy="87928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BF468B3-D87A-AC36-ACB5-8D83128FE441}"/>
                </a:ext>
              </a:extLst>
            </p:cNvPr>
            <p:cNvSpPr/>
            <p:nvPr/>
          </p:nvSpPr>
          <p:spPr>
            <a:xfrm>
              <a:off x="979716" y="1159064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26" name="TextBox 71">
              <a:extLst>
                <a:ext uri="{FF2B5EF4-FFF2-40B4-BE49-F238E27FC236}">
                  <a16:creationId xmlns:a16="http://schemas.microsoft.com/office/drawing/2014/main" id="{AF4A4274-BBA6-BF50-8293-C2A2EE75DEE6}"/>
                </a:ext>
              </a:extLst>
            </p:cNvPr>
            <p:cNvSpPr txBox="1"/>
            <p:nvPr/>
          </p:nvSpPr>
          <p:spPr>
            <a:xfrm>
              <a:off x="4749346" y="1219630"/>
              <a:ext cx="5366204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48429CC7-3DB0-8ACA-EE9D-DF2D263C44F1}"/>
                </a:ext>
              </a:extLst>
            </p:cNvPr>
            <p:cNvSpPr/>
            <p:nvPr/>
          </p:nvSpPr>
          <p:spPr>
            <a:xfrm>
              <a:off x="2068287" y="1159063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000" b="1" cap="all" spc="50" dirty="0">
                  <a:solidFill>
                    <a:schemeClr val="accent1">
                      <a:lumMod val="75000"/>
                    </a:schemeClr>
                  </a:solidFill>
                </a:rPr>
                <a:t>Social</a:t>
              </a:r>
            </a:p>
          </p:txBody>
        </p:sp>
        <p:pic>
          <p:nvPicPr>
            <p:cNvPr id="11" name="Graphic 10" descr="Users with solid fill">
              <a:extLst>
                <a:ext uri="{FF2B5EF4-FFF2-40B4-BE49-F238E27FC236}">
                  <a16:creationId xmlns:a16="http://schemas.microsoft.com/office/drawing/2014/main" id="{77B82469-C28C-50DF-60C4-2AFC49DCA9E4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0243212" y="1278666"/>
              <a:ext cx="640080" cy="640080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B2142A4-6B69-C819-0E19-F7F90A876792}"/>
              </a:ext>
            </a:extLst>
          </p:cNvPr>
          <p:cNvGrpSpPr/>
          <p:nvPr/>
        </p:nvGrpSpPr>
        <p:grpSpPr>
          <a:xfrm>
            <a:off x="979715" y="2171720"/>
            <a:ext cx="10232571" cy="879287"/>
            <a:chOff x="979715" y="2171720"/>
            <a:chExt cx="10232571" cy="879287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759FA673-87DB-B49D-AA10-D27D0CAEE845}"/>
                </a:ext>
              </a:extLst>
            </p:cNvPr>
            <p:cNvSpPr/>
            <p:nvPr/>
          </p:nvSpPr>
          <p:spPr>
            <a:xfrm>
              <a:off x="979715" y="2171720"/>
              <a:ext cx="10232571" cy="87928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95854B1-60E0-934E-2A24-6BDC0663670E}"/>
                </a:ext>
              </a:extLst>
            </p:cNvPr>
            <p:cNvSpPr/>
            <p:nvPr/>
          </p:nvSpPr>
          <p:spPr>
            <a:xfrm>
              <a:off x="979716" y="2171721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0" name="TextBox 71">
              <a:extLst>
                <a:ext uri="{FF2B5EF4-FFF2-40B4-BE49-F238E27FC236}">
                  <a16:creationId xmlns:a16="http://schemas.microsoft.com/office/drawing/2014/main" id="{75DEE329-1269-8EF8-1DC4-B72144E5949C}"/>
                </a:ext>
              </a:extLst>
            </p:cNvPr>
            <p:cNvSpPr txBox="1"/>
            <p:nvPr/>
          </p:nvSpPr>
          <p:spPr>
            <a:xfrm>
              <a:off x="4749346" y="2232287"/>
              <a:ext cx="5366204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AFAE932-2789-F988-020E-9A87BFCE901D}"/>
                </a:ext>
              </a:extLst>
            </p:cNvPr>
            <p:cNvSpPr/>
            <p:nvPr/>
          </p:nvSpPr>
          <p:spPr>
            <a:xfrm>
              <a:off x="2068287" y="2171720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000" b="1" cap="all" spc="50" dirty="0">
                  <a:solidFill>
                    <a:schemeClr val="accent2">
                      <a:lumMod val="75000"/>
                    </a:schemeClr>
                  </a:solidFill>
                </a:rPr>
                <a:t>Technological</a:t>
              </a:r>
            </a:p>
          </p:txBody>
        </p:sp>
        <p:pic>
          <p:nvPicPr>
            <p:cNvPr id="14" name="Graphic 13" descr="Lights On with solid fill">
              <a:extLst>
                <a:ext uri="{FF2B5EF4-FFF2-40B4-BE49-F238E27FC236}">
                  <a16:creationId xmlns:a16="http://schemas.microsoft.com/office/drawing/2014/main" id="{7B6624CF-E4F4-B802-EE16-23F9B6792F3B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10243212" y="2291323"/>
              <a:ext cx="640080" cy="64008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804D66D-E8EE-A39A-9787-C56312A50DF6}"/>
              </a:ext>
            </a:extLst>
          </p:cNvPr>
          <p:cNvGrpSpPr/>
          <p:nvPr/>
        </p:nvGrpSpPr>
        <p:grpSpPr>
          <a:xfrm>
            <a:off x="979715" y="3184377"/>
            <a:ext cx="10232571" cy="879287"/>
            <a:chOff x="979715" y="3184377"/>
            <a:chExt cx="10232571" cy="879287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CAB7FDE2-58E3-BB66-9B94-C70786A6E292}"/>
                </a:ext>
              </a:extLst>
            </p:cNvPr>
            <p:cNvSpPr/>
            <p:nvPr/>
          </p:nvSpPr>
          <p:spPr>
            <a:xfrm>
              <a:off x="979715" y="3184377"/>
              <a:ext cx="10232571" cy="87928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CE4317F-D3B3-9F6C-0BFC-4DA0A20D28A8}"/>
                </a:ext>
              </a:extLst>
            </p:cNvPr>
            <p:cNvSpPr/>
            <p:nvPr/>
          </p:nvSpPr>
          <p:spPr>
            <a:xfrm>
              <a:off x="979716" y="3184378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accent2">
                      <a:lumMod val="50000"/>
                    </a:schemeClr>
                  </a:solidFill>
                </a:rPr>
                <a:t>e</a:t>
              </a:r>
            </a:p>
          </p:txBody>
        </p:sp>
        <p:sp>
          <p:nvSpPr>
            <p:cNvPr id="21" name="TextBox 71">
              <a:extLst>
                <a:ext uri="{FF2B5EF4-FFF2-40B4-BE49-F238E27FC236}">
                  <a16:creationId xmlns:a16="http://schemas.microsoft.com/office/drawing/2014/main" id="{F7AC182E-D826-92B6-3D5F-417786A8B8FB}"/>
                </a:ext>
              </a:extLst>
            </p:cNvPr>
            <p:cNvSpPr txBox="1"/>
            <p:nvPr/>
          </p:nvSpPr>
          <p:spPr>
            <a:xfrm>
              <a:off x="4749346" y="3244944"/>
              <a:ext cx="5366204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1D5F0CF-69C9-504E-6F47-0CC4827D4E8A}"/>
                </a:ext>
              </a:extLst>
            </p:cNvPr>
            <p:cNvSpPr/>
            <p:nvPr/>
          </p:nvSpPr>
          <p:spPr>
            <a:xfrm>
              <a:off x="2068287" y="3184377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000" b="1" cap="all" spc="50" dirty="0">
                  <a:solidFill>
                    <a:srgbClr val="BF9F01"/>
                  </a:solidFill>
                </a:rPr>
                <a:t>Economic</a:t>
              </a:r>
            </a:p>
          </p:txBody>
        </p:sp>
        <p:pic>
          <p:nvPicPr>
            <p:cNvPr id="16" name="Graphic 15" descr="Bar chart with solid fill">
              <a:extLst>
                <a:ext uri="{FF2B5EF4-FFF2-40B4-BE49-F238E27FC236}">
                  <a16:creationId xmlns:a16="http://schemas.microsoft.com/office/drawing/2014/main" id="{609FD82D-FDD4-27BA-1ED7-5B408D75ED44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10243212" y="3303980"/>
              <a:ext cx="640080" cy="64008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5B5608B-70F7-55E1-B9BC-B4A61A22E8E4}"/>
              </a:ext>
            </a:extLst>
          </p:cNvPr>
          <p:cNvGrpSpPr/>
          <p:nvPr/>
        </p:nvGrpSpPr>
        <p:grpSpPr>
          <a:xfrm>
            <a:off x="979715" y="4197034"/>
            <a:ext cx="10232571" cy="879287"/>
            <a:chOff x="979715" y="4197034"/>
            <a:chExt cx="10232571" cy="879287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1EAF31EC-9C5B-4376-51EA-41F155E7C973}"/>
                </a:ext>
              </a:extLst>
            </p:cNvPr>
            <p:cNvSpPr/>
            <p:nvPr/>
          </p:nvSpPr>
          <p:spPr>
            <a:xfrm>
              <a:off x="979715" y="4197034"/>
              <a:ext cx="10232571" cy="87928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21CDD8-9B8B-4A97-02C0-ADCF1039D909}"/>
                </a:ext>
              </a:extLst>
            </p:cNvPr>
            <p:cNvSpPr/>
            <p:nvPr/>
          </p:nvSpPr>
          <p:spPr>
            <a:xfrm>
              <a:off x="979716" y="4197035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0" name="TextBox 71">
              <a:extLst>
                <a:ext uri="{FF2B5EF4-FFF2-40B4-BE49-F238E27FC236}">
                  <a16:creationId xmlns:a16="http://schemas.microsoft.com/office/drawing/2014/main" id="{E45F5EA6-000F-356E-A019-B689350A11E2}"/>
                </a:ext>
              </a:extLst>
            </p:cNvPr>
            <p:cNvSpPr txBox="1"/>
            <p:nvPr/>
          </p:nvSpPr>
          <p:spPr>
            <a:xfrm>
              <a:off x="4749346" y="4257601"/>
              <a:ext cx="5366204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FF4161-014A-CA49-E14E-E86D27D2B818}"/>
                </a:ext>
              </a:extLst>
            </p:cNvPr>
            <p:cNvSpPr/>
            <p:nvPr/>
          </p:nvSpPr>
          <p:spPr>
            <a:xfrm>
              <a:off x="2068287" y="4197034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000" b="1" cap="all" spc="50" dirty="0">
                  <a:solidFill>
                    <a:schemeClr val="accent4">
                      <a:lumMod val="75000"/>
                    </a:schemeClr>
                  </a:solidFill>
                </a:rPr>
                <a:t>Environmental</a:t>
              </a:r>
            </a:p>
          </p:txBody>
        </p:sp>
        <p:pic>
          <p:nvPicPr>
            <p:cNvPr id="17" name="Graphic 16" descr="Recycle with solid fill">
              <a:extLst>
                <a:ext uri="{FF2B5EF4-FFF2-40B4-BE49-F238E27FC236}">
                  <a16:creationId xmlns:a16="http://schemas.microsoft.com/office/drawing/2014/main" id="{2222F2A4-08E6-1A78-3494-42A129976F9B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10243212" y="4316637"/>
              <a:ext cx="640080" cy="640080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65292BA-56A8-51C2-BCC6-3FFFE48A343A}"/>
              </a:ext>
            </a:extLst>
          </p:cNvPr>
          <p:cNvGrpSpPr/>
          <p:nvPr/>
        </p:nvGrpSpPr>
        <p:grpSpPr>
          <a:xfrm>
            <a:off x="979715" y="5209692"/>
            <a:ext cx="10232571" cy="879287"/>
            <a:chOff x="979715" y="5209692"/>
            <a:chExt cx="10232571" cy="879287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CD17372B-96F8-3F27-66F9-F1E22FBAE27F}"/>
                </a:ext>
              </a:extLst>
            </p:cNvPr>
            <p:cNvSpPr/>
            <p:nvPr/>
          </p:nvSpPr>
          <p:spPr>
            <a:xfrm>
              <a:off x="979715" y="5209692"/>
              <a:ext cx="10232571" cy="87928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89B4FDF-2E45-F150-C750-878EF4D25E6C}"/>
                </a:ext>
              </a:extLst>
            </p:cNvPr>
            <p:cNvSpPr/>
            <p:nvPr/>
          </p:nvSpPr>
          <p:spPr>
            <a:xfrm>
              <a:off x="979716" y="5209693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46" name="TextBox 71">
              <a:extLst>
                <a:ext uri="{FF2B5EF4-FFF2-40B4-BE49-F238E27FC236}">
                  <a16:creationId xmlns:a16="http://schemas.microsoft.com/office/drawing/2014/main" id="{374DEC04-38F2-48BD-251C-65772B261DE6}"/>
                </a:ext>
              </a:extLst>
            </p:cNvPr>
            <p:cNvSpPr txBox="1"/>
            <p:nvPr/>
          </p:nvSpPr>
          <p:spPr>
            <a:xfrm>
              <a:off x="4749346" y="5270259"/>
              <a:ext cx="5366204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5EBC865-8FCC-CC71-7C51-C0DAD24C4869}"/>
                </a:ext>
              </a:extLst>
            </p:cNvPr>
            <p:cNvSpPr/>
            <p:nvPr/>
          </p:nvSpPr>
          <p:spPr>
            <a:xfrm>
              <a:off x="2068287" y="5209692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000" b="1" cap="all" spc="50" dirty="0">
                  <a:solidFill>
                    <a:schemeClr val="accent5">
                      <a:lumMod val="75000"/>
                    </a:schemeClr>
                  </a:solidFill>
                </a:rPr>
                <a:t>Political</a:t>
              </a:r>
            </a:p>
          </p:txBody>
        </p:sp>
        <p:pic>
          <p:nvPicPr>
            <p:cNvPr id="18" name="Graphic 17" descr="Lecturer with solid fill">
              <a:extLst>
                <a:ext uri="{FF2B5EF4-FFF2-40B4-BE49-F238E27FC236}">
                  <a16:creationId xmlns:a16="http://schemas.microsoft.com/office/drawing/2014/main" id="{8AB38CB2-7058-717B-B145-E30CD0F2ACF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/>
          </p:blipFill>
          <p:spPr>
            <a:xfrm>
              <a:off x="10243212" y="5329295"/>
              <a:ext cx="640080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8406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9544</TotalTime>
  <Words>840</Words>
  <Application>Microsoft Office PowerPoint</Application>
  <PresentationFormat>Widescreen</PresentationFormat>
  <Paragraphs>84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STEEP Analysis – Slide Template</vt:lpstr>
      <vt:lpstr>STEEP Analysis – Slide Template</vt:lpstr>
      <vt:lpstr>STEEP Analysis – Slide Template</vt:lpstr>
      <vt:lpstr>STEEP Analysis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STEEP Analysis</dc:title>
  <dc:creator>PresentationGO.com</dc:creator>
  <dc:description>© Copyright PresentationGO.com - Do not distribute or sale without written permission.</dc:description>
  <cp:lastModifiedBy>Christophe Barroche</cp:lastModifiedBy>
  <cp:revision>64</cp:revision>
  <dcterms:created xsi:type="dcterms:W3CDTF">2014-11-26T05:14:11Z</dcterms:created>
  <dcterms:modified xsi:type="dcterms:W3CDTF">2024-04-25T15:55:09Z</dcterms:modified>
  <cp:category>Charts &amp; Diagrams</cp:category>
</cp:coreProperties>
</file>