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6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45.png"/><Relationship Id="rId18" Type="http://schemas.openxmlformats.org/officeDocument/2006/relationships/image" Target="../media/image5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17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Relationship Id="rId14" Type="http://schemas.openxmlformats.org/officeDocument/2006/relationships/image" Target="../media/image4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Steering Wheel Diagram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9E613D-3E08-498E-9B0C-14F3B2D85767}"/>
              </a:ext>
            </a:extLst>
          </p:cNvPr>
          <p:cNvGrpSpPr/>
          <p:nvPr/>
        </p:nvGrpSpPr>
        <p:grpSpPr>
          <a:xfrm>
            <a:off x="813782" y="1460017"/>
            <a:ext cx="2194560" cy="1064554"/>
            <a:chOff x="340731" y="1225751"/>
            <a:chExt cx="2926080" cy="1419404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BFB12C7-7F9F-4538-AA1D-0FD8666E8D10}"/>
                </a:ext>
              </a:extLst>
            </p:cNvPr>
            <p:cNvSpPr txBox="1"/>
            <p:nvPr/>
          </p:nvSpPr>
          <p:spPr>
            <a:xfrm>
              <a:off x="340731" y="12257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ECB091E-34B2-4D03-A3AC-46F8A713D7BA}"/>
                </a:ext>
              </a:extLst>
            </p:cNvPr>
            <p:cNvSpPr txBox="1"/>
            <p:nvPr/>
          </p:nvSpPr>
          <p:spPr>
            <a:xfrm>
              <a:off x="340731" y="1701307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C4FBC0-E79A-45E1-BFC2-F4BC3443D526}"/>
              </a:ext>
            </a:extLst>
          </p:cNvPr>
          <p:cNvGrpSpPr/>
          <p:nvPr/>
        </p:nvGrpSpPr>
        <p:grpSpPr>
          <a:xfrm>
            <a:off x="255548" y="2631582"/>
            <a:ext cx="2194560" cy="1064554"/>
            <a:chOff x="340731" y="2436412"/>
            <a:chExt cx="2926080" cy="1419404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4D19293-D753-4B60-95A9-2671AE2E3B70}"/>
                </a:ext>
              </a:extLst>
            </p:cNvPr>
            <p:cNvSpPr txBox="1"/>
            <p:nvPr/>
          </p:nvSpPr>
          <p:spPr>
            <a:xfrm>
              <a:off x="340731" y="24364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6F376F3-E6A6-4FC3-87A5-8001C017F869}"/>
                </a:ext>
              </a:extLst>
            </p:cNvPr>
            <p:cNvSpPr txBox="1"/>
            <p:nvPr/>
          </p:nvSpPr>
          <p:spPr>
            <a:xfrm>
              <a:off x="340731" y="2911968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6D7209-A734-414B-9750-FA0BECDB45A4}"/>
              </a:ext>
            </a:extLst>
          </p:cNvPr>
          <p:cNvGrpSpPr/>
          <p:nvPr/>
        </p:nvGrpSpPr>
        <p:grpSpPr>
          <a:xfrm>
            <a:off x="255548" y="3803147"/>
            <a:ext cx="2194560" cy="1064554"/>
            <a:chOff x="340731" y="3647073"/>
            <a:chExt cx="2926080" cy="1419404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C94E2B1-D161-42C3-9DD6-95D301A0171B}"/>
                </a:ext>
              </a:extLst>
            </p:cNvPr>
            <p:cNvSpPr txBox="1"/>
            <p:nvPr/>
          </p:nvSpPr>
          <p:spPr>
            <a:xfrm>
              <a:off x="340731" y="364707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DC5EF73-5DC4-430D-8601-3DFDA46A13CC}"/>
                </a:ext>
              </a:extLst>
            </p:cNvPr>
            <p:cNvSpPr txBox="1"/>
            <p:nvPr/>
          </p:nvSpPr>
          <p:spPr>
            <a:xfrm>
              <a:off x="340731" y="412262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C09FF-9B29-4C53-B9E0-B37736808512}"/>
              </a:ext>
            </a:extLst>
          </p:cNvPr>
          <p:cNvGrpSpPr/>
          <p:nvPr/>
        </p:nvGrpSpPr>
        <p:grpSpPr>
          <a:xfrm>
            <a:off x="813782" y="4974713"/>
            <a:ext cx="2194560" cy="1064554"/>
            <a:chOff x="340731" y="4857734"/>
            <a:chExt cx="2926080" cy="1419404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4D58451-B0E7-402D-83D0-6C159DACE35B}"/>
                </a:ext>
              </a:extLst>
            </p:cNvPr>
            <p:cNvSpPr txBox="1"/>
            <p:nvPr/>
          </p:nvSpPr>
          <p:spPr>
            <a:xfrm>
              <a:off x="340731" y="485773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85BC2C-BD0D-492F-893B-6901C8B7292E}"/>
                </a:ext>
              </a:extLst>
            </p:cNvPr>
            <p:cNvSpPr txBox="1"/>
            <p:nvPr/>
          </p:nvSpPr>
          <p:spPr>
            <a:xfrm>
              <a:off x="340731" y="533329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64DE94-281B-4A5A-AA0D-DD315D5D23D8}"/>
              </a:ext>
            </a:extLst>
          </p:cNvPr>
          <p:cNvGrpSpPr/>
          <p:nvPr/>
        </p:nvGrpSpPr>
        <p:grpSpPr>
          <a:xfrm>
            <a:off x="6135659" y="1460017"/>
            <a:ext cx="2194560" cy="1064554"/>
            <a:chOff x="8925187" y="1225751"/>
            <a:chExt cx="2926080" cy="1419404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96644AB3-13DA-443C-8364-A37444728F24}"/>
                </a:ext>
              </a:extLst>
            </p:cNvPr>
            <p:cNvSpPr txBox="1"/>
            <p:nvPr/>
          </p:nvSpPr>
          <p:spPr>
            <a:xfrm>
              <a:off x="8925187" y="12257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C8EB299-18F7-4ABD-A16D-615B12A6E262}"/>
                </a:ext>
              </a:extLst>
            </p:cNvPr>
            <p:cNvSpPr txBox="1"/>
            <p:nvPr/>
          </p:nvSpPr>
          <p:spPr>
            <a:xfrm>
              <a:off x="8925187" y="1701307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5B3761-C38C-4EB4-A907-72D31C874E92}"/>
              </a:ext>
            </a:extLst>
          </p:cNvPr>
          <p:cNvGrpSpPr/>
          <p:nvPr/>
        </p:nvGrpSpPr>
        <p:grpSpPr>
          <a:xfrm>
            <a:off x="6693890" y="2631582"/>
            <a:ext cx="2194560" cy="1064554"/>
            <a:chOff x="8925187" y="2436412"/>
            <a:chExt cx="2926080" cy="1419404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ED7B10D-3632-45F5-AE71-2E9247B41CDF}"/>
                </a:ext>
              </a:extLst>
            </p:cNvPr>
            <p:cNvSpPr txBox="1"/>
            <p:nvPr/>
          </p:nvSpPr>
          <p:spPr>
            <a:xfrm>
              <a:off x="8925187" y="24364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9D7E530-DD9E-4FA1-AB41-B6C9938A8E29}"/>
                </a:ext>
              </a:extLst>
            </p:cNvPr>
            <p:cNvSpPr txBox="1"/>
            <p:nvPr/>
          </p:nvSpPr>
          <p:spPr>
            <a:xfrm>
              <a:off x="8925187" y="2911968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B8789-B97E-4AC5-B21B-70844675B56E}"/>
              </a:ext>
            </a:extLst>
          </p:cNvPr>
          <p:cNvGrpSpPr/>
          <p:nvPr/>
        </p:nvGrpSpPr>
        <p:grpSpPr>
          <a:xfrm>
            <a:off x="6693890" y="3803147"/>
            <a:ext cx="2194560" cy="1064554"/>
            <a:chOff x="8925187" y="3647073"/>
            <a:chExt cx="2926080" cy="141940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C3D3B13-08C9-44DF-B364-062FB8496EB6}"/>
                </a:ext>
              </a:extLst>
            </p:cNvPr>
            <p:cNvSpPr txBox="1"/>
            <p:nvPr/>
          </p:nvSpPr>
          <p:spPr>
            <a:xfrm>
              <a:off x="8925187" y="364707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C4FE07B-0879-4EB3-BC9A-0DDD962AF8DC}"/>
                </a:ext>
              </a:extLst>
            </p:cNvPr>
            <p:cNvSpPr txBox="1"/>
            <p:nvPr/>
          </p:nvSpPr>
          <p:spPr>
            <a:xfrm>
              <a:off x="8925187" y="412262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EDD9BED-D228-475F-9639-7AB4E11B9451}"/>
              </a:ext>
            </a:extLst>
          </p:cNvPr>
          <p:cNvGrpSpPr/>
          <p:nvPr/>
        </p:nvGrpSpPr>
        <p:grpSpPr>
          <a:xfrm>
            <a:off x="6135659" y="4974713"/>
            <a:ext cx="2194560" cy="1064554"/>
            <a:chOff x="8925187" y="4857734"/>
            <a:chExt cx="2926080" cy="1419404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3F68EC2-7CB5-40BF-8E8E-B37D09AEAFCE}"/>
                </a:ext>
              </a:extLst>
            </p:cNvPr>
            <p:cNvSpPr txBox="1"/>
            <p:nvPr/>
          </p:nvSpPr>
          <p:spPr>
            <a:xfrm>
              <a:off x="8925187" y="485773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FDA9A4D-E082-4A95-953D-B18A00FBE21D}"/>
                </a:ext>
              </a:extLst>
            </p:cNvPr>
            <p:cNvSpPr txBox="1"/>
            <p:nvPr/>
          </p:nvSpPr>
          <p:spPr>
            <a:xfrm>
              <a:off x="8925187" y="533329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5BF467-620D-4F54-B835-9221A931C1FD}"/>
              </a:ext>
            </a:extLst>
          </p:cNvPr>
          <p:cNvGrpSpPr/>
          <p:nvPr/>
        </p:nvGrpSpPr>
        <p:grpSpPr>
          <a:xfrm>
            <a:off x="2794581" y="1919665"/>
            <a:ext cx="3600314" cy="3600312"/>
            <a:chOff x="9107482" y="2733670"/>
            <a:chExt cx="1462089" cy="1317625"/>
          </a:xfrm>
        </p:grpSpPr>
        <p:sp>
          <p:nvSpPr>
            <p:cNvPr id="34" name="Rectangle 164">
              <a:extLst>
                <a:ext uri="{FF2B5EF4-FFF2-40B4-BE49-F238E27FC236}">
                  <a16:creationId xmlns:a16="http://schemas.microsoft.com/office/drawing/2014/main" id="{EEBE7085-545E-4113-A75B-B71E5312F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3" y="2928933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65">
              <a:extLst>
                <a:ext uri="{FF2B5EF4-FFF2-40B4-BE49-F238E27FC236}">
                  <a16:creationId xmlns:a16="http://schemas.microsoft.com/office/drawing/2014/main" id="{1D5036E1-4C8A-4500-8F38-93E483B1E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1" y="2733670"/>
              <a:ext cx="90488" cy="206375"/>
            </a:xfrm>
            <a:custGeom>
              <a:avLst/>
              <a:gdLst>
                <a:gd name="T0" fmla="*/ 339 w 339"/>
                <a:gd name="T1" fmla="*/ 699 h 869"/>
                <a:gd name="T2" fmla="*/ 170 w 339"/>
                <a:gd name="T3" fmla="*/ 869 h 869"/>
                <a:gd name="T4" fmla="*/ 0 w 339"/>
                <a:gd name="T5" fmla="*/ 699 h 869"/>
                <a:gd name="T6" fmla="*/ 0 w 339"/>
                <a:gd name="T7" fmla="*/ 170 h 869"/>
                <a:gd name="T8" fmla="*/ 170 w 339"/>
                <a:gd name="T9" fmla="*/ 0 h 869"/>
                <a:gd name="T10" fmla="*/ 339 w 339"/>
                <a:gd name="T11" fmla="*/ 170 h 869"/>
                <a:gd name="T12" fmla="*/ 339 w 339"/>
                <a:gd name="T13" fmla="*/ 699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9">
                  <a:moveTo>
                    <a:pt x="339" y="699"/>
                  </a:moveTo>
                  <a:cubicBezTo>
                    <a:pt x="339" y="793"/>
                    <a:pt x="264" y="869"/>
                    <a:pt x="170" y="869"/>
                  </a:cubicBezTo>
                  <a:cubicBezTo>
                    <a:pt x="76" y="869"/>
                    <a:pt x="0" y="793"/>
                    <a:pt x="0" y="699"/>
                  </a:cubicBezTo>
                  <a:lnTo>
                    <a:pt x="0" y="170"/>
                  </a:lnTo>
                  <a:cubicBezTo>
                    <a:pt x="0" y="76"/>
                    <a:pt x="76" y="0"/>
                    <a:pt x="170" y="0"/>
                  </a:cubicBezTo>
                  <a:cubicBezTo>
                    <a:pt x="264" y="0"/>
                    <a:pt x="339" y="76"/>
                    <a:pt x="339" y="170"/>
                  </a:cubicBezTo>
                  <a:lnTo>
                    <a:pt x="339" y="69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66">
              <a:extLst>
                <a:ext uri="{FF2B5EF4-FFF2-40B4-BE49-F238E27FC236}">
                  <a16:creationId xmlns:a16="http://schemas.microsoft.com/office/drawing/2014/main" id="{0CDF6602-B869-4C47-AB03-C50B83ADE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6" y="3049583"/>
              <a:ext cx="119063" cy="107950"/>
            </a:xfrm>
            <a:custGeom>
              <a:avLst/>
              <a:gdLst>
                <a:gd name="T0" fmla="*/ 75 w 75"/>
                <a:gd name="T1" fmla="*/ 50 h 68"/>
                <a:gd name="T2" fmla="*/ 55 w 75"/>
                <a:gd name="T3" fmla="*/ 68 h 68"/>
                <a:gd name="T4" fmla="*/ 0 w 75"/>
                <a:gd name="T5" fmla="*/ 19 h 68"/>
                <a:gd name="T6" fmla="*/ 20 w 75"/>
                <a:gd name="T7" fmla="*/ 0 h 68"/>
                <a:gd name="T8" fmla="*/ 75 w 75"/>
                <a:gd name="T9" fmla="*/ 5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75" y="50"/>
                  </a:moveTo>
                  <a:lnTo>
                    <a:pt x="55" y="6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67">
              <a:extLst>
                <a:ext uri="{FF2B5EF4-FFF2-40B4-BE49-F238E27FC236}">
                  <a16:creationId xmlns:a16="http://schemas.microsoft.com/office/drawing/2014/main" id="{EA6C6F89-67B3-470D-B56E-F6BD7EEF3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1" y="2909883"/>
              <a:ext cx="198438" cy="179388"/>
            </a:xfrm>
            <a:custGeom>
              <a:avLst/>
              <a:gdLst>
                <a:gd name="T0" fmla="*/ 681 w 747"/>
                <a:gd name="T1" fmla="*/ 441 h 747"/>
                <a:gd name="T2" fmla="*/ 681 w 747"/>
                <a:gd name="T3" fmla="*/ 680 h 747"/>
                <a:gd name="T4" fmla="*/ 441 w 747"/>
                <a:gd name="T5" fmla="*/ 680 h 747"/>
                <a:gd name="T6" fmla="*/ 66 w 747"/>
                <a:gd name="T7" fmla="*/ 306 h 747"/>
                <a:gd name="T8" fmla="*/ 66 w 747"/>
                <a:gd name="T9" fmla="*/ 66 h 747"/>
                <a:gd name="T10" fmla="*/ 306 w 747"/>
                <a:gd name="T11" fmla="*/ 66 h 747"/>
                <a:gd name="T12" fmla="*/ 681 w 747"/>
                <a:gd name="T13" fmla="*/ 441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681" y="441"/>
                  </a:moveTo>
                  <a:cubicBezTo>
                    <a:pt x="747" y="507"/>
                    <a:pt x="747" y="614"/>
                    <a:pt x="681" y="680"/>
                  </a:cubicBezTo>
                  <a:cubicBezTo>
                    <a:pt x="614" y="747"/>
                    <a:pt x="507" y="747"/>
                    <a:pt x="441" y="680"/>
                  </a:cubicBezTo>
                  <a:lnTo>
                    <a:pt x="66" y="306"/>
                  </a:lnTo>
                  <a:cubicBezTo>
                    <a:pt x="0" y="240"/>
                    <a:pt x="0" y="132"/>
                    <a:pt x="66" y="66"/>
                  </a:cubicBezTo>
                  <a:cubicBezTo>
                    <a:pt x="133" y="0"/>
                    <a:pt x="240" y="0"/>
                    <a:pt x="306" y="66"/>
                  </a:cubicBezTo>
                  <a:lnTo>
                    <a:pt x="681" y="4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Rectangle 168">
              <a:extLst>
                <a:ext uri="{FF2B5EF4-FFF2-40B4-BE49-F238E27FC236}">
                  <a16:creationId xmlns:a16="http://schemas.microsoft.com/office/drawing/2014/main" id="{6704210D-AAB4-4626-AC66-2D3282382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968" y="3371844"/>
              <a:ext cx="1238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69">
              <a:extLst>
                <a:ext uri="{FF2B5EF4-FFF2-40B4-BE49-F238E27FC236}">
                  <a16:creationId xmlns:a16="http://schemas.microsoft.com/office/drawing/2014/main" id="{565B7FA8-0F84-466D-94BF-6DF494146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2" y="3351207"/>
              <a:ext cx="230188" cy="80963"/>
            </a:xfrm>
            <a:custGeom>
              <a:avLst/>
              <a:gdLst>
                <a:gd name="T0" fmla="*/ 699 w 869"/>
                <a:gd name="T1" fmla="*/ 0 h 339"/>
                <a:gd name="T2" fmla="*/ 869 w 869"/>
                <a:gd name="T3" fmla="*/ 170 h 339"/>
                <a:gd name="T4" fmla="*/ 699 w 869"/>
                <a:gd name="T5" fmla="*/ 339 h 339"/>
                <a:gd name="T6" fmla="*/ 170 w 869"/>
                <a:gd name="T7" fmla="*/ 339 h 339"/>
                <a:gd name="T8" fmla="*/ 0 w 869"/>
                <a:gd name="T9" fmla="*/ 170 h 339"/>
                <a:gd name="T10" fmla="*/ 170 w 869"/>
                <a:gd name="T11" fmla="*/ 0 h 339"/>
                <a:gd name="T12" fmla="*/ 699 w 869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339">
                  <a:moveTo>
                    <a:pt x="699" y="0"/>
                  </a:moveTo>
                  <a:cubicBezTo>
                    <a:pt x="793" y="0"/>
                    <a:pt x="869" y="76"/>
                    <a:pt x="869" y="170"/>
                  </a:cubicBezTo>
                  <a:cubicBezTo>
                    <a:pt x="869" y="263"/>
                    <a:pt x="793" y="339"/>
                    <a:pt x="699" y="339"/>
                  </a:cubicBezTo>
                  <a:lnTo>
                    <a:pt x="170" y="339"/>
                  </a:lnTo>
                  <a:cubicBezTo>
                    <a:pt x="76" y="339"/>
                    <a:pt x="0" y="263"/>
                    <a:pt x="0" y="170"/>
                  </a:cubicBezTo>
                  <a:cubicBezTo>
                    <a:pt x="0" y="76"/>
                    <a:pt x="76" y="0"/>
                    <a:pt x="170" y="0"/>
                  </a:cubicBezTo>
                  <a:lnTo>
                    <a:pt x="69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70">
              <a:extLst>
                <a:ext uri="{FF2B5EF4-FFF2-40B4-BE49-F238E27FC236}">
                  <a16:creationId xmlns:a16="http://schemas.microsoft.com/office/drawing/2014/main" id="{DCA2EC8F-4238-4AAE-9BDA-EB4BFBF28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7" y="3625844"/>
              <a:ext cx="119063" cy="107950"/>
            </a:xfrm>
            <a:custGeom>
              <a:avLst/>
              <a:gdLst>
                <a:gd name="T0" fmla="*/ 55 w 75"/>
                <a:gd name="T1" fmla="*/ 0 h 68"/>
                <a:gd name="T2" fmla="*/ 75 w 75"/>
                <a:gd name="T3" fmla="*/ 18 h 68"/>
                <a:gd name="T4" fmla="*/ 20 w 75"/>
                <a:gd name="T5" fmla="*/ 68 h 68"/>
                <a:gd name="T6" fmla="*/ 0 w 75"/>
                <a:gd name="T7" fmla="*/ 50 h 68"/>
                <a:gd name="T8" fmla="*/ 55 w 75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55" y="0"/>
                  </a:moveTo>
                  <a:lnTo>
                    <a:pt x="75" y="18"/>
                  </a:lnTo>
                  <a:lnTo>
                    <a:pt x="20" y="68"/>
                  </a:lnTo>
                  <a:lnTo>
                    <a:pt x="0" y="5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71">
              <a:extLst>
                <a:ext uri="{FF2B5EF4-FFF2-40B4-BE49-F238E27FC236}">
                  <a16:creationId xmlns:a16="http://schemas.microsoft.com/office/drawing/2014/main" id="{B6AE8309-5941-425B-B6A8-DA077B05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2" y="3695693"/>
              <a:ext cx="198438" cy="177800"/>
            </a:xfrm>
            <a:custGeom>
              <a:avLst/>
              <a:gdLst>
                <a:gd name="T0" fmla="*/ 441 w 747"/>
                <a:gd name="T1" fmla="*/ 66 h 746"/>
                <a:gd name="T2" fmla="*/ 681 w 747"/>
                <a:gd name="T3" fmla="*/ 66 h 746"/>
                <a:gd name="T4" fmla="*/ 681 w 747"/>
                <a:gd name="T5" fmla="*/ 306 h 746"/>
                <a:gd name="T6" fmla="*/ 306 w 747"/>
                <a:gd name="T7" fmla="*/ 680 h 746"/>
                <a:gd name="T8" fmla="*/ 66 w 747"/>
                <a:gd name="T9" fmla="*/ 680 h 746"/>
                <a:gd name="T10" fmla="*/ 66 w 747"/>
                <a:gd name="T11" fmla="*/ 440 h 746"/>
                <a:gd name="T12" fmla="*/ 441 w 747"/>
                <a:gd name="T13" fmla="*/ 6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6">
                  <a:moveTo>
                    <a:pt x="441" y="66"/>
                  </a:moveTo>
                  <a:cubicBezTo>
                    <a:pt x="507" y="0"/>
                    <a:pt x="614" y="0"/>
                    <a:pt x="681" y="66"/>
                  </a:cubicBezTo>
                  <a:cubicBezTo>
                    <a:pt x="747" y="132"/>
                    <a:pt x="747" y="240"/>
                    <a:pt x="681" y="306"/>
                  </a:cubicBezTo>
                  <a:lnTo>
                    <a:pt x="306" y="680"/>
                  </a:lnTo>
                  <a:cubicBezTo>
                    <a:pt x="240" y="746"/>
                    <a:pt x="132" y="746"/>
                    <a:pt x="66" y="680"/>
                  </a:cubicBezTo>
                  <a:cubicBezTo>
                    <a:pt x="0" y="614"/>
                    <a:pt x="0" y="506"/>
                    <a:pt x="66" y="440"/>
                  </a:cubicBezTo>
                  <a:lnTo>
                    <a:pt x="441" y="6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Rectangle 172">
              <a:extLst>
                <a:ext uri="{FF2B5EF4-FFF2-40B4-BE49-F238E27FC236}">
                  <a16:creationId xmlns:a16="http://schemas.microsoft.com/office/drawing/2014/main" id="{E4287520-A776-441E-933E-63FD9AB0F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4" y="3743318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173">
              <a:extLst>
                <a:ext uri="{FF2B5EF4-FFF2-40B4-BE49-F238E27FC236}">
                  <a16:creationId xmlns:a16="http://schemas.microsoft.com/office/drawing/2014/main" id="{B77E8764-20E6-4182-A824-FA8592835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2" y="3843332"/>
              <a:ext cx="90488" cy="207963"/>
            </a:xfrm>
            <a:custGeom>
              <a:avLst/>
              <a:gdLst>
                <a:gd name="T0" fmla="*/ 0 w 339"/>
                <a:gd name="T1" fmla="*/ 169 h 868"/>
                <a:gd name="T2" fmla="*/ 170 w 339"/>
                <a:gd name="T3" fmla="*/ 0 h 868"/>
                <a:gd name="T4" fmla="*/ 339 w 339"/>
                <a:gd name="T5" fmla="*/ 169 h 868"/>
                <a:gd name="T6" fmla="*/ 339 w 339"/>
                <a:gd name="T7" fmla="*/ 699 h 868"/>
                <a:gd name="T8" fmla="*/ 169 w 339"/>
                <a:gd name="T9" fmla="*/ 868 h 868"/>
                <a:gd name="T10" fmla="*/ 0 w 339"/>
                <a:gd name="T11" fmla="*/ 699 h 868"/>
                <a:gd name="T12" fmla="*/ 0 w 339"/>
                <a:gd name="T13" fmla="*/ 169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8">
                  <a:moveTo>
                    <a:pt x="0" y="169"/>
                  </a:moveTo>
                  <a:cubicBezTo>
                    <a:pt x="0" y="76"/>
                    <a:pt x="76" y="0"/>
                    <a:pt x="170" y="0"/>
                  </a:cubicBezTo>
                  <a:cubicBezTo>
                    <a:pt x="263" y="0"/>
                    <a:pt x="339" y="76"/>
                    <a:pt x="339" y="169"/>
                  </a:cubicBezTo>
                  <a:lnTo>
                    <a:pt x="339" y="699"/>
                  </a:lnTo>
                  <a:cubicBezTo>
                    <a:pt x="339" y="792"/>
                    <a:pt x="263" y="868"/>
                    <a:pt x="169" y="868"/>
                  </a:cubicBezTo>
                  <a:cubicBezTo>
                    <a:pt x="76" y="868"/>
                    <a:pt x="0" y="792"/>
                    <a:pt x="0" y="699"/>
                  </a:cubicBezTo>
                  <a:lnTo>
                    <a:pt x="0" y="16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174">
              <a:extLst>
                <a:ext uri="{FF2B5EF4-FFF2-40B4-BE49-F238E27FC236}">
                  <a16:creationId xmlns:a16="http://schemas.microsoft.com/office/drawing/2014/main" id="{4ED123C4-A528-4B5E-8260-C247A1038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2" y="3625844"/>
              <a:ext cx="120650" cy="107950"/>
            </a:xfrm>
            <a:custGeom>
              <a:avLst/>
              <a:gdLst>
                <a:gd name="T0" fmla="*/ 0 w 76"/>
                <a:gd name="T1" fmla="*/ 18 h 68"/>
                <a:gd name="T2" fmla="*/ 20 w 76"/>
                <a:gd name="T3" fmla="*/ 0 h 68"/>
                <a:gd name="T4" fmla="*/ 76 w 76"/>
                <a:gd name="T5" fmla="*/ 50 h 68"/>
                <a:gd name="T6" fmla="*/ 56 w 76"/>
                <a:gd name="T7" fmla="*/ 68 h 68"/>
                <a:gd name="T8" fmla="*/ 0 w 76"/>
                <a:gd name="T9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0" y="18"/>
                  </a:moveTo>
                  <a:lnTo>
                    <a:pt x="20" y="0"/>
                  </a:lnTo>
                  <a:lnTo>
                    <a:pt x="76" y="50"/>
                  </a:lnTo>
                  <a:lnTo>
                    <a:pt x="56" y="6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175">
              <a:extLst>
                <a:ext uri="{FF2B5EF4-FFF2-40B4-BE49-F238E27FC236}">
                  <a16:creationId xmlns:a16="http://schemas.microsoft.com/office/drawing/2014/main" id="{97AED9BF-3F15-47FF-9E0B-915B3EF02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69" y="3695694"/>
              <a:ext cx="196850" cy="177800"/>
            </a:xfrm>
            <a:custGeom>
              <a:avLst/>
              <a:gdLst>
                <a:gd name="T0" fmla="*/ 66 w 746"/>
                <a:gd name="T1" fmla="*/ 306 h 746"/>
                <a:gd name="T2" fmla="*/ 66 w 746"/>
                <a:gd name="T3" fmla="*/ 66 h 746"/>
                <a:gd name="T4" fmla="*/ 306 w 746"/>
                <a:gd name="T5" fmla="*/ 66 h 746"/>
                <a:gd name="T6" fmla="*/ 680 w 746"/>
                <a:gd name="T7" fmla="*/ 440 h 746"/>
                <a:gd name="T8" fmla="*/ 680 w 746"/>
                <a:gd name="T9" fmla="*/ 680 h 746"/>
                <a:gd name="T10" fmla="*/ 440 w 746"/>
                <a:gd name="T11" fmla="*/ 680 h 746"/>
                <a:gd name="T12" fmla="*/ 66 w 746"/>
                <a:gd name="T13" fmla="*/ 30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746">
                  <a:moveTo>
                    <a:pt x="66" y="306"/>
                  </a:moveTo>
                  <a:cubicBezTo>
                    <a:pt x="0" y="240"/>
                    <a:pt x="0" y="132"/>
                    <a:pt x="66" y="66"/>
                  </a:cubicBezTo>
                  <a:cubicBezTo>
                    <a:pt x="132" y="0"/>
                    <a:pt x="240" y="0"/>
                    <a:pt x="306" y="66"/>
                  </a:cubicBezTo>
                  <a:lnTo>
                    <a:pt x="680" y="440"/>
                  </a:lnTo>
                  <a:cubicBezTo>
                    <a:pt x="746" y="507"/>
                    <a:pt x="746" y="614"/>
                    <a:pt x="680" y="680"/>
                  </a:cubicBezTo>
                  <a:cubicBezTo>
                    <a:pt x="614" y="746"/>
                    <a:pt x="506" y="746"/>
                    <a:pt x="440" y="680"/>
                  </a:cubicBezTo>
                  <a:lnTo>
                    <a:pt x="66" y="30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Rectangle 176">
              <a:extLst>
                <a:ext uri="{FF2B5EF4-FFF2-40B4-BE49-F238E27FC236}">
                  <a16:creationId xmlns:a16="http://schemas.microsoft.com/office/drawing/2014/main" id="{1A1997D8-6B64-45D7-A16F-CCEFB05C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257" y="3371844"/>
              <a:ext cx="123825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177">
              <a:extLst>
                <a:ext uri="{FF2B5EF4-FFF2-40B4-BE49-F238E27FC236}">
                  <a16:creationId xmlns:a16="http://schemas.microsoft.com/office/drawing/2014/main" id="{3B30D4D0-B2EA-4F51-94A3-27BA9A84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9383" y="3351207"/>
              <a:ext cx="230188" cy="80963"/>
            </a:xfrm>
            <a:custGeom>
              <a:avLst/>
              <a:gdLst>
                <a:gd name="T0" fmla="*/ 169 w 868"/>
                <a:gd name="T1" fmla="*/ 339 h 339"/>
                <a:gd name="T2" fmla="*/ 0 w 868"/>
                <a:gd name="T3" fmla="*/ 170 h 339"/>
                <a:gd name="T4" fmla="*/ 169 w 868"/>
                <a:gd name="T5" fmla="*/ 0 h 339"/>
                <a:gd name="T6" fmla="*/ 699 w 868"/>
                <a:gd name="T7" fmla="*/ 0 h 339"/>
                <a:gd name="T8" fmla="*/ 868 w 868"/>
                <a:gd name="T9" fmla="*/ 170 h 339"/>
                <a:gd name="T10" fmla="*/ 699 w 868"/>
                <a:gd name="T11" fmla="*/ 339 h 339"/>
                <a:gd name="T12" fmla="*/ 169 w 868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339">
                  <a:moveTo>
                    <a:pt x="169" y="339"/>
                  </a:moveTo>
                  <a:cubicBezTo>
                    <a:pt x="76" y="339"/>
                    <a:pt x="0" y="264"/>
                    <a:pt x="0" y="170"/>
                  </a:cubicBezTo>
                  <a:cubicBezTo>
                    <a:pt x="0" y="76"/>
                    <a:pt x="76" y="0"/>
                    <a:pt x="169" y="0"/>
                  </a:cubicBezTo>
                  <a:lnTo>
                    <a:pt x="699" y="0"/>
                  </a:lnTo>
                  <a:cubicBezTo>
                    <a:pt x="792" y="0"/>
                    <a:pt x="868" y="76"/>
                    <a:pt x="868" y="170"/>
                  </a:cubicBezTo>
                  <a:cubicBezTo>
                    <a:pt x="868" y="264"/>
                    <a:pt x="792" y="339"/>
                    <a:pt x="699" y="339"/>
                  </a:cubicBezTo>
                  <a:lnTo>
                    <a:pt x="169" y="33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178">
              <a:extLst>
                <a:ext uri="{FF2B5EF4-FFF2-40B4-BE49-F238E27FC236}">
                  <a16:creationId xmlns:a16="http://schemas.microsoft.com/office/drawing/2014/main" id="{120E2C4F-671C-4647-A51C-80328F4A3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3" y="3049583"/>
              <a:ext cx="120650" cy="107950"/>
            </a:xfrm>
            <a:custGeom>
              <a:avLst/>
              <a:gdLst>
                <a:gd name="T0" fmla="*/ 20 w 76"/>
                <a:gd name="T1" fmla="*/ 68 h 68"/>
                <a:gd name="T2" fmla="*/ 0 w 76"/>
                <a:gd name="T3" fmla="*/ 50 h 68"/>
                <a:gd name="T4" fmla="*/ 56 w 76"/>
                <a:gd name="T5" fmla="*/ 0 h 68"/>
                <a:gd name="T6" fmla="*/ 76 w 76"/>
                <a:gd name="T7" fmla="*/ 19 h 68"/>
                <a:gd name="T8" fmla="*/ 20 w 7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20" y="68"/>
                  </a:moveTo>
                  <a:lnTo>
                    <a:pt x="0" y="50"/>
                  </a:lnTo>
                  <a:lnTo>
                    <a:pt x="56" y="0"/>
                  </a:lnTo>
                  <a:lnTo>
                    <a:pt x="76" y="19"/>
                  </a:lnTo>
                  <a:lnTo>
                    <a:pt x="20" y="6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179">
              <a:extLst>
                <a:ext uri="{FF2B5EF4-FFF2-40B4-BE49-F238E27FC236}">
                  <a16:creationId xmlns:a16="http://schemas.microsoft.com/office/drawing/2014/main" id="{ABEAB8A7-EEC6-4CD6-B5E4-E70A736BF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72" y="2909883"/>
              <a:ext cx="196850" cy="179388"/>
            </a:xfrm>
            <a:custGeom>
              <a:avLst/>
              <a:gdLst>
                <a:gd name="T0" fmla="*/ 306 w 747"/>
                <a:gd name="T1" fmla="*/ 680 h 747"/>
                <a:gd name="T2" fmla="*/ 66 w 747"/>
                <a:gd name="T3" fmla="*/ 680 h 747"/>
                <a:gd name="T4" fmla="*/ 66 w 747"/>
                <a:gd name="T5" fmla="*/ 441 h 747"/>
                <a:gd name="T6" fmla="*/ 440 w 747"/>
                <a:gd name="T7" fmla="*/ 66 h 747"/>
                <a:gd name="T8" fmla="*/ 680 w 747"/>
                <a:gd name="T9" fmla="*/ 66 h 747"/>
                <a:gd name="T10" fmla="*/ 680 w 747"/>
                <a:gd name="T11" fmla="*/ 306 h 747"/>
                <a:gd name="T12" fmla="*/ 306 w 747"/>
                <a:gd name="T13" fmla="*/ 68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306" y="680"/>
                  </a:moveTo>
                  <a:cubicBezTo>
                    <a:pt x="240" y="747"/>
                    <a:pt x="133" y="747"/>
                    <a:pt x="66" y="680"/>
                  </a:cubicBezTo>
                  <a:cubicBezTo>
                    <a:pt x="0" y="614"/>
                    <a:pt x="0" y="507"/>
                    <a:pt x="66" y="441"/>
                  </a:cubicBezTo>
                  <a:lnTo>
                    <a:pt x="440" y="66"/>
                  </a:lnTo>
                  <a:cubicBezTo>
                    <a:pt x="506" y="0"/>
                    <a:pt x="614" y="0"/>
                    <a:pt x="680" y="66"/>
                  </a:cubicBezTo>
                  <a:cubicBezTo>
                    <a:pt x="747" y="133"/>
                    <a:pt x="747" y="240"/>
                    <a:pt x="680" y="306"/>
                  </a:cubicBezTo>
                  <a:lnTo>
                    <a:pt x="306" y="6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Rectangle 180">
              <a:extLst>
                <a:ext uri="{FF2B5EF4-FFF2-40B4-BE49-F238E27FC236}">
                  <a16:creationId xmlns:a16="http://schemas.microsoft.com/office/drawing/2014/main" id="{6975C8A0-2372-48B2-B20E-C190BD330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046408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81">
              <a:extLst>
                <a:ext uri="{FF2B5EF4-FFF2-40B4-BE49-F238E27FC236}">
                  <a16:creationId xmlns:a16="http://schemas.microsoft.com/office/drawing/2014/main" id="{30DCC443-9A40-47D6-A29B-FFB46ED0D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133720"/>
              <a:ext cx="236538" cy="212725"/>
            </a:xfrm>
            <a:custGeom>
              <a:avLst/>
              <a:gdLst>
                <a:gd name="T0" fmla="*/ 149 w 149"/>
                <a:gd name="T1" fmla="*/ 116 h 134"/>
                <a:gd name="T2" fmla="*/ 129 w 149"/>
                <a:gd name="T3" fmla="*/ 134 h 134"/>
                <a:gd name="T4" fmla="*/ 0 w 149"/>
                <a:gd name="T5" fmla="*/ 18 h 134"/>
                <a:gd name="T6" fmla="*/ 20 w 149"/>
                <a:gd name="T7" fmla="*/ 0 h 134"/>
                <a:gd name="T8" fmla="*/ 149 w 149"/>
                <a:gd name="T9" fmla="*/ 11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149" y="116"/>
                  </a:moveTo>
                  <a:lnTo>
                    <a:pt x="129" y="1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49" y="1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Rectangle 182">
              <a:extLst>
                <a:ext uri="{FF2B5EF4-FFF2-40B4-BE49-F238E27FC236}">
                  <a16:creationId xmlns:a16="http://schemas.microsoft.com/office/drawing/2014/main" id="{77D0C987-878F-4174-A70F-73290340E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5147" y="3371844"/>
              <a:ext cx="290513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183">
              <a:extLst>
                <a:ext uri="{FF2B5EF4-FFF2-40B4-BE49-F238E27FC236}">
                  <a16:creationId xmlns:a16="http://schemas.microsoft.com/office/drawing/2014/main" id="{C6EB0194-D5C5-41D4-9DEA-81CB0DCF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436932"/>
              <a:ext cx="236538" cy="214313"/>
            </a:xfrm>
            <a:custGeom>
              <a:avLst/>
              <a:gdLst>
                <a:gd name="T0" fmla="*/ 129 w 149"/>
                <a:gd name="T1" fmla="*/ 0 h 135"/>
                <a:gd name="T2" fmla="*/ 149 w 149"/>
                <a:gd name="T3" fmla="*/ 18 h 135"/>
                <a:gd name="T4" fmla="*/ 20 w 149"/>
                <a:gd name="T5" fmla="*/ 135 h 135"/>
                <a:gd name="T6" fmla="*/ 0 w 149"/>
                <a:gd name="T7" fmla="*/ 117 h 135"/>
                <a:gd name="T8" fmla="*/ 129 w 149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129" y="0"/>
                  </a:moveTo>
                  <a:lnTo>
                    <a:pt x="149" y="18"/>
                  </a:lnTo>
                  <a:lnTo>
                    <a:pt x="20" y="135"/>
                  </a:lnTo>
                  <a:lnTo>
                    <a:pt x="0" y="117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Rectangle 184">
              <a:extLst>
                <a:ext uri="{FF2B5EF4-FFF2-40B4-BE49-F238E27FC236}">
                  <a16:creationId xmlns:a16="http://schemas.microsoft.com/office/drawing/2014/main" id="{000488A0-9705-45AF-89C8-72D98DD00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476619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185">
              <a:extLst>
                <a:ext uri="{FF2B5EF4-FFF2-40B4-BE49-F238E27FC236}">
                  <a16:creationId xmlns:a16="http://schemas.microsoft.com/office/drawing/2014/main" id="{6C3D3CCD-D0B5-4AE8-8D13-EC82239D2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436932"/>
              <a:ext cx="236538" cy="214313"/>
            </a:xfrm>
            <a:custGeom>
              <a:avLst/>
              <a:gdLst>
                <a:gd name="T0" fmla="*/ 0 w 149"/>
                <a:gd name="T1" fmla="*/ 18 h 135"/>
                <a:gd name="T2" fmla="*/ 20 w 149"/>
                <a:gd name="T3" fmla="*/ 0 h 135"/>
                <a:gd name="T4" fmla="*/ 149 w 149"/>
                <a:gd name="T5" fmla="*/ 117 h 135"/>
                <a:gd name="T6" fmla="*/ 129 w 149"/>
                <a:gd name="T7" fmla="*/ 135 h 135"/>
                <a:gd name="T8" fmla="*/ 0 w 149"/>
                <a:gd name="T9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0" y="18"/>
                  </a:moveTo>
                  <a:lnTo>
                    <a:pt x="20" y="0"/>
                  </a:lnTo>
                  <a:lnTo>
                    <a:pt x="149" y="117"/>
                  </a:lnTo>
                  <a:lnTo>
                    <a:pt x="129" y="13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Rectangle 186">
              <a:extLst>
                <a:ext uri="{FF2B5EF4-FFF2-40B4-BE49-F238E27FC236}">
                  <a16:creationId xmlns:a16="http://schemas.microsoft.com/office/drawing/2014/main" id="{C4BEFD40-2E8F-4F9C-A4FA-AB2133920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985" y="3371844"/>
              <a:ext cx="2889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187">
              <a:extLst>
                <a:ext uri="{FF2B5EF4-FFF2-40B4-BE49-F238E27FC236}">
                  <a16:creationId xmlns:a16="http://schemas.microsoft.com/office/drawing/2014/main" id="{2039B1D1-85E0-4721-8B5D-638995EAF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133720"/>
              <a:ext cx="236538" cy="212725"/>
            </a:xfrm>
            <a:custGeom>
              <a:avLst/>
              <a:gdLst>
                <a:gd name="T0" fmla="*/ 20 w 149"/>
                <a:gd name="T1" fmla="*/ 134 h 134"/>
                <a:gd name="T2" fmla="*/ 0 w 149"/>
                <a:gd name="T3" fmla="*/ 116 h 134"/>
                <a:gd name="T4" fmla="*/ 129 w 149"/>
                <a:gd name="T5" fmla="*/ 0 h 134"/>
                <a:gd name="T6" fmla="*/ 149 w 149"/>
                <a:gd name="T7" fmla="*/ 18 h 134"/>
                <a:gd name="T8" fmla="*/ 20 w 149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20" y="134"/>
                  </a:moveTo>
                  <a:lnTo>
                    <a:pt x="0" y="116"/>
                  </a:lnTo>
                  <a:lnTo>
                    <a:pt x="129" y="0"/>
                  </a:lnTo>
                  <a:lnTo>
                    <a:pt x="149" y="18"/>
                  </a:lnTo>
                  <a:lnTo>
                    <a:pt x="20" y="13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Oval 188">
              <a:extLst>
                <a:ext uri="{FF2B5EF4-FFF2-40B4-BE49-F238E27FC236}">
                  <a16:creationId xmlns:a16="http://schemas.microsoft.com/office/drawing/2014/main" id="{82FC90FD-4DFA-4312-B8BA-CB88BDFC6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4547" y="3297232"/>
              <a:ext cx="209550" cy="1889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Oval 189">
              <a:extLst>
                <a:ext uri="{FF2B5EF4-FFF2-40B4-BE49-F238E27FC236}">
                  <a16:creationId xmlns:a16="http://schemas.microsoft.com/office/drawing/2014/main" id="{97240303-459B-4217-97F8-3AA9826CD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85" y="3351207"/>
              <a:ext cx="90488" cy="809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190">
              <a:extLst>
                <a:ext uri="{FF2B5EF4-FFF2-40B4-BE49-F238E27FC236}">
                  <a16:creationId xmlns:a16="http://schemas.microsoft.com/office/drawing/2014/main" id="{C45DBE8D-FEF3-449C-8142-5D68FDE153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78948" y="2978145"/>
              <a:ext cx="919163" cy="828674"/>
            </a:xfrm>
            <a:prstGeom prst="donut">
              <a:avLst>
                <a:gd name="adj" fmla="val 12231"/>
              </a:avLst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Oval 191">
              <a:extLst>
                <a:ext uri="{FF2B5EF4-FFF2-40B4-BE49-F238E27FC236}">
                  <a16:creationId xmlns:a16="http://schemas.microsoft.com/office/drawing/2014/main" id="{27B2EF01-FC6B-44C4-932D-041C54134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3923" y="30083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92">
              <a:extLst>
                <a:ext uri="{FF2B5EF4-FFF2-40B4-BE49-F238E27FC236}">
                  <a16:creationId xmlns:a16="http://schemas.microsoft.com/office/drawing/2014/main" id="{EF2D06B5-FF06-4972-8273-60742B5F3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1" y="30337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193">
              <a:extLst>
                <a:ext uri="{FF2B5EF4-FFF2-40B4-BE49-F238E27FC236}">
                  <a16:creationId xmlns:a16="http://schemas.microsoft.com/office/drawing/2014/main" id="{AAB7301C-6106-4988-9BC1-078C21EFC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1114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194">
              <a:extLst>
                <a:ext uri="{FF2B5EF4-FFF2-40B4-BE49-F238E27FC236}">
                  <a16:creationId xmlns:a16="http://schemas.microsoft.com/office/drawing/2014/main" id="{45BA837D-E677-44B6-987C-F3AF634F6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1" y="32289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195">
              <a:extLst>
                <a:ext uri="{FF2B5EF4-FFF2-40B4-BE49-F238E27FC236}">
                  <a16:creationId xmlns:a16="http://schemas.microsoft.com/office/drawing/2014/main" id="{072514D6-DC65-4DFE-9B70-AAD7D3A80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875" y="33702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196">
              <a:extLst>
                <a:ext uri="{FF2B5EF4-FFF2-40B4-BE49-F238E27FC236}">
                  <a16:creationId xmlns:a16="http://schemas.microsoft.com/office/drawing/2014/main" id="{8FC8F9CB-9378-414B-8D1E-C8C6AA874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3" y="3505194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197">
              <a:extLst>
                <a:ext uri="{FF2B5EF4-FFF2-40B4-BE49-F238E27FC236}">
                  <a16:creationId xmlns:a16="http://schemas.microsoft.com/office/drawing/2014/main" id="{FF2E8B0F-1491-4F80-911E-6991F6077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6226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198">
              <a:extLst>
                <a:ext uri="{FF2B5EF4-FFF2-40B4-BE49-F238E27FC236}">
                  <a16:creationId xmlns:a16="http://schemas.microsoft.com/office/drawing/2014/main" id="{60083761-CB57-408A-92B2-BC5BCE70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3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199">
              <a:extLst>
                <a:ext uri="{FF2B5EF4-FFF2-40B4-BE49-F238E27FC236}">
                  <a16:creationId xmlns:a16="http://schemas.microsoft.com/office/drawing/2014/main" id="{3176D624-8E12-4B65-9BAF-4C00C2D7F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922" y="373061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0" name="Freeform 200">
              <a:extLst>
                <a:ext uri="{FF2B5EF4-FFF2-40B4-BE49-F238E27FC236}">
                  <a16:creationId xmlns:a16="http://schemas.microsoft.com/office/drawing/2014/main" id="{8BB5BAA7-CA2B-470F-A162-9FAD0AAA2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49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1" name="Freeform 201">
              <a:extLst>
                <a:ext uri="{FF2B5EF4-FFF2-40B4-BE49-F238E27FC236}">
                  <a16:creationId xmlns:a16="http://schemas.microsoft.com/office/drawing/2014/main" id="{0BD46C67-056B-4AAE-9337-4C694C5B8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2" y="362267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202">
              <a:extLst>
                <a:ext uri="{FF2B5EF4-FFF2-40B4-BE49-F238E27FC236}">
                  <a16:creationId xmlns:a16="http://schemas.microsoft.com/office/drawing/2014/main" id="{47F30461-3265-4FF7-B280-534416A62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7" y="35051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203">
              <a:extLst>
                <a:ext uri="{FF2B5EF4-FFF2-40B4-BE49-F238E27FC236}">
                  <a16:creationId xmlns:a16="http://schemas.microsoft.com/office/drawing/2014/main" id="{DB3044A3-F2A7-414B-8BA4-F6175CCBB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3972" y="337025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204">
              <a:extLst>
                <a:ext uri="{FF2B5EF4-FFF2-40B4-BE49-F238E27FC236}">
                  <a16:creationId xmlns:a16="http://schemas.microsoft.com/office/drawing/2014/main" id="{B6C6A59E-F3F4-4D85-B995-3B7604E9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3" y="3228971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206">
              <a:extLst>
                <a:ext uri="{FF2B5EF4-FFF2-40B4-BE49-F238E27FC236}">
                  <a16:creationId xmlns:a16="http://schemas.microsoft.com/office/drawing/2014/main" id="{F3499280-8BFA-4735-BA91-40AA954CD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0" y="311150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207">
              <a:extLst>
                <a:ext uri="{FF2B5EF4-FFF2-40B4-BE49-F238E27FC236}">
                  <a16:creationId xmlns:a16="http://schemas.microsoft.com/office/drawing/2014/main" id="{83AE1CA5-9550-494E-871D-1A335174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50" y="3033713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929829F5-A294-4644-ACAB-45BDDAC2F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3173" y="4866294"/>
            <a:ext cx="465839" cy="465839"/>
          </a:xfrm>
          <a:prstGeom prst="rect">
            <a:avLst/>
          </a:prstGeom>
        </p:spPr>
      </p:pic>
      <p:pic>
        <p:nvPicPr>
          <p:cNvPr id="19" name="Graphic 18" descr="Magnifying glass">
            <a:extLst>
              <a:ext uri="{FF2B5EF4-FFF2-40B4-BE49-F238E27FC236}">
                <a16:creationId xmlns:a16="http://schemas.microsoft.com/office/drawing/2014/main" id="{6F142D8C-48A3-4A30-B68C-D0A46D188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3473" y="3077840"/>
            <a:ext cx="465839" cy="465839"/>
          </a:xfrm>
          <a:prstGeom prst="rect">
            <a:avLst/>
          </a:prstGeom>
        </p:spPr>
      </p:pic>
      <p:pic>
        <p:nvPicPr>
          <p:cNvPr id="21" name="Graphic 20" descr="Single gear">
            <a:extLst>
              <a:ext uri="{FF2B5EF4-FFF2-40B4-BE49-F238E27FC236}">
                <a16:creationId xmlns:a16="http://schemas.microsoft.com/office/drawing/2014/main" id="{0E39E1F0-D49F-4364-A5D6-EA2B3D977E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2097" y="2738114"/>
            <a:ext cx="465839" cy="465839"/>
          </a:xfrm>
          <a:prstGeom prst="rect">
            <a:avLst/>
          </a:prstGeom>
        </p:spPr>
      </p:pic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DB045B-49D0-498C-AF67-DB5FEA45F2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4541" y="3891625"/>
            <a:ext cx="465839" cy="465839"/>
          </a:xfrm>
          <a:prstGeom prst="rect">
            <a:avLst/>
          </a:prstGeom>
        </p:spPr>
      </p:pic>
      <p:pic>
        <p:nvPicPr>
          <p:cNvPr id="25" name="Graphic 24" descr="Ribbon">
            <a:extLst>
              <a:ext uri="{FF2B5EF4-FFF2-40B4-BE49-F238E27FC236}">
                <a16:creationId xmlns:a16="http://schemas.microsoft.com/office/drawing/2014/main" id="{BA41C2C8-1976-4B1F-BC2F-E3344BBA6F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85758" y="2124794"/>
            <a:ext cx="465839" cy="465839"/>
          </a:xfrm>
          <a:prstGeom prst="rect">
            <a:avLst/>
          </a:prstGeom>
        </p:spPr>
      </p:pic>
      <p:pic>
        <p:nvPicPr>
          <p:cNvPr id="27" name="Graphic 26" descr="Shopping cart">
            <a:extLst>
              <a:ext uri="{FF2B5EF4-FFF2-40B4-BE49-F238E27FC236}">
                <a16:creationId xmlns:a16="http://schemas.microsoft.com/office/drawing/2014/main" id="{B04DAD30-E411-42B0-9590-3CF5D24D958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72896" y="4242925"/>
            <a:ext cx="465839" cy="465839"/>
          </a:xfrm>
          <a:prstGeom prst="rect">
            <a:avLst/>
          </a:prstGeom>
        </p:spPr>
      </p:pic>
      <p:pic>
        <p:nvPicPr>
          <p:cNvPr id="29" name="Graphic 28" descr="Chat">
            <a:extLst>
              <a:ext uri="{FF2B5EF4-FFF2-40B4-BE49-F238E27FC236}">
                <a16:creationId xmlns:a16="http://schemas.microsoft.com/office/drawing/2014/main" id="{0525BD03-C44E-4F4E-B04A-8A7501285D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95975" y="5019867"/>
            <a:ext cx="465839" cy="465839"/>
          </a:xfrm>
          <a:prstGeom prst="rect">
            <a:avLst/>
          </a:prstGeom>
        </p:spPr>
      </p:pic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6CD786D0-64E5-4A7A-B9AD-4AAA7874890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96988" y="1956161"/>
            <a:ext cx="465839" cy="465839"/>
          </a:xfrm>
          <a:prstGeom prst="rect">
            <a:avLst/>
          </a:prstGeom>
        </p:spPr>
      </p:pic>
      <p:pic>
        <p:nvPicPr>
          <p:cNvPr id="147" name="Graphic 146" descr="Users">
            <a:extLst>
              <a:ext uri="{FF2B5EF4-FFF2-40B4-BE49-F238E27FC236}">
                <a16:creationId xmlns:a16="http://schemas.microsoft.com/office/drawing/2014/main" id="{A6C878DF-66A6-4241-AAB2-CC6428AB5A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07872" y="1429675"/>
            <a:ext cx="404639" cy="404639"/>
          </a:xfrm>
          <a:prstGeom prst="rect">
            <a:avLst/>
          </a:prstGeom>
        </p:spPr>
      </p:pic>
      <p:pic>
        <p:nvPicPr>
          <p:cNvPr id="148" name="Graphic 147" descr="Single gear">
            <a:extLst>
              <a:ext uri="{FF2B5EF4-FFF2-40B4-BE49-F238E27FC236}">
                <a16:creationId xmlns:a16="http://schemas.microsoft.com/office/drawing/2014/main" id="{177F7A0A-E185-4377-9D06-571D3B58828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313030" y="2606808"/>
            <a:ext cx="404639" cy="404639"/>
          </a:xfrm>
          <a:prstGeom prst="rect">
            <a:avLst/>
          </a:prstGeom>
        </p:spPr>
      </p:pic>
      <p:pic>
        <p:nvPicPr>
          <p:cNvPr id="149" name="Graphic 148" descr="Database">
            <a:extLst>
              <a:ext uri="{FF2B5EF4-FFF2-40B4-BE49-F238E27FC236}">
                <a16:creationId xmlns:a16="http://schemas.microsoft.com/office/drawing/2014/main" id="{CD6068C5-DF49-4179-A987-B6A3761D56E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313030" y="3783941"/>
            <a:ext cx="404639" cy="404639"/>
          </a:xfrm>
          <a:prstGeom prst="rect">
            <a:avLst/>
          </a:prstGeom>
        </p:spPr>
      </p:pic>
      <p:pic>
        <p:nvPicPr>
          <p:cNvPr id="150" name="Graphic 149" descr="Lightbulb">
            <a:extLst>
              <a:ext uri="{FF2B5EF4-FFF2-40B4-BE49-F238E27FC236}">
                <a16:creationId xmlns:a16="http://schemas.microsoft.com/office/drawing/2014/main" id="{0F5487E9-C21B-4E9C-8F90-DC4DEE03B94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707872" y="4961075"/>
            <a:ext cx="404639" cy="404639"/>
          </a:xfrm>
          <a:prstGeom prst="rect">
            <a:avLst/>
          </a:prstGeom>
        </p:spPr>
      </p:pic>
      <p:pic>
        <p:nvPicPr>
          <p:cNvPr id="151" name="Graphic 150" descr="Chat">
            <a:extLst>
              <a:ext uri="{FF2B5EF4-FFF2-40B4-BE49-F238E27FC236}">
                <a16:creationId xmlns:a16="http://schemas.microsoft.com/office/drawing/2014/main" id="{C85091E1-D8E7-47F7-991E-BB401D5D5ED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033297" y="4973419"/>
            <a:ext cx="404639" cy="404639"/>
          </a:xfrm>
          <a:prstGeom prst="rect">
            <a:avLst/>
          </a:prstGeom>
        </p:spPr>
      </p:pic>
      <p:pic>
        <p:nvPicPr>
          <p:cNvPr id="152" name="Graphic 151" descr="Shopping cart">
            <a:extLst>
              <a:ext uri="{FF2B5EF4-FFF2-40B4-BE49-F238E27FC236}">
                <a16:creationId xmlns:a16="http://schemas.microsoft.com/office/drawing/2014/main" id="{373B7036-69E1-40FA-999C-F9F1BB88383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26330" y="3792171"/>
            <a:ext cx="404639" cy="404639"/>
          </a:xfrm>
          <a:prstGeom prst="rect">
            <a:avLst/>
          </a:prstGeom>
        </p:spPr>
      </p:pic>
      <p:pic>
        <p:nvPicPr>
          <p:cNvPr id="153" name="Graphic 152" descr="Magnifying glass">
            <a:extLst>
              <a:ext uri="{FF2B5EF4-FFF2-40B4-BE49-F238E27FC236}">
                <a16:creationId xmlns:a16="http://schemas.microsoft.com/office/drawing/2014/main" id="{C57FFB9C-A528-4D3C-A189-C9A239D4ABD2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26330" y="2610923"/>
            <a:ext cx="404639" cy="404639"/>
          </a:xfrm>
          <a:prstGeom prst="rect">
            <a:avLst/>
          </a:prstGeom>
        </p:spPr>
      </p:pic>
      <p:pic>
        <p:nvPicPr>
          <p:cNvPr id="154" name="Graphic 153" descr="Ribbon">
            <a:extLst>
              <a:ext uri="{FF2B5EF4-FFF2-40B4-BE49-F238E27FC236}">
                <a16:creationId xmlns:a16="http://schemas.microsoft.com/office/drawing/2014/main" id="{5EBD40ED-E535-4E12-8B88-EA6FDC1243B4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033297" y="1429675"/>
            <a:ext cx="404639" cy="40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Steering Wheel Diagram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9E613D-3E08-498E-9B0C-14F3B2D85767}"/>
              </a:ext>
            </a:extLst>
          </p:cNvPr>
          <p:cNvGrpSpPr/>
          <p:nvPr/>
        </p:nvGrpSpPr>
        <p:grpSpPr>
          <a:xfrm>
            <a:off x="813782" y="1460017"/>
            <a:ext cx="2194560" cy="1064554"/>
            <a:chOff x="340731" y="1225751"/>
            <a:chExt cx="2926080" cy="1419404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BFB12C7-7F9F-4538-AA1D-0FD8666E8D10}"/>
                </a:ext>
              </a:extLst>
            </p:cNvPr>
            <p:cNvSpPr txBox="1"/>
            <p:nvPr/>
          </p:nvSpPr>
          <p:spPr>
            <a:xfrm>
              <a:off x="340731" y="12257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ECB091E-34B2-4D03-A3AC-46F8A713D7BA}"/>
                </a:ext>
              </a:extLst>
            </p:cNvPr>
            <p:cNvSpPr txBox="1"/>
            <p:nvPr/>
          </p:nvSpPr>
          <p:spPr>
            <a:xfrm>
              <a:off x="340731" y="1701307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C4FBC0-E79A-45E1-BFC2-F4BC3443D526}"/>
              </a:ext>
            </a:extLst>
          </p:cNvPr>
          <p:cNvGrpSpPr/>
          <p:nvPr/>
        </p:nvGrpSpPr>
        <p:grpSpPr>
          <a:xfrm>
            <a:off x="255548" y="2631582"/>
            <a:ext cx="2194560" cy="1064554"/>
            <a:chOff x="340731" y="2436412"/>
            <a:chExt cx="2926080" cy="1419404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4D19293-D753-4B60-95A9-2671AE2E3B70}"/>
                </a:ext>
              </a:extLst>
            </p:cNvPr>
            <p:cNvSpPr txBox="1"/>
            <p:nvPr/>
          </p:nvSpPr>
          <p:spPr>
            <a:xfrm>
              <a:off x="340731" y="24364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6F376F3-E6A6-4FC3-87A5-8001C017F869}"/>
                </a:ext>
              </a:extLst>
            </p:cNvPr>
            <p:cNvSpPr txBox="1"/>
            <p:nvPr/>
          </p:nvSpPr>
          <p:spPr>
            <a:xfrm>
              <a:off x="340731" y="2911968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6D7209-A734-414B-9750-FA0BECDB45A4}"/>
              </a:ext>
            </a:extLst>
          </p:cNvPr>
          <p:cNvGrpSpPr/>
          <p:nvPr/>
        </p:nvGrpSpPr>
        <p:grpSpPr>
          <a:xfrm>
            <a:off x="255548" y="3803147"/>
            <a:ext cx="2194560" cy="1064554"/>
            <a:chOff x="340731" y="3647073"/>
            <a:chExt cx="2926080" cy="1419404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C94E2B1-D161-42C3-9DD6-95D301A0171B}"/>
                </a:ext>
              </a:extLst>
            </p:cNvPr>
            <p:cNvSpPr txBox="1"/>
            <p:nvPr/>
          </p:nvSpPr>
          <p:spPr>
            <a:xfrm>
              <a:off x="340731" y="364707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DC5EF73-5DC4-430D-8601-3DFDA46A13CC}"/>
                </a:ext>
              </a:extLst>
            </p:cNvPr>
            <p:cNvSpPr txBox="1"/>
            <p:nvPr/>
          </p:nvSpPr>
          <p:spPr>
            <a:xfrm>
              <a:off x="340731" y="412262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C09FF-9B29-4C53-B9E0-B37736808512}"/>
              </a:ext>
            </a:extLst>
          </p:cNvPr>
          <p:cNvGrpSpPr/>
          <p:nvPr/>
        </p:nvGrpSpPr>
        <p:grpSpPr>
          <a:xfrm>
            <a:off x="813782" y="4974713"/>
            <a:ext cx="2194560" cy="1064554"/>
            <a:chOff x="340731" y="4857734"/>
            <a:chExt cx="2926080" cy="1419404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4D58451-B0E7-402D-83D0-6C159DACE35B}"/>
                </a:ext>
              </a:extLst>
            </p:cNvPr>
            <p:cNvSpPr txBox="1"/>
            <p:nvPr/>
          </p:nvSpPr>
          <p:spPr>
            <a:xfrm>
              <a:off x="340731" y="485773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885BC2C-BD0D-492F-893B-6901C8B7292E}"/>
                </a:ext>
              </a:extLst>
            </p:cNvPr>
            <p:cNvSpPr txBox="1"/>
            <p:nvPr/>
          </p:nvSpPr>
          <p:spPr>
            <a:xfrm>
              <a:off x="340731" y="533329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64DE94-281B-4A5A-AA0D-DD315D5D23D8}"/>
              </a:ext>
            </a:extLst>
          </p:cNvPr>
          <p:cNvGrpSpPr/>
          <p:nvPr/>
        </p:nvGrpSpPr>
        <p:grpSpPr>
          <a:xfrm>
            <a:off x="6135659" y="1460017"/>
            <a:ext cx="2194560" cy="1064554"/>
            <a:chOff x="8925187" y="1225751"/>
            <a:chExt cx="2926080" cy="1419404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96644AB3-13DA-443C-8364-A37444728F24}"/>
                </a:ext>
              </a:extLst>
            </p:cNvPr>
            <p:cNvSpPr txBox="1"/>
            <p:nvPr/>
          </p:nvSpPr>
          <p:spPr>
            <a:xfrm>
              <a:off x="8925187" y="12257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C8EB299-18F7-4ABD-A16D-615B12A6E262}"/>
                </a:ext>
              </a:extLst>
            </p:cNvPr>
            <p:cNvSpPr txBox="1"/>
            <p:nvPr/>
          </p:nvSpPr>
          <p:spPr>
            <a:xfrm>
              <a:off x="8925187" y="1701307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5B3761-C38C-4EB4-A907-72D31C874E92}"/>
              </a:ext>
            </a:extLst>
          </p:cNvPr>
          <p:cNvGrpSpPr/>
          <p:nvPr/>
        </p:nvGrpSpPr>
        <p:grpSpPr>
          <a:xfrm>
            <a:off x="6693890" y="2631582"/>
            <a:ext cx="2194560" cy="1064554"/>
            <a:chOff x="8925187" y="2436412"/>
            <a:chExt cx="2926080" cy="1419404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ED7B10D-3632-45F5-AE71-2E9247B41CDF}"/>
                </a:ext>
              </a:extLst>
            </p:cNvPr>
            <p:cNvSpPr txBox="1"/>
            <p:nvPr/>
          </p:nvSpPr>
          <p:spPr>
            <a:xfrm>
              <a:off x="8925187" y="243641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9D7E530-DD9E-4FA1-AB41-B6C9938A8E29}"/>
                </a:ext>
              </a:extLst>
            </p:cNvPr>
            <p:cNvSpPr txBox="1"/>
            <p:nvPr/>
          </p:nvSpPr>
          <p:spPr>
            <a:xfrm>
              <a:off x="8925187" y="2911968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B8789-B97E-4AC5-B21B-70844675B56E}"/>
              </a:ext>
            </a:extLst>
          </p:cNvPr>
          <p:cNvGrpSpPr/>
          <p:nvPr/>
        </p:nvGrpSpPr>
        <p:grpSpPr>
          <a:xfrm>
            <a:off x="6693890" y="3803147"/>
            <a:ext cx="2194560" cy="1064554"/>
            <a:chOff x="8925187" y="3647073"/>
            <a:chExt cx="2926080" cy="141940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C3D3B13-08C9-44DF-B364-062FB8496EB6}"/>
                </a:ext>
              </a:extLst>
            </p:cNvPr>
            <p:cNvSpPr txBox="1"/>
            <p:nvPr/>
          </p:nvSpPr>
          <p:spPr>
            <a:xfrm>
              <a:off x="8925187" y="364707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C4FE07B-0879-4EB3-BC9A-0DDD962AF8DC}"/>
                </a:ext>
              </a:extLst>
            </p:cNvPr>
            <p:cNvSpPr txBox="1"/>
            <p:nvPr/>
          </p:nvSpPr>
          <p:spPr>
            <a:xfrm>
              <a:off x="8925187" y="412262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EDD9BED-D228-475F-9639-7AB4E11B9451}"/>
              </a:ext>
            </a:extLst>
          </p:cNvPr>
          <p:cNvGrpSpPr/>
          <p:nvPr/>
        </p:nvGrpSpPr>
        <p:grpSpPr>
          <a:xfrm>
            <a:off x="6135659" y="4974713"/>
            <a:ext cx="2194560" cy="1064554"/>
            <a:chOff x="8925187" y="4857734"/>
            <a:chExt cx="2926080" cy="1419404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3F68EC2-7CB5-40BF-8E8E-B37D09AEAFCE}"/>
                </a:ext>
              </a:extLst>
            </p:cNvPr>
            <p:cNvSpPr txBox="1"/>
            <p:nvPr/>
          </p:nvSpPr>
          <p:spPr>
            <a:xfrm>
              <a:off x="8925187" y="4857734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FDA9A4D-E082-4A95-953D-B18A00FBE21D}"/>
                </a:ext>
              </a:extLst>
            </p:cNvPr>
            <p:cNvSpPr txBox="1"/>
            <p:nvPr/>
          </p:nvSpPr>
          <p:spPr>
            <a:xfrm>
              <a:off x="8925187" y="533329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F5BF467-620D-4F54-B835-9221A931C1FD}"/>
              </a:ext>
            </a:extLst>
          </p:cNvPr>
          <p:cNvGrpSpPr/>
          <p:nvPr/>
        </p:nvGrpSpPr>
        <p:grpSpPr>
          <a:xfrm>
            <a:off x="2794581" y="1919665"/>
            <a:ext cx="3600314" cy="3600312"/>
            <a:chOff x="9107482" y="2733670"/>
            <a:chExt cx="1462089" cy="1317625"/>
          </a:xfrm>
        </p:grpSpPr>
        <p:sp>
          <p:nvSpPr>
            <p:cNvPr id="34" name="Rectangle 164">
              <a:extLst>
                <a:ext uri="{FF2B5EF4-FFF2-40B4-BE49-F238E27FC236}">
                  <a16:creationId xmlns:a16="http://schemas.microsoft.com/office/drawing/2014/main" id="{EEBE7085-545E-4113-A75B-B71E5312F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3" y="2928933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65">
              <a:extLst>
                <a:ext uri="{FF2B5EF4-FFF2-40B4-BE49-F238E27FC236}">
                  <a16:creationId xmlns:a16="http://schemas.microsoft.com/office/drawing/2014/main" id="{1D5036E1-4C8A-4500-8F38-93E483B1E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1" y="2733670"/>
              <a:ext cx="90488" cy="206375"/>
            </a:xfrm>
            <a:custGeom>
              <a:avLst/>
              <a:gdLst>
                <a:gd name="T0" fmla="*/ 339 w 339"/>
                <a:gd name="T1" fmla="*/ 699 h 869"/>
                <a:gd name="T2" fmla="*/ 170 w 339"/>
                <a:gd name="T3" fmla="*/ 869 h 869"/>
                <a:gd name="T4" fmla="*/ 0 w 339"/>
                <a:gd name="T5" fmla="*/ 699 h 869"/>
                <a:gd name="T6" fmla="*/ 0 w 339"/>
                <a:gd name="T7" fmla="*/ 170 h 869"/>
                <a:gd name="T8" fmla="*/ 170 w 339"/>
                <a:gd name="T9" fmla="*/ 0 h 869"/>
                <a:gd name="T10" fmla="*/ 339 w 339"/>
                <a:gd name="T11" fmla="*/ 170 h 869"/>
                <a:gd name="T12" fmla="*/ 339 w 339"/>
                <a:gd name="T13" fmla="*/ 699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9">
                  <a:moveTo>
                    <a:pt x="339" y="699"/>
                  </a:moveTo>
                  <a:cubicBezTo>
                    <a:pt x="339" y="793"/>
                    <a:pt x="264" y="869"/>
                    <a:pt x="170" y="869"/>
                  </a:cubicBezTo>
                  <a:cubicBezTo>
                    <a:pt x="76" y="869"/>
                    <a:pt x="0" y="793"/>
                    <a:pt x="0" y="699"/>
                  </a:cubicBezTo>
                  <a:lnTo>
                    <a:pt x="0" y="170"/>
                  </a:lnTo>
                  <a:cubicBezTo>
                    <a:pt x="0" y="76"/>
                    <a:pt x="76" y="0"/>
                    <a:pt x="170" y="0"/>
                  </a:cubicBezTo>
                  <a:cubicBezTo>
                    <a:pt x="264" y="0"/>
                    <a:pt x="339" y="76"/>
                    <a:pt x="339" y="170"/>
                  </a:cubicBezTo>
                  <a:lnTo>
                    <a:pt x="339" y="6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66">
              <a:extLst>
                <a:ext uri="{FF2B5EF4-FFF2-40B4-BE49-F238E27FC236}">
                  <a16:creationId xmlns:a16="http://schemas.microsoft.com/office/drawing/2014/main" id="{0CDF6602-B869-4C47-AB03-C50B83ADE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6" y="3049583"/>
              <a:ext cx="119063" cy="107950"/>
            </a:xfrm>
            <a:custGeom>
              <a:avLst/>
              <a:gdLst>
                <a:gd name="T0" fmla="*/ 75 w 75"/>
                <a:gd name="T1" fmla="*/ 50 h 68"/>
                <a:gd name="T2" fmla="*/ 55 w 75"/>
                <a:gd name="T3" fmla="*/ 68 h 68"/>
                <a:gd name="T4" fmla="*/ 0 w 75"/>
                <a:gd name="T5" fmla="*/ 19 h 68"/>
                <a:gd name="T6" fmla="*/ 20 w 75"/>
                <a:gd name="T7" fmla="*/ 0 h 68"/>
                <a:gd name="T8" fmla="*/ 75 w 75"/>
                <a:gd name="T9" fmla="*/ 5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75" y="50"/>
                  </a:moveTo>
                  <a:lnTo>
                    <a:pt x="55" y="6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67">
              <a:extLst>
                <a:ext uri="{FF2B5EF4-FFF2-40B4-BE49-F238E27FC236}">
                  <a16:creationId xmlns:a16="http://schemas.microsoft.com/office/drawing/2014/main" id="{EA6C6F89-67B3-470D-B56E-F6BD7EEF3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1" y="2909883"/>
              <a:ext cx="198438" cy="179388"/>
            </a:xfrm>
            <a:custGeom>
              <a:avLst/>
              <a:gdLst>
                <a:gd name="T0" fmla="*/ 681 w 747"/>
                <a:gd name="T1" fmla="*/ 441 h 747"/>
                <a:gd name="T2" fmla="*/ 681 w 747"/>
                <a:gd name="T3" fmla="*/ 680 h 747"/>
                <a:gd name="T4" fmla="*/ 441 w 747"/>
                <a:gd name="T5" fmla="*/ 680 h 747"/>
                <a:gd name="T6" fmla="*/ 66 w 747"/>
                <a:gd name="T7" fmla="*/ 306 h 747"/>
                <a:gd name="T8" fmla="*/ 66 w 747"/>
                <a:gd name="T9" fmla="*/ 66 h 747"/>
                <a:gd name="T10" fmla="*/ 306 w 747"/>
                <a:gd name="T11" fmla="*/ 66 h 747"/>
                <a:gd name="T12" fmla="*/ 681 w 747"/>
                <a:gd name="T13" fmla="*/ 441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681" y="441"/>
                  </a:moveTo>
                  <a:cubicBezTo>
                    <a:pt x="747" y="507"/>
                    <a:pt x="747" y="614"/>
                    <a:pt x="681" y="680"/>
                  </a:cubicBezTo>
                  <a:cubicBezTo>
                    <a:pt x="614" y="747"/>
                    <a:pt x="507" y="747"/>
                    <a:pt x="441" y="680"/>
                  </a:cubicBezTo>
                  <a:lnTo>
                    <a:pt x="66" y="306"/>
                  </a:lnTo>
                  <a:cubicBezTo>
                    <a:pt x="0" y="240"/>
                    <a:pt x="0" y="132"/>
                    <a:pt x="66" y="66"/>
                  </a:cubicBezTo>
                  <a:cubicBezTo>
                    <a:pt x="133" y="0"/>
                    <a:pt x="240" y="0"/>
                    <a:pt x="306" y="66"/>
                  </a:cubicBezTo>
                  <a:lnTo>
                    <a:pt x="681" y="44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Rectangle 168">
              <a:extLst>
                <a:ext uri="{FF2B5EF4-FFF2-40B4-BE49-F238E27FC236}">
                  <a16:creationId xmlns:a16="http://schemas.microsoft.com/office/drawing/2014/main" id="{6704210D-AAB4-4626-AC66-2D3282382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4968" y="3371844"/>
              <a:ext cx="1238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69">
              <a:extLst>
                <a:ext uri="{FF2B5EF4-FFF2-40B4-BE49-F238E27FC236}">
                  <a16:creationId xmlns:a16="http://schemas.microsoft.com/office/drawing/2014/main" id="{565B7FA8-0F84-466D-94BF-6DF494146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7482" y="3351207"/>
              <a:ext cx="230188" cy="80963"/>
            </a:xfrm>
            <a:custGeom>
              <a:avLst/>
              <a:gdLst>
                <a:gd name="T0" fmla="*/ 699 w 869"/>
                <a:gd name="T1" fmla="*/ 0 h 339"/>
                <a:gd name="T2" fmla="*/ 869 w 869"/>
                <a:gd name="T3" fmla="*/ 170 h 339"/>
                <a:gd name="T4" fmla="*/ 699 w 869"/>
                <a:gd name="T5" fmla="*/ 339 h 339"/>
                <a:gd name="T6" fmla="*/ 170 w 869"/>
                <a:gd name="T7" fmla="*/ 339 h 339"/>
                <a:gd name="T8" fmla="*/ 0 w 869"/>
                <a:gd name="T9" fmla="*/ 170 h 339"/>
                <a:gd name="T10" fmla="*/ 170 w 869"/>
                <a:gd name="T11" fmla="*/ 0 h 339"/>
                <a:gd name="T12" fmla="*/ 699 w 869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339">
                  <a:moveTo>
                    <a:pt x="699" y="0"/>
                  </a:moveTo>
                  <a:cubicBezTo>
                    <a:pt x="793" y="0"/>
                    <a:pt x="869" y="76"/>
                    <a:pt x="869" y="170"/>
                  </a:cubicBezTo>
                  <a:cubicBezTo>
                    <a:pt x="869" y="263"/>
                    <a:pt x="793" y="339"/>
                    <a:pt x="699" y="339"/>
                  </a:cubicBezTo>
                  <a:lnTo>
                    <a:pt x="170" y="339"/>
                  </a:lnTo>
                  <a:cubicBezTo>
                    <a:pt x="76" y="339"/>
                    <a:pt x="0" y="263"/>
                    <a:pt x="0" y="170"/>
                  </a:cubicBezTo>
                  <a:cubicBezTo>
                    <a:pt x="0" y="76"/>
                    <a:pt x="76" y="0"/>
                    <a:pt x="170" y="0"/>
                  </a:cubicBezTo>
                  <a:lnTo>
                    <a:pt x="69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70">
              <a:extLst>
                <a:ext uri="{FF2B5EF4-FFF2-40B4-BE49-F238E27FC236}">
                  <a16:creationId xmlns:a16="http://schemas.microsoft.com/office/drawing/2014/main" id="{DCA2EC8F-4238-4AAE-9BDA-EB4BFBF28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9907" y="3625844"/>
              <a:ext cx="119063" cy="107950"/>
            </a:xfrm>
            <a:custGeom>
              <a:avLst/>
              <a:gdLst>
                <a:gd name="T0" fmla="*/ 55 w 75"/>
                <a:gd name="T1" fmla="*/ 0 h 68"/>
                <a:gd name="T2" fmla="*/ 75 w 75"/>
                <a:gd name="T3" fmla="*/ 18 h 68"/>
                <a:gd name="T4" fmla="*/ 20 w 75"/>
                <a:gd name="T5" fmla="*/ 68 h 68"/>
                <a:gd name="T6" fmla="*/ 0 w 75"/>
                <a:gd name="T7" fmla="*/ 50 h 68"/>
                <a:gd name="T8" fmla="*/ 55 w 75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8">
                  <a:moveTo>
                    <a:pt x="55" y="0"/>
                  </a:moveTo>
                  <a:lnTo>
                    <a:pt x="75" y="18"/>
                  </a:lnTo>
                  <a:lnTo>
                    <a:pt x="20" y="68"/>
                  </a:lnTo>
                  <a:lnTo>
                    <a:pt x="0" y="5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71">
              <a:extLst>
                <a:ext uri="{FF2B5EF4-FFF2-40B4-BE49-F238E27FC236}">
                  <a16:creationId xmlns:a16="http://schemas.microsoft.com/office/drawing/2014/main" id="{B6AE8309-5941-425B-B6A8-DA077B053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2" y="3695693"/>
              <a:ext cx="198438" cy="177800"/>
            </a:xfrm>
            <a:custGeom>
              <a:avLst/>
              <a:gdLst>
                <a:gd name="T0" fmla="*/ 441 w 747"/>
                <a:gd name="T1" fmla="*/ 66 h 746"/>
                <a:gd name="T2" fmla="*/ 681 w 747"/>
                <a:gd name="T3" fmla="*/ 66 h 746"/>
                <a:gd name="T4" fmla="*/ 681 w 747"/>
                <a:gd name="T5" fmla="*/ 306 h 746"/>
                <a:gd name="T6" fmla="*/ 306 w 747"/>
                <a:gd name="T7" fmla="*/ 680 h 746"/>
                <a:gd name="T8" fmla="*/ 66 w 747"/>
                <a:gd name="T9" fmla="*/ 680 h 746"/>
                <a:gd name="T10" fmla="*/ 66 w 747"/>
                <a:gd name="T11" fmla="*/ 440 h 746"/>
                <a:gd name="T12" fmla="*/ 441 w 747"/>
                <a:gd name="T13" fmla="*/ 6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6">
                  <a:moveTo>
                    <a:pt x="441" y="66"/>
                  </a:moveTo>
                  <a:cubicBezTo>
                    <a:pt x="507" y="0"/>
                    <a:pt x="614" y="0"/>
                    <a:pt x="681" y="66"/>
                  </a:cubicBezTo>
                  <a:cubicBezTo>
                    <a:pt x="747" y="132"/>
                    <a:pt x="747" y="240"/>
                    <a:pt x="681" y="306"/>
                  </a:cubicBezTo>
                  <a:lnTo>
                    <a:pt x="306" y="680"/>
                  </a:lnTo>
                  <a:cubicBezTo>
                    <a:pt x="240" y="746"/>
                    <a:pt x="132" y="746"/>
                    <a:pt x="66" y="680"/>
                  </a:cubicBezTo>
                  <a:cubicBezTo>
                    <a:pt x="0" y="614"/>
                    <a:pt x="0" y="506"/>
                    <a:pt x="66" y="440"/>
                  </a:cubicBezTo>
                  <a:lnTo>
                    <a:pt x="441" y="6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Rectangle 172">
              <a:extLst>
                <a:ext uri="{FF2B5EF4-FFF2-40B4-BE49-F238E27FC236}">
                  <a16:creationId xmlns:a16="http://schemas.microsoft.com/office/drawing/2014/main" id="{E4287520-A776-441E-933E-63FD9AB0F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4" y="3743318"/>
              <a:ext cx="44450" cy="1111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173">
              <a:extLst>
                <a:ext uri="{FF2B5EF4-FFF2-40B4-BE49-F238E27FC236}">
                  <a16:creationId xmlns:a16="http://schemas.microsoft.com/office/drawing/2014/main" id="{B77E8764-20E6-4182-A824-FA8592835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282" y="3843332"/>
              <a:ext cx="90488" cy="207963"/>
            </a:xfrm>
            <a:custGeom>
              <a:avLst/>
              <a:gdLst>
                <a:gd name="T0" fmla="*/ 0 w 339"/>
                <a:gd name="T1" fmla="*/ 169 h 868"/>
                <a:gd name="T2" fmla="*/ 170 w 339"/>
                <a:gd name="T3" fmla="*/ 0 h 868"/>
                <a:gd name="T4" fmla="*/ 339 w 339"/>
                <a:gd name="T5" fmla="*/ 169 h 868"/>
                <a:gd name="T6" fmla="*/ 339 w 339"/>
                <a:gd name="T7" fmla="*/ 699 h 868"/>
                <a:gd name="T8" fmla="*/ 169 w 339"/>
                <a:gd name="T9" fmla="*/ 868 h 868"/>
                <a:gd name="T10" fmla="*/ 0 w 339"/>
                <a:gd name="T11" fmla="*/ 699 h 868"/>
                <a:gd name="T12" fmla="*/ 0 w 339"/>
                <a:gd name="T13" fmla="*/ 169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868">
                  <a:moveTo>
                    <a:pt x="0" y="169"/>
                  </a:moveTo>
                  <a:cubicBezTo>
                    <a:pt x="0" y="76"/>
                    <a:pt x="76" y="0"/>
                    <a:pt x="170" y="0"/>
                  </a:cubicBezTo>
                  <a:cubicBezTo>
                    <a:pt x="263" y="0"/>
                    <a:pt x="339" y="76"/>
                    <a:pt x="339" y="169"/>
                  </a:cubicBezTo>
                  <a:lnTo>
                    <a:pt x="339" y="699"/>
                  </a:lnTo>
                  <a:cubicBezTo>
                    <a:pt x="339" y="792"/>
                    <a:pt x="263" y="868"/>
                    <a:pt x="169" y="868"/>
                  </a:cubicBezTo>
                  <a:cubicBezTo>
                    <a:pt x="76" y="868"/>
                    <a:pt x="0" y="792"/>
                    <a:pt x="0" y="699"/>
                  </a:cubicBezTo>
                  <a:lnTo>
                    <a:pt x="0" y="16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174">
              <a:extLst>
                <a:ext uri="{FF2B5EF4-FFF2-40B4-BE49-F238E27FC236}">
                  <a16:creationId xmlns:a16="http://schemas.microsoft.com/office/drawing/2014/main" id="{4ED123C4-A528-4B5E-8260-C247A1038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2" y="3625844"/>
              <a:ext cx="120650" cy="107950"/>
            </a:xfrm>
            <a:custGeom>
              <a:avLst/>
              <a:gdLst>
                <a:gd name="T0" fmla="*/ 0 w 76"/>
                <a:gd name="T1" fmla="*/ 18 h 68"/>
                <a:gd name="T2" fmla="*/ 20 w 76"/>
                <a:gd name="T3" fmla="*/ 0 h 68"/>
                <a:gd name="T4" fmla="*/ 76 w 76"/>
                <a:gd name="T5" fmla="*/ 50 h 68"/>
                <a:gd name="T6" fmla="*/ 56 w 76"/>
                <a:gd name="T7" fmla="*/ 68 h 68"/>
                <a:gd name="T8" fmla="*/ 0 w 76"/>
                <a:gd name="T9" fmla="*/ 1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0" y="18"/>
                  </a:moveTo>
                  <a:lnTo>
                    <a:pt x="20" y="0"/>
                  </a:lnTo>
                  <a:lnTo>
                    <a:pt x="76" y="50"/>
                  </a:lnTo>
                  <a:lnTo>
                    <a:pt x="56" y="6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175">
              <a:extLst>
                <a:ext uri="{FF2B5EF4-FFF2-40B4-BE49-F238E27FC236}">
                  <a16:creationId xmlns:a16="http://schemas.microsoft.com/office/drawing/2014/main" id="{97AED9BF-3F15-47FF-9E0B-915B3EF02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69" y="3695694"/>
              <a:ext cx="196850" cy="177800"/>
            </a:xfrm>
            <a:custGeom>
              <a:avLst/>
              <a:gdLst>
                <a:gd name="T0" fmla="*/ 66 w 746"/>
                <a:gd name="T1" fmla="*/ 306 h 746"/>
                <a:gd name="T2" fmla="*/ 66 w 746"/>
                <a:gd name="T3" fmla="*/ 66 h 746"/>
                <a:gd name="T4" fmla="*/ 306 w 746"/>
                <a:gd name="T5" fmla="*/ 66 h 746"/>
                <a:gd name="T6" fmla="*/ 680 w 746"/>
                <a:gd name="T7" fmla="*/ 440 h 746"/>
                <a:gd name="T8" fmla="*/ 680 w 746"/>
                <a:gd name="T9" fmla="*/ 680 h 746"/>
                <a:gd name="T10" fmla="*/ 440 w 746"/>
                <a:gd name="T11" fmla="*/ 680 h 746"/>
                <a:gd name="T12" fmla="*/ 66 w 746"/>
                <a:gd name="T13" fmla="*/ 30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746">
                  <a:moveTo>
                    <a:pt x="66" y="306"/>
                  </a:moveTo>
                  <a:cubicBezTo>
                    <a:pt x="0" y="240"/>
                    <a:pt x="0" y="132"/>
                    <a:pt x="66" y="66"/>
                  </a:cubicBezTo>
                  <a:cubicBezTo>
                    <a:pt x="132" y="0"/>
                    <a:pt x="240" y="0"/>
                    <a:pt x="306" y="66"/>
                  </a:cubicBezTo>
                  <a:lnTo>
                    <a:pt x="680" y="440"/>
                  </a:lnTo>
                  <a:cubicBezTo>
                    <a:pt x="746" y="507"/>
                    <a:pt x="746" y="614"/>
                    <a:pt x="680" y="680"/>
                  </a:cubicBezTo>
                  <a:cubicBezTo>
                    <a:pt x="614" y="746"/>
                    <a:pt x="506" y="746"/>
                    <a:pt x="440" y="680"/>
                  </a:cubicBezTo>
                  <a:lnTo>
                    <a:pt x="66" y="30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Rectangle 176">
              <a:extLst>
                <a:ext uri="{FF2B5EF4-FFF2-40B4-BE49-F238E27FC236}">
                  <a16:creationId xmlns:a16="http://schemas.microsoft.com/office/drawing/2014/main" id="{1A1997D8-6B64-45D7-A16F-CCEFB05C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8257" y="3371844"/>
              <a:ext cx="123825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177">
              <a:extLst>
                <a:ext uri="{FF2B5EF4-FFF2-40B4-BE49-F238E27FC236}">
                  <a16:creationId xmlns:a16="http://schemas.microsoft.com/office/drawing/2014/main" id="{3B30D4D0-B2EA-4F51-94A3-27BA9A84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9383" y="3351207"/>
              <a:ext cx="230188" cy="80963"/>
            </a:xfrm>
            <a:custGeom>
              <a:avLst/>
              <a:gdLst>
                <a:gd name="T0" fmla="*/ 169 w 868"/>
                <a:gd name="T1" fmla="*/ 339 h 339"/>
                <a:gd name="T2" fmla="*/ 0 w 868"/>
                <a:gd name="T3" fmla="*/ 170 h 339"/>
                <a:gd name="T4" fmla="*/ 169 w 868"/>
                <a:gd name="T5" fmla="*/ 0 h 339"/>
                <a:gd name="T6" fmla="*/ 699 w 868"/>
                <a:gd name="T7" fmla="*/ 0 h 339"/>
                <a:gd name="T8" fmla="*/ 868 w 868"/>
                <a:gd name="T9" fmla="*/ 170 h 339"/>
                <a:gd name="T10" fmla="*/ 699 w 868"/>
                <a:gd name="T11" fmla="*/ 339 h 339"/>
                <a:gd name="T12" fmla="*/ 169 w 868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339">
                  <a:moveTo>
                    <a:pt x="169" y="339"/>
                  </a:moveTo>
                  <a:cubicBezTo>
                    <a:pt x="76" y="339"/>
                    <a:pt x="0" y="264"/>
                    <a:pt x="0" y="170"/>
                  </a:cubicBezTo>
                  <a:cubicBezTo>
                    <a:pt x="0" y="76"/>
                    <a:pt x="76" y="0"/>
                    <a:pt x="169" y="0"/>
                  </a:cubicBezTo>
                  <a:lnTo>
                    <a:pt x="699" y="0"/>
                  </a:lnTo>
                  <a:cubicBezTo>
                    <a:pt x="792" y="0"/>
                    <a:pt x="868" y="76"/>
                    <a:pt x="868" y="170"/>
                  </a:cubicBezTo>
                  <a:cubicBezTo>
                    <a:pt x="868" y="264"/>
                    <a:pt x="792" y="339"/>
                    <a:pt x="699" y="339"/>
                  </a:cubicBezTo>
                  <a:lnTo>
                    <a:pt x="169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178">
              <a:extLst>
                <a:ext uri="{FF2B5EF4-FFF2-40B4-BE49-F238E27FC236}">
                  <a16:creationId xmlns:a16="http://schemas.microsoft.com/office/drawing/2014/main" id="{120E2C4F-671C-4647-A51C-80328F4A3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8083" y="3049583"/>
              <a:ext cx="120650" cy="107950"/>
            </a:xfrm>
            <a:custGeom>
              <a:avLst/>
              <a:gdLst>
                <a:gd name="T0" fmla="*/ 20 w 76"/>
                <a:gd name="T1" fmla="*/ 68 h 68"/>
                <a:gd name="T2" fmla="*/ 0 w 76"/>
                <a:gd name="T3" fmla="*/ 50 h 68"/>
                <a:gd name="T4" fmla="*/ 56 w 76"/>
                <a:gd name="T5" fmla="*/ 0 h 68"/>
                <a:gd name="T6" fmla="*/ 76 w 76"/>
                <a:gd name="T7" fmla="*/ 19 h 68"/>
                <a:gd name="T8" fmla="*/ 20 w 76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8">
                  <a:moveTo>
                    <a:pt x="20" y="68"/>
                  </a:moveTo>
                  <a:lnTo>
                    <a:pt x="0" y="50"/>
                  </a:lnTo>
                  <a:lnTo>
                    <a:pt x="56" y="0"/>
                  </a:lnTo>
                  <a:lnTo>
                    <a:pt x="76" y="19"/>
                  </a:lnTo>
                  <a:lnTo>
                    <a:pt x="20" y="6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179">
              <a:extLst>
                <a:ext uri="{FF2B5EF4-FFF2-40B4-BE49-F238E27FC236}">
                  <a16:creationId xmlns:a16="http://schemas.microsoft.com/office/drawing/2014/main" id="{ABEAB8A7-EEC6-4CD6-B5E4-E70A736BF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5872" y="2909883"/>
              <a:ext cx="196850" cy="179388"/>
            </a:xfrm>
            <a:custGeom>
              <a:avLst/>
              <a:gdLst>
                <a:gd name="T0" fmla="*/ 306 w 747"/>
                <a:gd name="T1" fmla="*/ 680 h 747"/>
                <a:gd name="T2" fmla="*/ 66 w 747"/>
                <a:gd name="T3" fmla="*/ 680 h 747"/>
                <a:gd name="T4" fmla="*/ 66 w 747"/>
                <a:gd name="T5" fmla="*/ 441 h 747"/>
                <a:gd name="T6" fmla="*/ 440 w 747"/>
                <a:gd name="T7" fmla="*/ 66 h 747"/>
                <a:gd name="T8" fmla="*/ 680 w 747"/>
                <a:gd name="T9" fmla="*/ 66 h 747"/>
                <a:gd name="T10" fmla="*/ 680 w 747"/>
                <a:gd name="T11" fmla="*/ 306 h 747"/>
                <a:gd name="T12" fmla="*/ 306 w 747"/>
                <a:gd name="T13" fmla="*/ 68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7" h="747">
                  <a:moveTo>
                    <a:pt x="306" y="680"/>
                  </a:moveTo>
                  <a:cubicBezTo>
                    <a:pt x="240" y="747"/>
                    <a:pt x="133" y="747"/>
                    <a:pt x="66" y="680"/>
                  </a:cubicBezTo>
                  <a:cubicBezTo>
                    <a:pt x="0" y="614"/>
                    <a:pt x="0" y="507"/>
                    <a:pt x="66" y="441"/>
                  </a:cubicBezTo>
                  <a:lnTo>
                    <a:pt x="440" y="66"/>
                  </a:lnTo>
                  <a:cubicBezTo>
                    <a:pt x="506" y="0"/>
                    <a:pt x="614" y="0"/>
                    <a:pt x="680" y="66"/>
                  </a:cubicBezTo>
                  <a:cubicBezTo>
                    <a:pt x="747" y="133"/>
                    <a:pt x="747" y="240"/>
                    <a:pt x="680" y="306"/>
                  </a:cubicBezTo>
                  <a:lnTo>
                    <a:pt x="306" y="6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Rectangle 180">
              <a:extLst>
                <a:ext uri="{FF2B5EF4-FFF2-40B4-BE49-F238E27FC236}">
                  <a16:creationId xmlns:a16="http://schemas.microsoft.com/office/drawing/2014/main" id="{6975C8A0-2372-48B2-B20E-C190BD330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046408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81">
              <a:extLst>
                <a:ext uri="{FF2B5EF4-FFF2-40B4-BE49-F238E27FC236}">
                  <a16:creationId xmlns:a16="http://schemas.microsoft.com/office/drawing/2014/main" id="{30DCC443-9A40-47D6-A29B-FFB46ED0D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133720"/>
              <a:ext cx="236538" cy="212725"/>
            </a:xfrm>
            <a:custGeom>
              <a:avLst/>
              <a:gdLst>
                <a:gd name="T0" fmla="*/ 149 w 149"/>
                <a:gd name="T1" fmla="*/ 116 h 134"/>
                <a:gd name="T2" fmla="*/ 129 w 149"/>
                <a:gd name="T3" fmla="*/ 134 h 134"/>
                <a:gd name="T4" fmla="*/ 0 w 149"/>
                <a:gd name="T5" fmla="*/ 18 h 134"/>
                <a:gd name="T6" fmla="*/ 20 w 149"/>
                <a:gd name="T7" fmla="*/ 0 h 134"/>
                <a:gd name="T8" fmla="*/ 149 w 149"/>
                <a:gd name="T9" fmla="*/ 11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149" y="116"/>
                  </a:moveTo>
                  <a:lnTo>
                    <a:pt x="129" y="134"/>
                  </a:lnTo>
                  <a:lnTo>
                    <a:pt x="0" y="18"/>
                  </a:lnTo>
                  <a:lnTo>
                    <a:pt x="20" y="0"/>
                  </a:lnTo>
                  <a:lnTo>
                    <a:pt x="149" y="1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Rectangle 182">
              <a:extLst>
                <a:ext uri="{FF2B5EF4-FFF2-40B4-BE49-F238E27FC236}">
                  <a16:creationId xmlns:a16="http://schemas.microsoft.com/office/drawing/2014/main" id="{77D0C987-878F-4174-A70F-73290340E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5147" y="3371844"/>
              <a:ext cx="290513" cy="412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183">
              <a:extLst>
                <a:ext uri="{FF2B5EF4-FFF2-40B4-BE49-F238E27FC236}">
                  <a16:creationId xmlns:a16="http://schemas.microsoft.com/office/drawing/2014/main" id="{C6EB0194-D5C5-41D4-9DEA-81CB0DCF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985" y="3436932"/>
              <a:ext cx="236538" cy="214313"/>
            </a:xfrm>
            <a:custGeom>
              <a:avLst/>
              <a:gdLst>
                <a:gd name="T0" fmla="*/ 129 w 149"/>
                <a:gd name="T1" fmla="*/ 0 h 135"/>
                <a:gd name="T2" fmla="*/ 149 w 149"/>
                <a:gd name="T3" fmla="*/ 18 h 135"/>
                <a:gd name="T4" fmla="*/ 20 w 149"/>
                <a:gd name="T5" fmla="*/ 135 h 135"/>
                <a:gd name="T6" fmla="*/ 0 w 149"/>
                <a:gd name="T7" fmla="*/ 117 h 135"/>
                <a:gd name="T8" fmla="*/ 129 w 149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129" y="0"/>
                  </a:moveTo>
                  <a:lnTo>
                    <a:pt x="149" y="18"/>
                  </a:lnTo>
                  <a:lnTo>
                    <a:pt x="20" y="135"/>
                  </a:lnTo>
                  <a:lnTo>
                    <a:pt x="0" y="117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Rectangle 184">
              <a:extLst>
                <a:ext uri="{FF2B5EF4-FFF2-40B4-BE49-F238E27FC236}">
                  <a16:creationId xmlns:a16="http://schemas.microsoft.com/office/drawing/2014/main" id="{000488A0-9705-45AF-89C8-72D98DD00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7097" y="3476619"/>
              <a:ext cx="44450" cy="2619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185">
              <a:extLst>
                <a:ext uri="{FF2B5EF4-FFF2-40B4-BE49-F238E27FC236}">
                  <a16:creationId xmlns:a16="http://schemas.microsoft.com/office/drawing/2014/main" id="{6C3D3CCD-D0B5-4AE8-8D13-EC82239D2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436932"/>
              <a:ext cx="236538" cy="214313"/>
            </a:xfrm>
            <a:custGeom>
              <a:avLst/>
              <a:gdLst>
                <a:gd name="T0" fmla="*/ 0 w 149"/>
                <a:gd name="T1" fmla="*/ 18 h 135"/>
                <a:gd name="T2" fmla="*/ 20 w 149"/>
                <a:gd name="T3" fmla="*/ 0 h 135"/>
                <a:gd name="T4" fmla="*/ 149 w 149"/>
                <a:gd name="T5" fmla="*/ 117 h 135"/>
                <a:gd name="T6" fmla="*/ 129 w 149"/>
                <a:gd name="T7" fmla="*/ 135 h 135"/>
                <a:gd name="T8" fmla="*/ 0 w 149"/>
                <a:gd name="T9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5">
                  <a:moveTo>
                    <a:pt x="0" y="18"/>
                  </a:moveTo>
                  <a:lnTo>
                    <a:pt x="20" y="0"/>
                  </a:lnTo>
                  <a:lnTo>
                    <a:pt x="149" y="117"/>
                  </a:lnTo>
                  <a:lnTo>
                    <a:pt x="129" y="135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Rectangle 186">
              <a:extLst>
                <a:ext uri="{FF2B5EF4-FFF2-40B4-BE49-F238E27FC236}">
                  <a16:creationId xmlns:a16="http://schemas.microsoft.com/office/drawing/2014/main" id="{C4BEFD40-2E8F-4F9C-A4FA-AB2133920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985" y="3371844"/>
              <a:ext cx="288925" cy="396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187">
              <a:extLst>
                <a:ext uri="{FF2B5EF4-FFF2-40B4-BE49-F238E27FC236}">
                  <a16:creationId xmlns:a16="http://schemas.microsoft.com/office/drawing/2014/main" id="{2039B1D1-85E0-4721-8B5D-638995EAF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2" y="3133720"/>
              <a:ext cx="236538" cy="212725"/>
            </a:xfrm>
            <a:custGeom>
              <a:avLst/>
              <a:gdLst>
                <a:gd name="T0" fmla="*/ 20 w 149"/>
                <a:gd name="T1" fmla="*/ 134 h 134"/>
                <a:gd name="T2" fmla="*/ 0 w 149"/>
                <a:gd name="T3" fmla="*/ 116 h 134"/>
                <a:gd name="T4" fmla="*/ 129 w 149"/>
                <a:gd name="T5" fmla="*/ 0 h 134"/>
                <a:gd name="T6" fmla="*/ 149 w 149"/>
                <a:gd name="T7" fmla="*/ 18 h 134"/>
                <a:gd name="T8" fmla="*/ 20 w 149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34">
                  <a:moveTo>
                    <a:pt x="20" y="134"/>
                  </a:moveTo>
                  <a:lnTo>
                    <a:pt x="0" y="116"/>
                  </a:lnTo>
                  <a:lnTo>
                    <a:pt x="129" y="0"/>
                  </a:lnTo>
                  <a:lnTo>
                    <a:pt x="149" y="18"/>
                  </a:lnTo>
                  <a:lnTo>
                    <a:pt x="20" y="13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Oval 188">
              <a:extLst>
                <a:ext uri="{FF2B5EF4-FFF2-40B4-BE49-F238E27FC236}">
                  <a16:creationId xmlns:a16="http://schemas.microsoft.com/office/drawing/2014/main" id="{82FC90FD-4DFA-4312-B8BA-CB88BDFC6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4547" y="3297232"/>
              <a:ext cx="209550" cy="18891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Oval 189">
              <a:extLst>
                <a:ext uri="{FF2B5EF4-FFF2-40B4-BE49-F238E27FC236}">
                  <a16:creationId xmlns:a16="http://schemas.microsoft.com/office/drawing/2014/main" id="{97240303-459B-4217-97F8-3AA9826CD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85" y="3351207"/>
              <a:ext cx="90488" cy="809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190">
              <a:extLst>
                <a:ext uri="{FF2B5EF4-FFF2-40B4-BE49-F238E27FC236}">
                  <a16:creationId xmlns:a16="http://schemas.microsoft.com/office/drawing/2014/main" id="{C45DBE8D-FEF3-449C-8142-5D68FDE153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78948" y="2978145"/>
              <a:ext cx="919163" cy="828674"/>
            </a:xfrm>
            <a:prstGeom prst="donut">
              <a:avLst>
                <a:gd name="adj" fmla="val 12231"/>
              </a:avLst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Oval 191">
              <a:extLst>
                <a:ext uri="{FF2B5EF4-FFF2-40B4-BE49-F238E27FC236}">
                  <a16:creationId xmlns:a16="http://schemas.microsoft.com/office/drawing/2014/main" id="{27B2EF01-FC6B-44C4-932D-041C54134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3923" y="30083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92">
              <a:extLst>
                <a:ext uri="{FF2B5EF4-FFF2-40B4-BE49-F238E27FC236}">
                  <a16:creationId xmlns:a16="http://schemas.microsoft.com/office/drawing/2014/main" id="{EF2D06B5-FF06-4972-8273-60742B5F3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1" y="303370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193">
              <a:extLst>
                <a:ext uri="{FF2B5EF4-FFF2-40B4-BE49-F238E27FC236}">
                  <a16:creationId xmlns:a16="http://schemas.microsoft.com/office/drawing/2014/main" id="{AAB7301C-6106-4988-9BC1-078C21EFC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1114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194">
              <a:extLst>
                <a:ext uri="{FF2B5EF4-FFF2-40B4-BE49-F238E27FC236}">
                  <a16:creationId xmlns:a16="http://schemas.microsoft.com/office/drawing/2014/main" id="{45BA837D-E677-44B6-987C-F3AF634F6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1" y="32289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195">
              <a:extLst>
                <a:ext uri="{FF2B5EF4-FFF2-40B4-BE49-F238E27FC236}">
                  <a16:creationId xmlns:a16="http://schemas.microsoft.com/office/drawing/2014/main" id="{072514D6-DC65-4DFE-9B70-AAD7D3A80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875" y="33702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196">
              <a:extLst>
                <a:ext uri="{FF2B5EF4-FFF2-40B4-BE49-F238E27FC236}">
                  <a16:creationId xmlns:a16="http://schemas.microsoft.com/office/drawing/2014/main" id="{8FC8F9CB-9378-414B-8D1E-C8C6AA874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863" y="3505194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197">
              <a:extLst>
                <a:ext uri="{FF2B5EF4-FFF2-40B4-BE49-F238E27FC236}">
                  <a16:creationId xmlns:a16="http://schemas.microsoft.com/office/drawing/2014/main" id="{FF2E8B0F-1491-4F80-911E-6991F6077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173" y="362266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198">
              <a:extLst>
                <a:ext uri="{FF2B5EF4-FFF2-40B4-BE49-F238E27FC236}">
                  <a16:creationId xmlns:a16="http://schemas.microsoft.com/office/drawing/2014/main" id="{60083761-CB57-408A-92B2-BC5BCE70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6763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199">
              <a:extLst>
                <a:ext uri="{FF2B5EF4-FFF2-40B4-BE49-F238E27FC236}">
                  <a16:creationId xmlns:a16="http://schemas.microsoft.com/office/drawing/2014/main" id="{3176D624-8E12-4B65-9BAF-4C00C2D7F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3922" y="3730619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0" name="Freeform 200">
              <a:extLst>
                <a:ext uri="{FF2B5EF4-FFF2-40B4-BE49-F238E27FC236}">
                  <a16:creationId xmlns:a16="http://schemas.microsoft.com/office/drawing/2014/main" id="{8BB5BAA7-CA2B-470F-A162-9FAD0AAA2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49" y="3700457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1" name="Freeform 201">
              <a:extLst>
                <a:ext uri="{FF2B5EF4-FFF2-40B4-BE49-F238E27FC236}">
                  <a16:creationId xmlns:a16="http://schemas.microsoft.com/office/drawing/2014/main" id="{0BD46C67-056B-4AAE-9337-4C694C5B8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2" y="362267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202">
              <a:extLst>
                <a:ext uri="{FF2B5EF4-FFF2-40B4-BE49-F238E27FC236}">
                  <a16:creationId xmlns:a16="http://schemas.microsoft.com/office/drawing/2014/main" id="{47F30461-3265-4FF7-B280-534416A62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7" y="3505195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203">
              <a:extLst>
                <a:ext uri="{FF2B5EF4-FFF2-40B4-BE49-F238E27FC236}">
                  <a16:creationId xmlns:a16="http://schemas.microsoft.com/office/drawing/2014/main" id="{DB3044A3-F2A7-414B-8BA4-F6175CCBB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3972" y="3370258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204">
              <a:extLst>
                <a:ext uri="{FF2B5EF4-FFF2-40B4-BE49-F238E27FC236}">
                  <a16:creationId xmlns:a16="http://schemas.microsoft.com/office/drawing/2014/main" id="{B6C6A59E-F3F4-4D85-B995-3B7604E97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0633" y="3228971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206">
              <a:extLst>
                <a:ext uri="{FF2B5EF4-FFF2-40B4-BE49-F238E27FC236}">
                  <a16:creationId xmlns:a16="http://schemas.microsoft.com/office/drawing/2014/main" id="{F3499280-8BFA-4735-BA91-40AA954CD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4910" y="3111500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207">
              <a:extLst>
                <a:ext uri="{FF2B5EF4-FFF2-40B4-BE49-F238E27FC236}">
                  <a16:creationId xmlns:a16="http://schemas.microsoft.com/office/drawing/2014/main" id="{83AE1CA5-9550-494E-871D-1A335174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3150" y="3033713"/>
              <a:ext cx="55247" cy="4978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929829F5-A294-4644-ACAB-45BDDAC2F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3173" y="4866294"/>
            <a:ext cx="465839" cy="465839"/>
          </a:xfrm>
          <a:prstGeom prst="rect">
            <a:avLst/>
          </a:prstGeom>
        </p:spPr>
      </p:pic>
      <p:pic>
        <p:nvPicPr>
          <p:cNvPr id="19" name="Graphic 18" descr="Magnifying glass">
            <a:extLst>
              <a:ext uri="{FF2B5EF4-FFF2-40B4-BE49-F238E27FC236}">
                <a16:creationId xmlns:a16="http://schemas.microsoft.com/office/drawing/2014/main" id="{6F142D8C-48A3-4A30-B68C-D0A46D188C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13473" y="3077840"/>
            <a:ext cx="465839" cy="465839"/>
          </a:xfrm>
          <a:prstGeom prst="rect">
            <a:avLst/>
          </a:prstGeom>
        </p:spPr>
      </p:pic>
      <p:pic>
        <p:nvPicPr>
          <p:cNvPr id="21" name="Graphic 20" descr="Single gear">
            <a:extLst>
              <a:ext uri="{FF2B5EF4-FFF2-40B4-BE49-F238E27FC236}">
                <a16:creationId xmlns:a16="http://schemas.microsoft.com/office/drawing/2014/main" id="{0E39E1F0-D49F-4364-A5D6-EA2B3D977E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2097" y="2738114"/>
            <a:ext cx="465839" cy="465839"/>
          </a:xfrm>
          <a:prstGeom prst="rect">
            <a:avLst/>
          </a:prstGeom>
        </p:spPr>
      </p:pic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DB045B-49D0-498C-AF67-DB5FEA45F2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4541" y="3891625"/>
            <a:ext cx="465839" cy="465839"/>
          </a:xfrm>
          <a:prstGeom prst="rect">
            <a:avLst/>
          </a:prstGeom>
        </p:spPr>
      </p:pic>
      <p:pic>
        <p:nvPicPr>
          <p:cNvPr id="25" name="Graphic 24" descr="Ribbon">
            <a:extLst>
              <a:ext uri="{FF2B5EF4-FFF2-40B4-BE49-F238E27FC236}">
                <a16:creationId xmlns:a16="http://schemas.microsoft.com/office/drawing/2014/main" id="{BA41C2C8-1976-4B1F-BC2F-E3344BBA6F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85758" y="2124794"/>
            <a:ext cx="465839" cy="465839"/>
          </a:xfrm>
          <a:prstGeom prst="rect">
            <a:avLst/>
          </a:prstGeom>
        </p:spPr>
      </p:pic>
      <p:pic>
        <p:nvPicPr>
          <p:cNvPr id="27" name="Graphic 26" descr="Shopping cart">
            <a:extLst>
              <a:ext uri="{FF2B5EF4-FFF2-40B4-BE49-F238E27FC236}">
                <a16:creationId xmlns:a16="http://schemas.microsoft.com/office/drawing/2014/main" id="{B04DAD30-E411-42B0-9590-3CF5D24D958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72896" y="4242925"/>
            <a:ext cx="465839" cy="465839"/>
          </a:xfrm>
          <a:prstGeom prst="rect">
            <a:avLst/>
          </a:prstGeom>
        </p:spPr>
      </p:pic>
      <p:pic>
        <p:nvPicPr>
          <p:cNvPr id="29" name="Graphic 28" descr="Chat">
            <a:extLst>
              <a:ext uri="{FF2B5EF4-FFF2-40B4-BE49-F238E27FC236}">
                <a16:creationId xmlns:a16="http://schemas.microsoft.com/office/drawing/2014/main" id="{0525BD03-C44E-4F4E-B04A-8A7501285D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95975" y="5019867"/>
            <a:ext cx="465839" cy="465839"/>
          </a:xfrm>
          <a:prstGeom prst="rect">
            <a:avLst/>
          </a:prstGeom>
        </p:spPr>
      </p:pic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6CD786D0-64E5-4A7A-B9AD-4AAA7874890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96988" y="1956161"/>
            <a:ext cx="465839" cy="465839"/>
          </a:xfrm>
          <a:prstGeom prst="rect">
            <a:avLst/>
          </a:prstGeom>
        </p:spPr>
      </p:pic>
      <p:pic>
        <p:nvPicPr>
          <p:cNvPr id="147" name="Graphic 146" descr="Users">
            <a:extLst>
              <a:ext uri="{FF2B5EF4-FFF2-40B4-BE49-F238E27FC236}">
                <a16:creationId xmlns:a16="http://schemas.microsoft.com/office/drawing/2014/main" id="{A6C878DF-66A6-4241-AAB2-CC6428AB5A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07872" y="1429675"/>
            <a:ext cx="404639" cy="404639"/>
          </a:xfrm>
          <a:prstGeom prst="rect">
            <a:avLst/>
          </a:prstGeom>
        </p:spPr>
      </p:pic>
      <p:pic>
        <p:nvPicPr>
          <p:cNvPr id="148" name="Graphic 147" descr="Single gear">
            <a:extLst>
              <a:ext uri="{FF2B5EF4-FFF2-40B4-BE49-F238E27FC236}">
                <a16:creationId xmlns:a16="http://schemas.microsoft.com/office/drawing/2014/main" id="{177F7A0A-E185-4377-9D06-571D3B5882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13030" y="2606808"/>
            <a:ext cx="404639" cy="404639"/>
          </a:xfrm>
          <a:prstGeom prst="rect">
            <a:avLst/>
          </a:prstGeom>
        </p:spPr>
      </p:pic>
      <p:pic>
        <p:nvPicPr>
          <p:cNvPr id="149" name="Graphic 148" descr="Database">
            <a:extLst>
              <a:ext uri="{FF2B5EF4-FFF2-40B4-BE49-F238E27FC236}">
                <a16:creationId xmlns:a16="http://schemas.microsoft.com/office/drawing/2014/main" id="{CD6068C5-DF49-4179-A987-B6A3761D56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3030" y="3783941"/>
            <a:ext cx="404639" cy="404639"/>
          </a:xfrm>
          <a:prstGeom prst="rect">
            <a:avLst/>
          </a:prstGeom>
        </p:spPr>
      </p:pic>
      <p:pic>
        <p:nvPicPr>
          <p:cNvPr id="150" name="Graphic 149" descr="Lightbulb">
            <a:extLst>
              <a:ext uri="{FF2B5EF4-FFF2-40B4-BE49-F238E27FC236}">
                <a16:creationId xmlns:a16="http://schemas.microsoft.com/office/drawing/2014/main" id="{0F5487E9-C21B-4E9C-8F90-DC4DEE03B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7872" y="4961075"/>
            <a:ext cx="404639" cy="404639"/>
          </a:xfrm>
          <a:prstGeom prst="rect">
            <a:avLst/>
          </a:prstGeom>
        </p:spPr>
      </p:pic>
      <p:pic>
        <p:nvPicPr>
          <p:cNvPr id="151" name="Graphic 150" descr="Chat">
            <a:extLst>
              <a:ext uri="{FF2B5EF4-FFF2-40B4-BE49-F238E27FC236}">
                <a16:creationId xmlns:a16="http://schemas.microsoft.com/office/drawing/2014/main" id="{C85091E1-D8E7-47F7-991E-BB401D5D5E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33297" y="4973419"/>
            <a:ext cx="404639" cy="404639"/>
          </a:xfrm>
          <a:prstGeom prst="rect">
            <a:avLst/>
          </a:prstGeom>
        </p:spPr>
      </p:pic>
      <p:pic>
        <p:nvPicPr>
          <p:cNvPr id="152" name="Graphic 151" descr="Shopping cart">
            <a:extLst>
              <a:ext uri="{FF2B5EF4-FFF2-40B4-BE49-F238E27FC236}">
                <a16:creationId xmlns:a16="http://schemas.microsoft.com/office/drawing/2014/main" id="{373B7036-69E1-40FA-999C-F9F1BB8838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6330" y="3792171"/>
            <a:ext cx="404639" cy="404639"/>
          </a:xfrm>
          <a:prstGeom prst="rect">
            <a:avLst/>
          </a:prstGeom>
        </p:spPr>
      </p:pic>
      <p:pic>
        <p:nvPicPr>
          <p:cNvPr id="153" name="Graphic 152" descr="Magnifying glass">
            <a:extLst>
              <a:ext uri="{FF2B5EF4-FFF2-40B4-BE49-F238E27FC236}">
                <a16:creationId xmlns:a16="http://schemas.microsoft.com/office/drawing/2014/main" id="{C57FFB9C-A528-4D3C-A189-C9A239D4AB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330" y="2610923"/>
            <a:ext cx="404639" cy="404639"/>
          </a:xfrm>
          <a:prstGeom prst="rect">
            <a:avLst/>
          </a:prstGeom>
        </p:spPr>
      </p:pic>
      <p:pic>
        <p:nvPicPr>
          <p:cNvPr id="154" name="Graphic 153" descr="Ribbon">
            <a:extLst>
              <a:ext uri="{FF2B5EF4-FFF2-40B4-BE49-F238E27FC236}">
                <a16:creationId xmlns:a16="http://schemas.microsoft.com/office/drawing/2014/main" id="{5EBD40ED-E535-4E12-8B88-EA6FDC1243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3297" y="1429675"/>
            <a:ext cx="404639" cy="40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8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574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Steering Wheel Diagram for PowerPoint</vt:lpstr>
      <vt:lpstr>Steering Wheel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Wheel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2019-04-16T17:24:57Z</dcterms:modified>
  <cp:category>Charts &amp; Diagrams</cp:category>
</cp:coreProperties>
</file>