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60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5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47578BE-13C9-4A06-9E7F-E1CE11D47C0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139876 w 9144000"/>
              <a:gd name="connsiteY0" fmla="*/ 5575300 h 6858000"/>
              <a:gd name="connsiteX1" fmla="*/ 7720776 w 9144000"/>
              <a:gd name="connsiteY1" fmla="*/ 5994400 h 6858000"/>
              <a:gd name="connsiteX2" fmla="*/ 8139876 w 9144000"/>
              <a:gd name="connsiteY2" fmla="*/ 6413500 h 6858000"/>
              <a:gd name="connsiteX3" fmla="*/ 8558976 w 9144000"/>
              <a:gd name="connsiteY3" fmla="*/ 5994400 h 6858000"/>
              <a:gd name="connsiteX4" fmla="*/ 8139876 w 9144000"/>
              <a:gd name="connsiteY4" fmla="*/ 5575300 h 6858000"/>
              <a:gd name="connsiteX5" fmla="*/ 6713380 w 9144000"/>
              <a:gd name="connsiteY5" fmla="*/ 5575300 h 6858000"/>
              <a:gd name="connsiteX6" fmla="*/ 6294280 w 9144000"/>
              <a:gd name="connsiteY6" fmla="*/ 5994400 h 6858000"/>
              <a:gd name="connsiteX7" fmla="*/ 6713380 w 9144000"/>
              <a:gd name="connsiteY7" fmla="*/ 6413500 h 6858000"/>
              <a:gd name="connsiteX8" fmla="*/ 7132480 w 9144000"/>
              <a:gd name="connsiteY8" fmla="*/ 5994400 h 6858000"/>
              <a:gd name="connsiteX9" fmla="*/ 6713380 w 9144000"/>
              <a:gd name="connsiteY9" fmla="*/ 5575300 h 6858000"/>
              <a:gd name="connsiteX10" fmla="*/ 5286884 w 9144000"/>
              <a:gd name="connsiteY10" fmla="*/ 5575300 h 6858000"/>
              <a:gd name="connsiteX11" fmla="*/ 4867784 w 9144000"/>
              <a:gd name="connsiteY11" fmla="*/ 5994400 h 6858000"/>
              <a:gd name="connsiteX12" fmla="*/ 5286884 w 9144000"/>
              <a:gd name="connsiteY12" fmla="*/ 6413500 h 6858000"/>
              <a:gd name="connsiteX13" fmla="*/ 5705984 w 9144000"/>
              <a:gd name="connsiteY13" fmla="*/ 5994400 h 6858000"/>
              <a:gd name="connsiteX14" fmla="*/ 5286884 w 9144000"/>
              <a:gd name="connsiteY14" fmla="*/ 5575300 h 6858000"/>
              <a:gd name="connsiteX15" fmla="*/ 3860390 w 9144000"/>
              <a:gd name="connsiteY15" fmla="*/ 5575300 h 6858000"/>
              <a:gd name="connsiteX16" fmla="*/ 3441289 w 9144000"/>
              <a:gd name="connsiteY16" fmla="*/ 5994400 h 6858000"/>
              <a:gd name="connsiteX17" fmla="*/ 3860390 w 9144000"/>
              <a:gd name="connsiteY17" fmla="*/ 6413500 h 6858000"/>
              <a:gd name="connsiteX18" fmla="*/ 4279488 w 9144000"/>
              <a:gd name="connsiteY18" fmla="*/ 5994400 h 6858000"/>
              <a:gd name="connsiteX19" fmla="*/ 3860390 w 9144000"/>
              <a:gd name="connsiteY19" fmla="*/ 5575300 h 6858000"/>
              <a:gd name="connsiteX20" fmla="*/ 2433894 w 9144000"/>
              <a:gd name="connsiteY20" fmla="*/ 5575300 h 6858000"/>
              <a:gd name="connsiteX21" fmla="*/ 2014794 w 9144000"/>
              <a:gd name="connsiteY21" fmla="*/ 5994400 h 6858000"/>
              <a:gd name="connsiteX22" fmla="*/ 2433894 w 9144000"/>
              <a:gd name="connsiteY22" fmla="*/ 6413500 h 6858000"/>
              <a:gd name="connsiteX23" fmla="*/ 2852994 w 9144000"/>
              <a:gd name="connsiteY23" fmla="*/ 5994400 h 6858000"/>
              <a:gd name="connsiteX24" fmla="*/ 2433894 w 9144000"/>
              <a:gd name="connsiteY24" fmla="*/ 5575300 h 6858000"/>
              <a:gd name="connsiteX25" fmla="*/ 1007399 w 9144000"/>
              <a:gd name="connsiteY25" fmla="*/ 5575300 h 6858000"/>
              <a:gd name="connsiteX26" fmla="*/ 588299 w 9144000"/>
              <a:gd name="connsiteY26" fmla="*/ 5994400 h 6858000"/>
              <a:gd name="connsiteX27" fmla="*/ 1007399 w 9144000"/>
              <a:gd name="connsiteY27" fmla="*/ 6413500 h 6858000"/>
              <a:gd name="connsiteX28" fmla="*/ 1426499 w 9144000"/>
              <a:gd name="connsiteY28" fmla="*/ 5994400 h 6858000"/>
              <a:gd name="connsiteX29" fmla="*/ 1007399 w 9144000"/>
              <a:gd name="connsiteY29" fmla="*/ 5575300 h 6858000"/>
              <a:gd name="connsiteX30" fmla="*/ 8139876 w 9144000"/>
              <a:gd name="connsiteY30" fmla="*/ 4292600 h 6858000"/>
              <a:gd name="connsiteX31" fmla="*/ 7720776 w 9144000"/>
              <a:gd name="connsiteY31" fmla="*/ 4711700 h 6858000"/>
              <a:gd name="connsiteX32" fmla="*/ 8139876 w 9144000"/>
              <a:gd name="connsiteY32" fmla="*/ 5130800 h 6858000"/>
              <a:gd name="connsiteX33" fmla="*/ 8558976 w 9144000"/>
              <a:gd name="connsiteY33" fmla="*/ 4711700 h 6858000"/>
              <a:gd name="connsiteX34" fmla="*/ 8139876 w 9144000"/>
              <a:gd name="connsiteY34" fmla="*/ 4292600 h 6858000"/>
              <a:gd name="connsiteX35" fmla="*/ 6713380 w 9144000"/>
              <a:gd name="connsiteY35" fmla="*/ 4292600 h 6858000"/>
              <a:gd name="connsiteX36" fmla="*/ 6294280 w 9144000"/>
              <a:gd name="connsiteY36" fmla="*/ 4711700 h 6858000"/>
              <a:gd name="connsiteX37" fmla="*/ 6713380 w 9144000"/>
              <a:gd name="connsiteY37" fmla="*/ 5130800 h 6858000"/>
              <a:gd name="connsiteX38" fmla="*/ 7132480 w 9144000"/>
              <a:gd name="connsiteY38" fmla="*/ 4711700 h 6858000"/>
              <a:gd name="connsiteX39" fmla="*/ 6713380 w 9144000"/>
              <a:gd name="connsiteY39" fmla="*/ 4292600 h 6858000"/>
              <a:gd name="connsiteX40" fmla="*/ 5286884 w 9144000"/>
              <a:gd name="connsiteY40" fmla="*/ 4292600 h 6858000"/>
              <a:gd name="connsiteX41" fmla="*/ 4867784 w 9144000"/>
              <a:gd name="connsiteY41" fmla="*/ 4711700 h 6858000"/>
              <a:gd name="connsiteX42" fmla="*/ 5286884 w 9144000"/>
              <a:gd name="connsiteY42" fmla="*/ 5130800 h 6858000"/>
              <a:gd name="connsiteX43" fmla="*/ 5705984 w 9144000"/>
              <a:gd name="connsiteY43" fmla="*/ 4711700 h 6858000"/>
              <a:gd name="connsiteX44" fmla="*/ 5286884 w 9144000"/>
              <a:gd name="connsiteY44" fmla="*/ 4292600 h 6858000"/>
              <a:gd name="connsiteX45" fmla="*/ 3860390 w 9144000"/>
              <a:gd name="connsiteY45" fmla="*/ 4292600 h 6858000"/>
              <a:gd name="connsiteX46" fmla="*/ 3441290 w 9144000"/>
              <a:gd name="connsiteY46" fmla="*/ 4711700 h 6858000"/>
              <a:gd name="connsiteX47" fmla="*/ 3860390 w 9144000"/>
              <a:gd name="connsiteY47" fmla="*/ 5130800 h 6858000"/>
              <a:gd name="connsiteX48" fmla="*/ 4279488 w 9144000"/>
              <a:gd name="connsiteY48" fmla="*/ 4711700 h 6858000"/>
              <a:gd name="connsiteX49" fmla="*/ 3860390 w 9144000"/>
              <a:gd name="connsiteY49" fmla="*/ 4292600 h 6858000"/>
              <a:gd name="connsiteX50" fmla="*/ 2433894 w 9144000"/>
              <a:gd name="connsiteY50" fmla="*/ 4292600 h 6858000"/>
              <a:gd name="connsiteX51" fmla="*/ 2014794 w 9144000"/>
              <a:gd name="connsiteY51" fmla="*/ 4711700 h 6858000"/>
              <a:gd name="connsiteX52" fmla="*/ 2433894 w 9144000"/>
              <a:gd name="connsiteY52" fmla="*/ 5130800 h 6858000"/>
              <a:gd name="connsiteX53" fmla="*/ 2852994 w 9144000"/>
              <a:gd name="connsiteY53" fmla="*/ 4711700 h 6858000"/>
              <a:gd name="connsiteX54" fmla="*/ 2433894 w 9144000"/>
              <a:gd name="connsiteY54" fmla="*/ 4292600 h 6858000"/>
              <a:gd name="connsiteX55" fmla="*/ 1007399 w 9144000"/>
              <a:gd name="connsiteY55" fmla="*/ 4292600 h 6858000"/>
              <a:gd name="connsiteX56" fmla="*/ 588299 w 9144000"/>
              <a:gd name="connsiteY56" fmla="*/ 4711700 h 6858000"/>
              <a:gd name="connsiteX57" fmla="*/ 1007399 w 9144000"/>
              <a:gd name="connsiteY57" fmla="*/ 5130800 h 6858000"/>
              <a:gd name="connsiteX58" fmla="*/ 1426499 w 9144000"/>
              <a:gd name="connsiteY58" fmla="*/ 4711700 h 6858000"/>
              <a:gd name="connsiteX59" fmla="*/ 1007399 w 9144000"/>
              <a:gd name="connsiteY59" fmla="*/ 4292600 h 6858000"/>
              <a:gd name="connsiteX60" fmla="*/ 8139876 w 9144000"/>
              <a:gd name="connsiteY60" fmla="*/ 3009900 h 6858000"/>
              <a:gd name="connsiteX61" fmla="*/ 7720776 w 9144000"/>
              <a:gd name="connsiteY61" fmla="*/ 3429000 h 6858000"/>
              <a:gd name="connsiteX62" fmla="*/ 8139876 w 9144000"/>
              <a:gd name="connsiteY62" fmla="*/ 3848100 h 6858000"/>
              <a:gd name="connsiteX63" fmla="*/ 8558976 w 9144000"/>
              <a:gd name="connsiteY63" fmla="*/ 3429000 h 6858000"/>
              <a:gd name="connsiteX64" fmla="*/ 8139876 w 9144000"/>
              <a:gd name="connsiteY64" fmla="*/ 3009900 h 6858000"/>
              <a:gd name="connsiteX65" fmla="*/ 6713380 w 9144000"/>
              <a:gd name="connsiteY65" fmla="*/ 3009900 h 6858000"/>
              <a:gd name="connsiteX66" fmla="*/ 6294280 w 9144000"/>
              <a:gd name="connsiteY66" fmla="*/ 3429000 h 6858000"/>
              <a:gd name="connsiteX67" fmla="*/ 6713380 w 9144000"/>
              <a:gd name="connsiteY67" fmla="*/ 3848100 h 6858000"/>
              <a:gd name="connsiteX68" fmla="*/ 7132480 w 9144000"/>
              <a:gd name="connsiteY68" fmla="*/ 3429000 h 6858000"/>
              <a:gd name="connsiteX69" fmla="*/ 6713380 w 9144000"/>
              <a:gd name="connsiteY69" fmla="*/ 3009900 h 6858000"/>
              <a:gd name="connsiteX70" fmla="*/ 5286884 w 9144000"/>
              <a:gd name="connsiteY70" fmla="*/ 3009900 h 6858000"/>
              <a:gd name="connsiteX71" fmla="*/ 4867784 w 9144000"/>
              <a:gd name="connsiteY71" fmla="*/ 3429000 h 6858000"/>
              <a:gd name="connsiteX72" fmla="*/ 5286884 w 9144000"/>
              <a:gd name="connsiteY72" fmla="*/ 3848100 h 6858000"/>
              <a:gd name="connsiteX73" fmla="*/ 5705984 w 9144000"/>
              <a:gd name="connsiteY73" fmla="*/ 3429000 h 6858000"/>
              <a:gd name="connsiteX74" fmla="*/ 5286884 w 9144000"/>
              <a:gd name="connsiteY74" fmla="*/ 3009900 h 6858000"/>
              <a:gd name="connsiteX75" fmla="*/ 3860390 w 9144000"/>
              <a:gd name="connsiteY75" fmla="*/ 3009900 h 6858000"/>
              <a:gd name="connsiteX76" fmla="*/ 3441290 w 9144000"/>
              <a:gd name="connsiteY76" fmla="*/ 3429000 h 6858000"/>
              <a:gd name="connsiteX77" fmla="*/ 3860390 w 9144000"/>
              <a:gd name="connsiteY77" fmla="*/ 3848100 h 6858000"/>
              <a:gd name="connsiteX78" fmla="*/ 4279488 w 9144000"/>
              <a:gd name="connsiteY78" fmla="*/ 3429000 h 6858000"/>
              <a:gd name="connsiteX79" fmla="*/ 3860390 w 9144000"/>
              <a:gd name="connsiteY79" fmla="*/ 3009900 h 6858000"/>
              <a:gd name="connsiteX80" fmla="*/ 2433894 w 9144000"/>
              <a:gd name="connsiteY80" fmla="*/ 3009900 h 6858000"/>
              <a:gd name="connsiteX81" fmla="*/ 2014795 w 9144000"/>
              <a:gd name="connsiteY81" fmla="*/ 3429000 h 6858000"/>
              <a:gd name="connsiteX82" fmla="*/ 2433894 w 9144000"/>
              <a:gd name="connsiteY82" fmla="*/ 3848100 h 6858000"/>
              <a:gd name="connsiteX83" fmla="*/ 2852994 w 9144000"/>
              <a:gd name="connsiteY83" fmla="*/ 3429000 h 6858000"/>
              <a:gd name="connsiteX84" fmla="*/ 2433894 w 9144000"/>
              <a:gd name="connsiteY84" fmla="*/ 3009900 h 6858000"/>
              <a:gd name="connsiteX85" fmla="*/ 1007399 w 9144000"/>
              <a:gd name="connsiteY85" fmla="*/ 3009900 h 6858000"/>
              <a:gd name="connsiteX86" fmla="*/ 588299 w 9144000"/>
              <a:gd name="connsiteY86" fmla="*/ 3429000 h 6858000"/>
              <a:gd name="connsiteX87" fmla="*/ 1007399 w 9144000"/>
              <a:gd name="connsiteY87" fmla="*/ 3848100 h 6858000"/>
              <a:gd name="connsiteX88" fmla="*/ 1426499 w 9144000"/>
              <a:gd name="connsiteY88" fmla="*/ 3429000 h 6858000"/>
              <a:gd name="connsiteX89" fmla="*/ 1007399 w 9144000"/>
              <a:gd name="connsiteY89" fmla="*/ 3009900 h 6858000"/>
              <a:gd name="connsiteX90" fmla="*/ 2433894 w 9144000"/>
              <a:gd name="connsiteY90" fmla="*/ 1727203 h 6858000"/>
              <a:gd name="connsiteX91" fmla="*/ 2014795 w 9144000"/>
              <a:gd name="connsiteY91" fmla="*/ 2146300 h 6858000"/>
              <a:gd name="connsiteX92" fmla="*/ 2433894 w 9144000"/>
              <a:gd name="connsiteY92" fmla="*/ 2565400 h 6858000"/>
              <a:gd name="connsiteX93" fmla="*/ 2852994 w 9144000"/>
              <a:gd name="connsiteY93" fmla="*/ 2146300 h 6858000"/>
              <a:gd name="connsiteX94" fmla="*/ 2433894 w 9144000"/>
              <a:gd name="connsiteY94" fmla="*/ 1727203 h 6858000"/>
              <a:gd name="connsiteX95" fmla="*/ 1007399 w 9144000"/>
              <a:gd name="connsiteY95" fmla="*/ 1727203 h 6858000"/>
              <a:gd name="connsiteX96" fmla="*/ 588299 w 9144000"/>
              <a:gd name="connsiteY96" fmla="*/ 2146300 h 6858000"/>
              <a:gd name="connsiteX97" fmla="*/ 1007399 w 9144000"/>
              <a:gd name="connsiteY97" fmla="*/ 2565400 h 6858000"/>
              <a:gd name="connsiteX98" fmla="*/ 1426499 w 9144000"/>
              <a:gd name="connsiteY98" fmla="*/ 2146300 h 6858000"/>
              <a:gd name="connsiteX99" fmla="*/ 1007399 w 9144000"/>
              <a:gd name="connsiteY99" fmla="*/ 1727203 h 6858000"/>
              <a:gd name="connsiteX100" fmla="*/ 5286884 w 9144000"/>
              <a:gd name="connsiteY100" fmla="*/ 1727202 h 6858000"/>
              <a:gd name="connsiteX101" fmla="*/ 4867784 w 9144000"/>
              <a:gd name="connsiteY101" fmla="*/ 2146300 h 6858000"/>
              <a:gd name="connsiteX102" fmla="*/ 5286884 w 9144000"/>
              <a:gd name="connsiteY102" fmla="*/ 2565400 h 6858000"/>
              <a:gd name="connsiteX103" fmla="*/ 5705984 w 9144000"/>
              <a:gd name="connsiteY103" fmla="*/ 2146300 h 6858000"/>
              <a:gd name="connsiteX104" fmla="*/ 5286884 w 9144000"/>
              <a:gd name="connsiteY104" fmla="*/ 1727202 h 6858000"/>
              <a:gd name="connsiteX105" fmla="*/ 3860390 w 9144000"/>
              <a:gd name="connsiteY105" fmla="*/ 1727202 h 6858000"/>
              <a:gd name="connsiteX106" fmla="*/ 3441290 w 9144000"/>
              <a:gd name="connsiteY106" fmla="*/ 2146300 h 6858000"/>
              <a:gd name="connsiteX107" fmla="*/ 3860390 w 9144000"/>
              <a:gd name="connsiteY107" fmla="*/ 2565400 h 6858000"/>
              <a:gd name="connsiteX108" fmla="*/ 4279488 w 9144000"/>
              <a:gd name="connsiteY108" fmla="*/ 2146300 h 6858000"/>
              <a:gd name="connsiteX109" fmla="*/ 3860390 w 9144000"/>
              <a:gd name="connsiteY109" fmla="*/ 1727202 h 6858000"/>
              <a:gd name="connsiteX110" fmla="*/ 6713380 w 9144000"/>
              <a:gd name="connsiteY110" fmla="*/ 1727201 h 6858000"/>
              <a:gd name="connsiteX111" fmla="*/ 6294280 w 9144000"/>
              <a:gd name="connsiteY111" fmla="*/ 2146300 h 6858000"/>
              <a:gd name="connsiteX112" fmla="*/ 6713380 w 9144000"/>
              <a:gd name="connsiteY112" fmla="*/ 2565400 h 6858000"/>
              <a:gd name="connsiteX113" fmla="*/ 7132480 w 9144000"/>
              <a:gd name="connsiteY113" fmla="*/ 2146300 h 6858000"/>
              <a:gd name="connsiteX114" fmla="*/ 6713380 w 9144000"/>
              <a:gd name="connsiteY114" fmla="*/ 1727201 h 6858000"/>
              <a:gd name="connsiteX115" fmla="*/ 8139876 w 9144000"/>
              <a:gd name="connsiteY115" fmla="*/ 1727200 h 6858000"/>
              <a:gd name="connsiteX116" fmla="*/ 7720776 w 9144000"/>
              <a:gd name="connsiteY116" fmla="*/ 2146300 h 6858000"/>
              <a:gd name="connsiteX117" fmla="*/ 8139876 w 9144000"/>
              <a:gd name="connsiteY117" fmla="*/ 2565400 h 6858000"/>
              <a:gd name="connsiteX118" fmla="*/ 8558976 w 9144000"/>
              <a:gd name="connsiteY118" fmla="*/ 2146300 h 6858000"/>
              <a:gd name="connsiteX119" fmla="*/ 8139876 w 9144000"/>
              <a:gd name="connsiteY119" fmla="*/ 1727200 h 6858000"/>
              <a:gd name="connsiteX120" fmla="*/ 1007399 w 9144000"/>
              <a:gd name="connsiteY120" fmla="*/ 444503 h 6858000"/>
              <a:gd name="connsiteX121" fmla="*/ 588299 w 9144000"/>
              <a:gd name="connsiteY121" fmla="*/ 863602 h 6858000"/>
              <a:gd name="connsiteX122" fmla="*/ 1007399 w 9144000"/>
              <a:gd name="connsiteY122" fmla="*/ 1282703 h 6858000"/>
              <a:gd name="connsiteX123" fmla="*/ 1426500 w 9144000"/>
              <a:gd name="connsiteY123" fmla="*/ 863602 h 6858000"/>
              <a:gd name="connsiteX124" fmla="*/ 1007399 w 9144000"/>
              <a:gd name="connsiteY124" fmla="*/ 444503 h 6858000"/>
              <a:gd name="connsiteX125" fmla="*/ 3860390 w 9144000"/>
              <a:gd name="connsiteY125" fmla="*/ 444502 h 6858000"/>
              <a:gd name="connsiteX126" fmla="*/ 3441291 w 9144000"/>
              <a:gd name="connsiteY126" fmla="*/ 863602 h 6858000"/>
              <a:gd name="connsiteX127" fmla="*/ 3860390 w 9144000"/>
              <a:gd name="connsiteY127" fmla="*/ 1282702 h 6858000"/>
              <a:gd name="connsiteX128" fmla="*/ 4279488 w 9144000"/>
              <a:gd name="connsiteY128" fmla="*/ 863602 h 6858000"/>
              <a:gd name="connsiteX129" fmla="*/ 3860390 w 9144000"/>
              <a:gd name="connsiteY129" fmla="*/ 444502 h 6858000"/>
              <a:gd name="connsiteX130" fmla="*/ 2433894 w 9144000"/>
              <a:gd name="connsiteY130" fmla="*/ 444502 h 6858000"/>
              <a:gd name="connsiteX131" fmla="*/ 2014795 w 9144000"/>
              <a:gd name="connsiteY131" fmla="*/ 863602 h 6858000"/>
              <a:gd name="connsiteX132" fmla="*/ 2433894 w 9144000"/>
              <a:gd name="connsiteY132" fmla="*/ 1282702 h 6858000"/>
              <a:gd name="connsiteX133" fmla="*/ 2852994 w 9144000"/>
              <a:gd name="connsiteY133" fmla="*/ 863602 h 6858000"/>
              <a:gd name="connsiteX134" fmla="*/ 2433894 w 9144000"/>
              <a:gd name="connsiteY134" fmla="*/ 444502 h 6858000"/>
              <a:gd name="connsiteX135" fmla="*/ 6713380 w 9144000"/>
              <a:gd name="connsiteY135" fmla="*/ 444501 h 6858000"/>
              <a:gd name="connsiteX136" fmla="*/ 6294280 w 9144000"/>
              <a:gd name="connsiteY136" fmla="*/ 863601 h 6858000"/>
              <a:gd name="connsiteX137" fmla="*/ 6713380 w 9144000"/>
              <a:gd name="connsiteY137" fmla="*/ 1282701 h 6858000"/>
              <a:gd name="connsiteX138" fmla="*/ 7132480 w 9144000"/>
              <a:gd name="connsiteY138" fmla="*/ 863601 h 6858000"/>
              <a:gd name="connsiteX139" fmla="*/ 6713380 w 9144000"/>
              <a:gd name="connsiteY139" fmla="*/ 444501 h 6858000"/>
              <a:gd name="connsiteX140" fmla="*/ 5286884 w 9144000"/>
              <a:gd name="connsiteY140" fmla="*/ 444501 h 6858000"/>
              <a:gd name="connsiteX141" fmla="*/ 4867784 w 9144000"/>
              <a:gd name="connsiteY141" fmla="*/ 863601 h 6858000"/>
              <a:gd name="connsiteX142" fmla="*/ 5286884 w 9144000"/>
              <a:gd name="connsiteY142" fmla="*/ 1282701 h 6858000"/>
              <a:gd name="connsiteX143" fmla="*/ 5705984 w 9144000"/>
              <a:gd name="connsiteY143" fmla="*/ 863601 h 6858000"/>
              <a:gd name="connsiteX144" fmla="*/ 5286884 w 9144000"/>
              <a:gd name="connsiteY144" fmla="*/ 444501 h 6858000"/>
              <a:gd name="connsiteX145" fmla="*/ 8139876 w 9144000"/>
              <a:gd name="connsiteY145" fmla="*/ 444500 h 6858000"/>
              <a:gd name="connsiteX146" fmla="*/ 7720776 w 9144000"/>
              <a:gd name="connsiteY146" fmla="*/ 863600 h 6858000"/>
              <a:gd name="connsiteX147" fmla="*/ 8139876 w 9144000"/>
              <a:gd name="connsiteY147" fmla="*/ 1282700 h 6858000"/>
              <a:gd name="connsiteX148" fmla="*/ 8558976 w 9144000"/>
              <a:gd name="connsiteY148" fmla="*/ 863600 h 6858000"/>
              <a:gd name="connsiteX149" fmla="*/ 8139876 w 9144000"/>
              <a:gd name="connsiteY149" fmla="*/ 444500 h 6858000"/>
              <a:gd name="connsiteX150" fmla="*/ 0 w 9144000"/>
              <a:gd name="connsiteY150" fmla="*/ 0 h 6858000"/>
              <a:gd name="connsiteX151" fmla="*/ 9144000 w 9144000"/>
              <a:gd name="connsiteY151" fmla="*/ 0 h 6858000"/>
              <a:gd name="connsiteX152" fmla="*/ 9144000 w 9144000"/>
              <a:gd name="connsiteY152" fmla="*/ 6858000 h 6858000"/>
              <a:gd name="connsiteX153" fmla="*/ 0 w 9144000"/>
              <a:gd name="connsiteY15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9144000" h="6858000">
                <a:moveTo>
                  <a:pt x="8139876" y="5575300"/>
                </a:moveTo>
                <a:cubicBezTo>
                  <a:pt x="7908413" y="5575300"/>
                  <a:pt x="7720776" y="5762937"/>
                  <a:pt x="7720776" y="5994400"/>
                </a:cubicBezTo>
                <a:cubicBezTo>
                  <a:pt x="7720776" y="6225863"/>
                  <a:pt x="7908413" y="6413500"/>
                  <a:pt x="8139876" y="6413500"/>
                </a:cubicBezTo>
                <a:cubicBezTo>
                  <a:pt x="8371339" y="6413500"/>
                  <a:pt x="8558976" y="6225863"/>
                  <a:pt x="8558976" y="5994400"/>
                </a:cubicBezTo>
                <a:cubicBezTo>
                  <a:pt x="8558976" y="5762937"/>
                  <a:pt x="8371339" y="5575300"/>
                  <a:pt x="8139876" y="5575300"/>
                </a:cubicBezTo>
                <a:close/>
                <a:moveTo>
                  <a:pt x="6713380" y="5575300"/>
                </a:moveTo>
                <a:cubicBezTo>
                  <a:pt x="6481917" y="5575300"/>
                  <a:pt x="6294280" y="5762937"/>
                  <a:pt x="6294280" y="5994400"/>
                </a:cubicBezTo>
                <a:cubicBezTo>
                  <a:pt x="6294280" y="6225863"/>
                  <a:pt x="6481917" y="6413500"/>
                  <a:pt x="6713380" y="6413500"/>
                </a:cubicBezTo>
                <a:cubicBezTo>
                  <a:pt x="6944843" y="6413500"/>
                  <a:pt x="7132480" y="6225863"/>
                  <a:pt x="7132480" y="5994400"/>
                </a:cubicBezTo>
                <a:cubicBezTo>
                  <a:pt x="7132480" y="5762937"/>
                  <a:pt x="6944843" y="5575300"/>
                  <a:pt x="6713380" y="5575300"/>
                </a:cubicBezTo>
                <a:close/>
                <a:moveTo>
                  <a:pt x="5286884" y="5575300"/>
                </a:moveTo>
                <a:cubicBezTo>
                  <a:pt x="5055421" y="5575300"/>
                  <a:pt x="4867784" y="5762937"/>
                  <a:pt x="4867784" y="5994400"/>
                </a:cubicBezTo>
                <a:cubicBezTo>
                  <a:pt x="4867784" y="6225863"/>
                  <a:pt x="5055421" y="6413500"/>
                  <a:pt x="5286884" y="6413500"/>
                </a:cubicBezTo>
                <a:cubicBezTo>
                  <a:pt x="5518347" y="6413500"/>
                  <a:pt x="5705984" y="6225863"/>
                  <a:pt x="5705984" y="5994400"/>
                </a:cubicBezTo>
                <a:cubicBezTo>
                  <a:pt x="5705984" y="5762937"/>
                  <a:pt x="5518347" y="5575300"/>
                  <a:pt x="5286884" y="5575300"/>
                </a:cubicBezTo>
                <a:close/>
                <a:moveTo>
                  <a:pt x="3860390" y="5575300"/>
                </a:moveTo>
                <a:cubicBezTo>
                  <a:pt x="3628927" y="5575300"/>
                  <a:pt x="3441289" y="5762937"/>
                  <a:pt x="3441289" y="5994400"/>
                </a:cubicBezTo>
                <a:cubicBezTo>
                  <a:pt x="3441289" y="6225863"/>
                  <a:pt x="3628927" y="6413500"/>
                  <a:pt x="3860390" y="6413500"/>
                </a:cubicBezTo>
                <a:cubicBezTo>
                  <a:pt x="4091853" y="6413500"/>
                  <a:pt x="4279488" y="6225863"/>
                  <a:pt x="4279488" y="5994400"/>
                </a:cubicBezTo>
                <a:cubicBezTo>
                  <a:pt x="4279488" y="5762937"/>
                  <a:pt x="4091853" y="5575300"/>
                  <a:pt x="3860390" y="5575300"/>
                </a:cubicBezTo>
                <a:close/>
                <a:moveTo>
                  <a:pt x="2433894" y="5575300"/>
                </a:moveTo>
                <a:cubicBezTo>
                  <a:pt x="2202431" y="5575300"/>
                  <a:pt x="2014794" y="5762937"/>
                  <a:pt x="2014794" y="5994400"/>
                </a:cubicBezTo>
                <a:cubicBezTo>
                  <a:pt x="2014794" y="6225863"/>
                  <a:pt x="2202431" y="6413500"/>
                  <a:pt x="2433894" y="6413500"/>
                </a:cubicBezTo>
                <a:cubicBezTo>
                  <a:pt x="2665357" y="6413500"/>
                  <a:pt x="2852994" y="6225863"/>
                  <a:pt x="2852994" y="5994400"/>
                </a:cubicBezTo>
                <a:cubicBezTo>
                  <a:pt x="2852994" y="5762937"/>
                  <a:pt x="2665357" y="5575300"/>
                  <a:pt x="2433894" y="5575300"/>
                </a:cubicBezTo>
                <a:close/>
                <a:moveTo>
                  <a:pt x="1007399" y="5575300"/>
                </a:moveTo>
                <a:cubicBezTo>
                  <a:pt x="775936" y="5575300"/>
                  <a:pt x="588299" y="5762937"/>
                  <a:pt x="588299" y="5994400"/>
                </a:cubicBezTo>
                <a:cubicBezTo>
                  <a:pt x="588299" y="6225863"/>
                  <a:pt x="775936" y="6413500"/>
                  <a:pt x="1007399" y="6413500"/>
                </a:cubicBezTo>
                <a:cubicBezTo>
                  <a:pt x="1238862" y="6413500"/>
                  <a:pt x="1426499" y="6225863"/>
                  <a:pt x="1426499" y="5994400"/>
                </a:cubicBezTo>
                <a:cubicBezTo>
                  <a:pt x="1426499" y="5762937"/>
                  <a:pt x="1238862" y="5575300"/>
                  <a:pt x="1007399" y="5575300"/>
                </a:cubicBezTo>
                <a:close/>
                <a:moveTo>
                  <a:pt x="8139876" y="4292600"/>
                </a:moveTo>
                <a:cubicBezTo>
                  <a:pt x="7908413" y="4292600"/>
                  <a:pt x="7720776" y="4480237"/>
                  <a:pt x="7720776" y="4711700"/>
                </a:cubicBezTo>
                <a:cubicBezTo>
                  <a:pt x="7720776" y="4943163"/>
                  <a:pt x="7908413" y="5130800"/>
                  <a:pt x="8139876" y="5130800"/>
                </a:cubicBezTo>
                <a:cubicBezTo>
                  <a:pt x="8371339" y="5130800"/>
                  <a:pt x="8558976" y="4943163"/>
                  <a:pt x="8558976" y="4711700"/>
                </a:cubicBezTo>
                <a:cubicBezTo>
                  <a:pt x="8558976" y="4480237"/>
                  <a:pt x="8371339" y="4292600"/>
                  <a:pt x="8139876" y="4292600"/>
                </a:cubicBezTo>
                <a:close/>
                <a:moveTo>
                  <a:pt x="6713380" y="4292600"/>
                </a:moveTo>
                <a:cubicBezTo>
                  <a:pt x="6481917" y="4292600"/>
                  <a:pt x="6294280" y="4480237"/>
                  <a:pt x="6294280" y="4711700"/>
                </a:cubicBezTo>
                <a:cubicBezTo>
                  <a:pt x="6294280" y="4943163"/>
                  <a:pt x="6481917" y="5130800"/>
                  <a:pt x="6713380" y="5130800"/>
                </a:cubicBezTo>
                <a:cubicBezTo>
                  <a:pt x="6944843" y="5130800"/>
                  <a:pt x="7132480" y="4943163"/>
                  <a:pt x="7132480" y="4711700"/>
                </a:cubicBezTo>
                <a:cubicBezTo>
                  <a:pt x="7132480" y="4480237"/>
                  <a:pt x="6944843" y="4292600"/>
                  <a:pt x="6713380" y="4292600"/>
                </a:cubicBezTo>
                <a:close/>
                <a:moveTo>
                  <a:pt x="5286884" y="4292600"/>
                </a:moveTo>
                <a:cubicBezTo>
                  <a:pt x="5055421" y="4292600"/>
                  <a:pt x="4867784" y="4480237"/>
                  <a:pt x="4867784" y="4711700"/>
                </a:cubicBezTo>
                <a:cubicBezTo>
                  <a:pt x="4867784" y="4943163"/>
                  <a:pt x="5055421" y="5130800"/>
                  <a:pt x="5286884" y="5130800"/>
                </a:cubicBezTo>
                <a:cubicBezTo>
                  <a:pt x="5518347" y="5130800"/>
                  <a:pt x="5705984" y="4943163"/>
                  <a:pt x="5705984" y="4711700"/>
                </a:cubicBezTo>
                <a:cubicBezTo>
                  <a:pt x="5705984" y="4480237"/>
                  <a:pt x="5518347" y="4292600"/>
                  <a:pt x="5286884" y="4292600"/>
                </a:cubicBezTo>
                <a:close/>
                <a:moveTo>
                  <a:pt x="3860390" y="4292600"/>
                </a:moveTo>
                <a:cubicBezTo>
                  <a:pt x="3628927" y="4292600"/>
                  <a:pt x="3441290" y="4480237"/>
                  <a:pt x="3441290" y="4711700"/>
                </a:cubicBezTo>
                <a:cubicBezTo>
                  <a:pt x="3441290" y="4943163"/>
                  <a:pt x="3628927" y="5130800"/>
                  <a:pt x="3860390" y="5130800"/>
                </a:cubicBezTo>
                <a:cubicBezTo>
                  <a:pt x="4091853" y="5130800"/>
                  <a:pt x="4279488" y="4943163"/>
                  <a:pt x="4279488" y="4711700"/>
                </a:cubicBezTo>
                <a:cubicBezTo>
                  <a:pt x="4279488" y="4480237"/>
                  <a:pt x="4091853" y="4292600"/>
                  <a:pt x="3860390" y="4292600"/>
                </a:cubicBezTo>
                <a:close/>
                <a:moveTo>
                  <a:pt x="2433894" y="4292600"/>
                </a:moveTo>
                <a:cubicBezTo>
                  <a:pt x="2202431" y="4292600"/>
                  <a:pt x="2014794" y="4480237"/>
                  <a:pt x="2014794" y="4711700"/>
                </a:cubicBezTo>
                <a:cubicBezTo>
                  <a:pt x="2014794" y="4943163"/>
                  <a:pt x="2202431" y="5130800"/>
                  <a:pt x="2433894" y="5130800"/>
                </a:cubicBezTo>
                <a:cubicBezTo>
                  <a:pt x="2665357" y="5130800"/>
                  <a:pt x="2852994" y="4943163"/>
                  <a:pt x="2852994" y="4711700"/>
                </a:cubicBezTo>
                <a:cubicBezTo>
                  <a:pt x="2852994" y="4480237"/>
                  <a:pt x="2665357" y="4292600"/>
                  <a:pt x="2433894" y="4292600"/>
                </a:cubicBezTo>
                <a:close/>
                <a:moveTo>
                  <a:pt x="1007399" y="4292600"/>
                </a:moveTo>
                <a:cubicBezTo>
                  <a:pt x="775936" y="4292600"/>
                  <a:pt x="588299" y="4480237"/>
                  <a:pt x="588299" y="4711700"/>
                </a:cubicBezTo>
                <a:cubicBezTo>
                  <a:pt x="588299" y="4943163"/>
                  <a:pt x="775936" y="5130800"/>
                  <a:pt x="1007399" y="5130800"/>
                </a:cubicBezTo>
                <a:cubicBezTo>
                  <a:pt x="1238862" y="5130800"/>
                  <a:pt x="1426499" y="4943163"/>
                  <a:pt x="1426499" y="4711700"/>
                </a:cubicBezTo>
                <a:cubicBezTo>
                  <a:pt x="1426499" y="4480237"/>
                  <a:pt x="1238862" y="4292600"/>
                  <a:pt x="1007399" y="4292600"/>
                </a:cubicBezTo>
                <a:close/>
                <a:moveTo>
                  <a:pt x="8139876" y="3009900"/>
                </a:moveTo>
                <a:cubicBezTo>
                  <a:pt x="7908413" y="3009900"/>
                  <a:pt x="7720776" y="3197537"/>
                  <a:pt x="7720776" y="3429000"/>
                </a:cubicBezTo>
                <a:cubicBezTo>
                  <a:pt x="7720776" y="3660463"/>
                  <a:pt x="7908413" y="3848100"/>
                  <a:pt x="8139876" y="3848100"/>
                </a:cubicBezTo>
                <a:cubicBezTo>
                  <a:pt x="8371339" y="3848100"/>
                  <a:pt x="8558976" y="3660463"/>
                  <a:pt x="8558976" y="3429000"/>
                </a:cubicBezTo>
                <a:cubicBezTo>
                  <a:pt x="8558976" y="3197537"/>
                  <a:pt x="8371339" y="3009900"/>
                  <a:pt x="8139876" y="3009900"/>
                </a:cubicBezTo>
                <a:close/>
                <a:moveTo>
                  <a:pt x="6713380" y="3009900"/>
                </a:moveTo>
                <a:cubicBezTo>
                  <a:pt x="6481917" y="3009900"/>
                  <a:pt x="6294280" y="3197537"/>
                  <a:pt x="6294280" y="3429000"/>
                </a:cubicBezTo>
                <a:cubicBezTo>
                  <a:pt x="6294280" y="3660463"/>
                  <a:pt x="6481917" y="3848100"/>
                  <a:pt x="6713380" y="3848100"/>
                </a:cubicBezTo>
                <a:cubicBezTo>
                  <a:pt x="6944843" y="3848100"/>
                  <a:pt x="7132480" y="3660463"/>
                  <a:pt x="7132480" y="3429000"/>
                </a:cubicBezTo>
                <a:cubicBezTo>
                  <a:pt x="7132480" y="3197537"/>
                  <a:pt x="6944843" y="3009900"/>
                  <a:pt x="6713380" y="3009900"/>
                </a:cubicBezTo>
                <a:close/>
                <a:moveTo>
                  <a:pt x="5286884" y="3009900"/>
                </a:moveTo>
                <a:cubicBezTo>
                  <a:pt x="5055421" y="3009900"/>
                  <a:pt x="4867784" y="3197537"/>
                  <a:pt x="4867784" y="3429000"/>
                </a:cubicBezTo>
                <a:cubicBezTo>
                  <a:pt x="4867784" y="3660463"/>
                  <a:pt x="5055421" y="3848100"/>
                  <a:pt x="5286884" y="3848100"/>
                </a:cubicBezTo>
                <a:cubicBezTo>
                  <a:pt x="5518347" y="3848100"/>
                  <a:pt x="5705984" y="3660463"/>
                  <a:pt x="5705984" y="3429000"/>
                </a:cubicBezTo>
                <a:cubicBezTo>
                  <a:pt x="5705984" y="3197537"/>
                  <a:pt x="5518347" y="3009900"/>
                  <a:pt x="5286884" y="3009900"/>
                </a:cubicBezTo>
                <a:close/>
                <a:moveTo>
                  <a:pt x="3860390" y="3009900"/>
                </a:moveTo>
                <a:cubicBezTo>
                  <a:pt x="3628927" y="3009900"/>
                  <a:pt x="3441290" y="3197537"/>
                  <a:pt x="3441290" y="3429000"/>
                </a:cubicBezTo>
                <a:cubicBezTo>
                  <a:pt x="3441290" y="3660463"/>
                  <a:pt x="3628927" y="3848100"/>
                  <a:pt x="3860390" y="3848100"/>
                </a:cubicBezTo>
                <a:cubicBezTo>
                  <a:pt x="4091853" y="3848100"/>
                  <a:pt x="4279488" y="3660463"/>
                  <a:pt x="4279488" y="3429000"/>
                </a:cubicBezTo>
                <a:cubicBezTo>
                  <a:pt x="4279488" y="3197537"/>
                  <a:pt x="4091853" y="3009900"/>
                  <a:pt x="3860390" y="3009900"/>
                </a:cubicBezTo>
                <a:close/>
                <a:moveTo>
                  <a:pt x="2433894" y="3009900"/>
                </a:moveTo>
                <a:cubicBezTo>
                  <a:pt x="2202431" y="3009900"/>
                  <a:pt x="2014795" y="3197537"/>
                  <a:pt x="2014795" y="3429000"/>
                </a:cubicBezTo>
                <a:cubicBezTo>
                  <a:pt x="2014795" y="3660463"/>
                  <a:pt x="2202431" y="3848100"/>
                  <a:pt x="2433894" y="3848100"/>
                </a:cubicBezTo>
                <a:cubicBezTo>
                  <a:pt x="2665357" y="3848100"/>
                  <a:pt x="2852994" y="3660463"/>
                  <a:pt x="2852994" y="3429000"/>
                </a:cubicBezTo>
                <a:cubicBezTo>
                  <a:pt x="2852994" y="3197537"/>
                  <a:pt x="2665357" y="3009900"/>
                  <a:pt x="2433894" y="3009900"/>
                </a:cubicBezTo>
                <a:close/>
                <a:moveTo>
                  <a:pt x="1007399" y="3009900"/>
                </a:moveTo>
                <a:cubicBezTo>
                  <a:pt x="775936" y="3009900"/>
                  <a:pt x="588299" y="3197537"/>
                  <a:pt x="588299" y="3429000"/>
                </a:cubicBezTo>
                <a:cubicBezTo>
                  <a:pt x="588299" y="3660463"/>
                  <a:pt x="775936" y="3848100"/>
                  <a:pt x="1007399" y="3848100"/>
                </a:cubicBezTo>
                <a:cubicBezTo>
                  <a:pt x="1238862" y="3848100"/>
                  <a:pt x="1426499" y="3660463"/>
                  <a:pt x="1426499" y="3429000"/>
                </a:cubicBezTo>
                <a:cubicBezTo>
                  <a:pt x="1426499" y="3197537"/>
                  <a:pt x="1238862" y="3009900"/>
                  <a:pt x="1007399" y="3009900"/>
                </a:cubicBezTo>
                <a:close/>
                <a:moveTo>
                  <a:pt x="2433894" y="1727203"/>
                </a:moveTo>
                <a:cubicBezTo>
                  <a:pt x="2202431" y="1727203"/>
                  <a:pt x="2014795" y="1914839"/>
                  <a:pt x="2014795" y="2146300"/>
                </a:cubicBezTo>
                <a:cubicBezTo>
                  <a:pt x="2014795" y="2377763"/>
                  <a:pt x="2202431" y="2565400"/>
                  <a:pt x="2433894" y="2565400"/>
                </a:cubicBezTo>
                <a:cubicBezTo>
                  <a:pt x="2665358" y="2565400"/>
                  <a:pt x="2852994" y="2377763"/>
                  <a:pt x="2852994" y="2146300"/>
                </a:cubicBezTo>
                <a:cubicBezTo>
                  <a:pt x="2852994" y="1914839"/>
                  <a:pt x="2665358" y="1727203"/>
                  <a:pt x="2433894" y="1727203"/>
                </a:cubicBezTo>
                <a:close/>
                <a:moveTo>
                  <a:pt x="1007399" y="1727203"/>
                </a:moveTo>
                <a:cubicBezTo>
                  <a:pt x="775936" y="1727203"/>
                  <a:pt x="588299" y="1914840"/>
                  <a:pt x="588299" y="2146300"/>
                </a:cubicBezTo>
                <a:cubicBezTo>
                  <a:pt x="588299" y="2377763"/>
                  <a:pt x="775936" y="2565400"/>
                  <a:pt x="1007399" y="2565400"/>
                </a:cubicBezTo>
                <a:cubicBezTo>
                  <a:pt x="1238862" y="2565400"/>
                  <a:pt x="1426499" y="2377763"/>
                  <a:pt x="1426499" y="2146300"/>
                </a:cubicBezTo>
                <a:cubicBezTo>
                  <a:pt x="1426499" y="1914840"/>
                  <a:pt x="1238862" y="1727203"/>
                  <a:pt x="1007399" y="1727203"/>
                </a:cubicBezTo>
                <a:close/>
                <a:moveTo>
                  <a:pt x="5286884" y="1727202"/>
                </a:moveTo>
                <a:cubicBezTo>
                  <a:pt x="5055421" y="1727202"/>
                  <a:pt x="4867784" y="1914838"/>
                  <a:pt x="4867784" y="2146300"/>
                </a:cubicBezTo>
                <a:cubicBezTo>
                  <a:pt x="4867784" y="2377763"/>
                  <a:pt x="5055421" y="2565400"/>
                  <a:pt x="5286884" y="2565400"/>
                </a:cubicBezTo>
                <a:cubicBezTo>
                  <a:pt x="5518347" y="2565400"/>
                  <a:pt x="5705984" y="2377763"/>
                  <a:pt x="5705984" y="2146300"/>
                </a:cubicBezTo>
                <a:cubicBezTo>
                  <a:pt x="5705984" y="1914838"/>
                  <a:pt x="5518347" y="1727202"/>
                  <a:pt x="5286884" y="1727202"/>
                </a:cubicBezTo>
                <a:close/>
                <a:moveTo>
                  <a:pt x="3860390" y="1727202"/>
                </a:moveTo>
                <a:cubicBezTo>
                  <a:pt x="3628927" y="1727202"/>
                  <a:pt x="3441290" y="1914839"/>
                  <a:pt x="3441290" y="2146300"/>
                </a:cubicBezTo>
                <a:cubicBezTo>
                  <a:pt x="3441290" y="2377763"/>
                  <a:pt x="3628927" y="2565400"/>
                  <a:pt x="3860390" y="2565400"/>
                </a:cubicBezTo>
                <a:cubicBezTo>
                  <a:pt x="4091853" y="2565400"/>
                  <a:pt x="4279488" y="2377763"/>
                  <a:pt x="4279488" y="2146300"/>
                </a:cubicBezTo>
                <a:cubicBezTo>
                  <a:pt x="4279488" y="1914839"/>
                  <a:pt x="4091853" y="1727202"/>
                  <a:pt x="3860390" y="1727202"/>
                </a:cubicBezTo>
                <a:close/>
                <a:moveTo>
                  <a:pt x="6713380" y="1727201"/>
                </a:moveTo>
                <a:cubicBezTo>
                  <a:pt x="6481917" y="1727201"/>
                  <a:pt x="6294280" y="1914838"/>
                  <a:pt x="6294280" y="2146300"/>
                </a:cubicBezTo>
                <a:cubicBezTo>
                  <a:pt x="6294280" y="2377763"/>
                  <a:pt x="6481917" y="2565400"/>
                  <a:pt x="6713380" y="2565400"/>
                </a:cubicBezTo>
                <a:cubicBezTo>
                  <a:pt x="6944843" y="2565400"/>
                  <a:pt x="7132480" y="2377763"/>
                  <a:pt x="7132480" y="2146300"/>
                </a:cubicBezTo>
                <a:cubicBezTo>
                  <a:pt x="7132480" y="1914838"/>
                  <a:pt x="6944843" y="1727201"/>
                  <a:pt x="6713380" y="1727201"/>
                </a:cubicBezTo>
                <a:close/>
                <a:moveTo>
                  <a:pt x="8139876" y="1727200"/>
                </a:moveTo>
                <a:cubicBezTo>
                  <a:pt x="7908413" y="1727200"/>
                  <a:pt x="7720776" y="1914837"/>
                  <a:pt x="7720776" y="2146300"/>
                </a:cubicBezTo>
                <a:cubicBezTo>
                  <a:pt x="7720776" y="2377763"/>
                  <a:pt x="7908413" y="2565400"/>
                  <a:pt x="8139876" y="2565400"/>
                </a:cubicBezTo>
                <a:cubicBezTo>
                  <a:pt x="8371339" y="2565400"/>
                  <a:pt x="8558976" y="2377763"/>
                  <a:pt x="8558976" y="2146300"/>
                </a:cubicBezTo>
                <a:cubicBezTo>
                  <a:pt x="8558976" y="1914837"/>
                  <a:pt x="8371339" y="1727200"/>
                  <a:pt x="8139876" y="1727200"/>
                </a:cubicBezTo>
                <a:close/>
                <a:moveTo>
                  <a:pt x="1007399" y="444503"/>
                </a:moveTo>
                <a:cubicBezTo>
                  <a:pt x="775936" y="444503"/>
                  <a:pt x="588299" y="632139"/>
                  <a:pt x="588299" y="863602"/>
                </a:cubicBezTo>
                <a:cubicBezTo>
                  <a:pt x="588299" y="1095066"/>
                  <a:pt x="775936" y="1282703"/>
                  <a:pt x="1007399" y="1282703"/>
                </a:cubicBezTo>
                <a:cubicBezTo>
                  <a:pt x="1238862" y="1282703"/>
                  <a:pt x="1426500" y="1095066"/>
                  <a:pt x="1426500" y="863602"/>
                </a:cubicBezTo>
                <a:cubicBezTo>
                  <a:pt x="1426500" y="632139"/>
                  <a:pt x="1238862" y="444503"/>
                  <a:pt x="1007399" y="444503"/>
                </a:cubicBezTo>
                <a:close/>
                <a:moveTo>
                  <a:pt x="3860390" y="444502"/>
                </a:moveTo>
                <a:cubicBezTo>
                  <a:pt x="3628927" y="444502"/>
                  <a:pt x="3441291" y="632139"/>
                  <a:pt x="3441291" y="863602"/>
                </a:cubicBezTo>
                <a:cubicBezTo>
                  <a:pt x="3441291" y="1095065"/>
                  <a:pt x="3628927" y="1282702"/>
                  <a:pt x="3860390" y="1282702"/>
                </a:cubicBezTo>
                <a:cubicBezTo>
                  <a:pt x="4091853" y="1282702"/>
                  <a:pt x="4279488" y="1095065"/>
                  <a:pt x="4279488" y="863602"/>
                </a:cubicBezTo>
                <a:cubicBezTo>
                  <a:pt x="4279488" y="632139"/>
                  <a:pt x="4091853" y="444502"/>
                  <a:pt x="3860390" y="444502"/>
                </a:cubicBezTo>
                <a:close/>
                <a:moveTo>
                  <a:pt x="2433894" y="444502"/>
                </a:moveTo>
                <a:cubicBezTo>
                  <a:pt x="2202431" y="444502"/>
                  <a:pt x="2014795" y="632139"/>
                  <a:pt x="2014795" y="863602"/>
                </a:cubicBezTo>
                <a:cubicBezTo>
                  <a:pt x="2014795" y="1095065"/>
                  <a:pt x="2202431" y="1282702"/>
                  <a:pt x="2433894" y="1282702"/>
                </a:cubicBezTo>
                <a:cubicBezTo>
                  <a:pt x="2665358" y="1282702"/>
                  <a:pt x="2852994" y="1095065"/>
                  <a:pt x="2852994" y="863602"/>
                </a:cubicBezTo>
                <a:cubicBezTo>
                  <a:pt x="2852994" y="632139"/>
                  <a:pt x="2665358" y="444502"/>
                  <a:pt x="2433894" y="444502"/>
                </a:cubicBezTo>
                <a:close/>
                <a:moveTo>
                  <a:pt x="6713380" y="444501"/>
                </a:moveTo>
                <a:cubicBezTo>
                  <a:pt x="6481917" y="444501"/>
                  <a:pt x="6294280" y="632138"/>
                  <a:pt x="6294280" y="863601"/>
                </a:cubicBezTo>
                <a:cubicBezTo>
                  <a:pt x="6294280" y="1095064"/>
                  <a:pt x="6481917" y="1282701"/>
                  <a:pt x="6713380" y="1282701"/>
                </a:cubicBezTo>
                <a:cubicBezTo>
                  <a:pt x="6944843" y="1282701"/>
                  <a:pt x="7132480" y="1095064"/>
                  <a:pt x="7132480" y="863601"/>
                </a:cubicBezTo>
                <a:cubicBezTo>
                  <a:pt x="7132480" y="632138"/>
                  <a:pt x="6944843" y="444501"/>
                  <a:pt x="6713380" y="444501"/>
                </a:cubicBezTo>
                <a:close/>
                <a:moveTo>
                  <a:pt x="5286884" y="444501"/>
                </a:moveTo>
                <a:cubicBezTo>
                  <a:pt x="5055421" y="444501"/>
                  <a:pt x="4867784" y="632138"/>
                  <a:pt x="4867784" y="863601"/>
                </a:cubicBezTo>
                <a:cubicBezTo>
                  <a:pt x="4867784" y="1095064"/>
                  <a:pt x="5055421" y="1282701"/>
                  <a:pt x="5286884" y="1282701"/>
                </a:cubicBezTo>
                <a:cubicBezTo>
                  <a:pt x="5518347" y="1282701"/>
                  <a:pt x="5705984" y="1095064"/>
                  <a:pt x="5705984" y="863601"/>
                </a:cubicBezTo>
                <a:cubicBezTo>
                  <a:pt x="5705984" y="632138"/>
                  <a:pt x="5518347" y="444501"/>
                  <a:pt x="5286884" y="444501"/>
                </a:cubicBezTo>
                <a:close/>
                <a:moveTo>
                  <a:pt x="8139876" y="444500"/>
                </a:moveTo>
                <a:cubicBezTo>
                  <a:pt x="7908413" y="444500"/>
                  <a:pt x="7720776" y="632137"/>
                  <a:pt x="7720776" y="863600"/>
                </a:cubicBezTo>
                <a:cubicBezTo>
                  <a:pt x="7720776" y="1095063"/>
                  <a:pt x="7908413" y="1282700"/>
                  <a:pt x="8139876" y="1282700"/>
                </a:cubicBezTo>
                <a:cubicBezTo>
                  <a:pt x="8371339" y="1282700"/>
                  <a:pt x="8558976" y="1095063"/>
                  <a:pt x="8558976" y="863600"/>
                </a:cubicBezTo>
                <a:cubicBezTo>
                  <a:pt x="8558976" y="632137"/>
                  <a:pt x="8371339" y="444500"/>
                  <a:pt x="8139876" y="444500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D15FF4D-ABB9-4EB0-B644-89FBC4BD0D2A}"/>
              </a:ext>
            </a:extLst>
          </p:cNvPr>
          <p:cNvSpPr/>
          <p:nvPr/>
        </p:nvSpPr>
        <p:spPr>
          <a:xfrm>
            <a:off x="588296" y="4445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2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2 w 736118"/>
              <a:gd name="connsiteY7" fmla="*/ 736118 h 736118"/>
              <a:gd name="connsiteX8" fmla="*/ 122751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2"/>
                </a:lnTo>
                <a:lnTo>
                  <a:pt x="699143" y="117296"/>
                </a:lnTo>
                <a:cubicBezTo>
                  <a:pt x="632254" y="72106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2" y="736118"/>
                </a:lnTo>
                <a:lnTo>
                  <a:pt x="122751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C212DDE-5DF5-4359-9CE0-19C7C3D332CB}"/>
              </a:ext>
            </a:extLst>
          </p:cNvPr>
          <p:cNvSpPr/>
          <p:nvPr/>
        </p:nvSpPr>
        <p:spPr>
          <a:xfrm>
            <a:off x="588296" y="17272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2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1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2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1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A7BC254-3398-4A1D-914B-51FC3B878D8A}"/>
              </a:ext>
            </a:extLst>
          </p:cNvPr>
          <p:cNvSpPr/>
          <p:nvPr/>
        </p:nvSpPr>
        <p:spPr>
          <a:xfrm>
            <a:off x="588296" y="30099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2 w 736118"/>
              <a:gd name="connsiteY7" fmla="*/ 736118 h 736118"/>
              <a:gd name="connsiteX8" fmla="*/ 122751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2" y="736118"/>
                </a:lnTo>
                <a:lnTo>
                  <a:pt x="122751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D9FECB6-8D16-42EE-BAE6-4F78BA08E01F}"/>
              </a:ext>
            </a:extLst>
          </p:cNvPr>
          <p:cNvSpPr/>
          <p:nvPr/>
        </p:nvSpPr>
        <p:spPr>
          <a:xfrm>
            <a:off x="588296" y="42926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1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1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5F2D207-7552-441B-B222-1489584EA001}"/>
              </a:ext>
            </a:extLst>
          </p:cNvPr>
          <p:cNvSpPr/>
          <p:nvPr/>
        </p:nvSpPr>
        <p:spPr>
          <a:xfrm>
            <a:off x="588296" y="55753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1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1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98894E0-0D80-4EA0-A980-3B2B33803516}"/>
              </a:ext>
            </a:extLst>
          </p:cNvPr>
          <p:cNvSpPr/>
          <p:nvPr/>
        </p:nvSpPr>
        <p:spPr>
          <a:xfrm>
            <a:off x="2014792" y="4445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6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779D2A40-1FEE-49D4-AD4D-BF87E0B3517D}"/>
              </a:ext>
            </a:extLst>
          </p:cNvPr>
          <p:cNvSpPr/>
          <p:nvPr/>
        </p:nvSpPr>
        <p:spPr>
          <a:xfrm>
            <a:off x="2014792" y="17272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2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2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57BEF92-54ED-4C06-B97E-3841524CF3FA}"/>
              </a:ext>
            </a:extLst>
          </p:cNvPr>
          <p:cNvSpPr/>
          <p:nvPr/>
        </p:nvSpPr>
        <p:spPr>
          <a:xfrm>
            <a:off x="2014792" y="30099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F5618E0-3DBC-4454-AB6B-AADDDD37FF60}"/>
              </a:ext>
            </a:extLst>
          </p:cNvPr>
          <p:cNvSpPr/>
          <p:nvPr/>
        </p:nvSpPr>
        <p:spPr>
          <a:xfrm>
            <a:off x="2014792" y="42926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1FD949F-1F8E-4429-B8F0-363C85895C1C}"/>
              </a:ext>
            </a:extLst>
          </p:cNvPr>
          <p:cNvSpPr/>
          <p:nvPr/>
        </p:nvSpPr>
        <p:spPr>
          <a:xfrm>
            <a:off x="2014792" y="55753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91D6F53-1706-407A-B800-EF5E77088DB4}"/>
              </a:ext>
            </a:extLst>
          </p:cNvPr>
          <p:cNvSpPr/>
          <p:nvPr/>
        </p:nvSpPr>
        <p:spPr>
          <a:xfrm>
            <a:off x="3441288" y="4445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6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C32ED1F-9BEE-4EBB-9043-DD306F7343EB}"/>
              </a:ext>
            </a:extLst>
          </p:cNvPr>
          <p:cNvSpPr/>
          <p:nvPr/>
        </p:nvSpPr>
        <p:spPr>
          <a:xfrm>
            <a:off x="3441288" y="17272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2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2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E3E5643-6650-4F28-91DC-7423B04613EA}"/>
              </a:ext>
            </a:extLst>
          </p:cNvPr>
          <p:cNvSpPr/>
          <p:nvPr/>
        </p:nvSpPr>
        <p:spPr>
          <a:xfrm>
            <a:off x="3441288" y="30099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6C7FADE-B6BE-4E3A-9822-BBB132ACFFA9}"/>
              </a:ext>
            </a:extLst>
          </p:cNvPr>
          <p:cNvSpPr/>
          <p:nvPr/>
        </p:nvSpPr>
        <p:spPr>
          <a:xfrm>
            <a:off x="3441288" y="42926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7269796-26AC-47DB-95C2-975229BC54E4}"/>
              </a:ext>
            </a:extLst>
          </p:cNvPr>
          <p:cNvSpPr/>
          <p:nvPr/>
        </p:nvSpPr>
        <p:spPr>
          <a:xfrm>
            <a:off x="3441288" y="55753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09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B6DC27EB-4D02-4FD5-B4B3-C608626962B7}"/>
              </a:ext>
            </a:extLst>
          </p:cNvPr>
          <p:cNvSpPr/>
          <p:nvPr/>
        </p:nvSpPr>
        <p:spPr>
          <a:xfrm>
            <a:off x="4867784" y="4445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6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6E82D5F-853F-4E76-B876-2A1E46E7C887}"/>
              </a:ext>
            </a:extLst>
          </p:cNvPr>
          <p:cNvSpPr/>
          <p:nvPr/>
        </p:nvSpPr>
        <p:spPr>
          <a:xfrm>
            <a:off x="4867784" y="17272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2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2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BADCAA9A-CFF6-426F-81F4-F3064F7D5F26}"/>
              </a:ext>
            </a:extLst>
          </p:cNvPr>
          <p:cNvSpPr/>
          <p:nvPr/>
        </p:nvSpPr>
        <p:spPr>
          <a:xfrm>
            <a:off x="4867784" y="30099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FE39BAB9-425C-44B7-980F-7A6F683CD30C}"/>
              </a:ext>
            </a:extLst>
          </p:cNvPr>
          <p:cNvSpPr/>
          <p:nvPr/>
        </p:nvSpPr>
        <p:spPr>
          <a:xfrm>
            <a:off x="4867784" y="42926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12A3D4B-5939-4FC7-B090-3FBF9D3C2FE0}"/>
              </a:ext>
            </a:extLst>
          </p:cNvPr>
          <p:cNvSpPr/>
          <p:nvPr/>
        </p:nvSpPr>
        <p:spPr>
          <a:xfrm>
            <a:off x="4867784" y="55753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A95185E-DF3B-4AF6-8EE5-3870B4FDC175}"/>
              </a:ext>
            </a:extLst>
          </p:cNvPr>
          <p:cNvSpPr/>
          <p:nvPr/>
        </p:nvSpPr>
        <p:spPr>
          <a:xfrm>
            <a:off x="6294280" y="4445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6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6249F36-ACCD-4ECE-AF43-DC2C3467B613}"/>
              </a:ext>
            </a:extLst>
          </p:cNvPr>
          <p:cNvSpPr/>
          <p:nvPr/>
        </p:nvSpPr>
        <p:spPr>
          <a:xfrm>
            <a:off x="6294280" y="17272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2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2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0E0E072-2450-4ABC-AE1B-B4A6E4F8EE98}"/>
              </a:ext>
            </a:extLst>
          </p:cNvPr>
          <p:cNvSpPr/>
          <p:nvPr/>
        </p:nvSpPr>
        <p:spPr>
          <a:xfrm>
            <a:off x="6294280" y="30099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04B1E13-A8B8-49A0-968C-7EE5323DBD89}"/>
              </a:ext>
            </a:extLst>
          </p:cNvPr>
          <p:cNvSpPr/>
          <p:nvPr/>
        </p:nvSpPr>
        <p:spPr>
          <a:xfrm>
            <a:off x="6294280" y="42926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34E5C0F2-16A5-4E91-ABD7-7F33E1B371BC}"/>
              </a:ext>
            </a:extLst>
          </p:cNvPr>
          <p:cNvSpPr/>
          <p:nvPr/>
        </p:nvSpPr>
        <p:spPr>
          <a:xfrm>
            <a:off x="6294280" y="55753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872C04E3-724C-48F9-B8FE-893649A0AE01}"/>
              </a:ext>
            </a:extLst>
          </p:cNvPr>
          <p:cNvSpPr/>
          <p:nvPr/>
        </p:nvSpPr>
        <p:spPr>
          <a:xfrm>
            <a:off x="7720776" y="4445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2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2"/>
                </a:lnTo>
                <a:lnTo>
                  <a:pt x="699143" y="117296"/>
                </a:lnTo>
                <a:cubicBezTo>
                  <a:pt x="632254" y="72106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52EDF902-BCE2-456A-968B-2A0A6D220FB9}"/>
              </a:ext>
            </a:extLst>
          </p:cNvPr>
          <p:cNvSpPr/>
          <p:nvPr/>
        </p:nvSpPr>
        <p:spPr>
          <a:xfrm>
            <a:off x="7720776" y="17272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1 h 736118"/>
              <a:gd name="connsiteX2" fmla="*/ 736118 w 736118"/>
              <a:gd name="connsiteY2" fmla="*/ 147802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1"/>
                </a:cubicBezTo>
                <a:lnTo>
                  <a:pt x="736118" y="147802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6C5EA161-6872-43AD-85D6-8D7C36858FCA}"/>
              </a:ext>
            </a:extLst>
          </p:cNvPr>
          <p:cNvSpPr/>
          <p:nvPr/>
        </p:nvSpPr>
        <p:spPr>
          <a:xfrm>
            <a:off x="7720776" y="30099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09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AC0B008-B7AD-45B6-807E-BFEADDDCAD2C}"/>
              </a:ext>
            </a:extLst>
          </p:cNvPr>
          <p:cNvSpPr/>
          <p:nvPr/>
        </p:nvSpPr>
        <p:spPr>
          <a:xfrm>
            <a:off x="7720776" y="42926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267334F-1588-4DE3-83CC-CCEECA4A3A7F}"/>
              </a:ext>
            </a:extLst>
          </p:cNvPr>
          <p:cNvSpPr/>
          <p:nvPr/>
        </p:nvSpPr>
        <p:spPr>
          <a:xfrm>
            <a:off x="7720776" y="5575300"/>
            <a:ext cx="736118" cy="736118"/>
          </a:xfrm>
          <a:custGeom>
            <a:avLst/>
            <a:gdLst>
              <a:gd name="connsiteX0" fmla="*/ 419100 w 736118"/>
              <a:gd name="connsiteY0" fmla="*/ 0 h 736118"/>
              <a:gd name="connsiteX1" fmla="*/ 715449 w 736118"/>
              <a:gd name="connsiteY1" fmla="*/ 122752 h 736118"/>
              <a:gd name="connsiteX2" fmla="*/ 736118 w 736118"/>
              <a:gd name="connsiteY2" fmla="*/ 147803 h 736118"/>
              <a:gd name="connsiteX3" fmla="*/ 699143 w 736118"/>
              <a:gd name="connsiteY3" fmla="*/ 117296 h 736118"/>
              <a:gd name="connsiteX4" fmla="*/ 464820 w 736118"/>
              <a:gd name="connsiteY4" fmla="*/ 45720 h 736118"/>
              <a:gd name="connsiteX5" fmla="*/ 45720 w 736118"/>
              <a:gd name="connsiteY5" fmla="*/ 464820 h 736118"/>
              <a:gd name="connsiteX6" fmla="*/ 117296 w 736118"/>
              <a:gd name="connsiteY6" fmla="*/ 699143 h 736118"/>
              <a:gd name="connsiteX7" fmla="*/ 147803 w 736118"/>
              <a:gd name="connsiteY7" fmla="*/ 736118 h 736118"/>
              <a:gd name="connsiteX8" fmla="*/ 122752 w 736118"/>
              <a:gd name="connsiteY8" fmla="*/ 715449 h 736118"/>
              <a:gd name="connsiteX9" fmla="*/ 0 w 736118"/>
              <a:gd name="connsiteY9" fmla="*/ 419100 h 736118"/>
              <a:gd name="connsiteX10" fmla="*/ 419100 w 736118"/>
              <a:gd name="connsiteY10" fmla="*/ 0 h 7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118" h="736118">
                <a:moveTo>
                  <a:pt x="419100" y="0"/>
                </a:moveTo>
                <a:cubicBezTo>
                  <a:pt x="534832" y="0"/>
                  <a:pt x="639607" y="46910"/>
                  <a:pt x="715449" y="122752"/>
                </a:cubicBezTo>
                <a:lnTo>
                  <a:pt x="736118" y="147803"/>
                </a:lnTo>
                <a:lnTo>
                  <a:pt x="699143" y="117296"/>
                </a:lnTo>
                <a:cubicBezTo>
                  <a:pt x="632254" y="72107"/>
                  <a:pt x="551619" y="45720"/>
                  <a:pt x="464820" y="45720"/>
                </a:cubicBezTo>
                <a:cubicBezTo>
                  <a:pt x="233357" y="45720"/>
                  <a:pt x="45720" y="233357"/>
                  <a:pt x="45720" y="464820"/>
                </a:cubicBezTo>
                <a:cubicBezTo>
                  <a:pt x="45720" y="551619"/>
                  <a:pt x="72107" y="632254"/>
                  <a:pt x="117296" y="699143"/>
                </a:cubicBezTo>
                <a:lnTo>
                  <a:pt x="147803" y="736118"/>
                </a:lnTo>
                <a:lnTo>
                  <a:pt x="122752" y="715449"/>
                </a:lnTo>
                <a:cubicBezTo>
                  <a:pt x="46910" y="639607"/>
                  <a:pt x="0" y="534832"/>
                  <a:pt x="0" y="419100"/>
                </a:cubicBezTo>
                <a:cubicBezTo>
                  <a:pt x="0" y="187637"/>
                  <a:pt x="187637" y="0"/>
                  <a:pt x="41910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30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PresentationGO.com</dc:creator>
  <dc:description>© Copyright PresentationGO.com</dc:description>
  <cp:lastModifiedBy>Christophe Barroche</cp:lastModifiedBy>
  <cp:revision>11</cp:revision>
  <dcterms:created xsi:type="dcterms:W3CDTF">2014-11-26T05:14:11Z</dcterms:created>
  <dcterms:modified xsi:type="dcterms:W3CDTF">2019-12-23T23:45:01Z</dcterms:modified>
  <cp:category>Charts &amp; Diagrams</cp:category>
</cp:coreProperties>
</file>