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5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21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2A8C67C-AE74-48C0-98A5-B8AEEA8A8002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custGeom>
            <a:avLst/>
            <a:gdLst>
              <a:gd name="connsiteX0" fmla="*/ 7046684 w 12191999"/>
              <a:gd name="connsiteY0" fmla="*/ 5265737 h 6858000"/>
              <a:gd name="connsiteX1" fmla="*/ 6487884 w 12191999"/>
              <a:gd name="connsiteY1" fmla="*/ 5824537 h 6858000"/>
              <a:gd name="connsiteX2" fmla="*/ 7046684 w 12191999"/>
              <a:gd name="connsiteY2" fmla="*/ 6383337 h 6858000"/>
              <a:gd name="connsiteX3" fmla="*/ 7605484 w 12191999"/>
              <a:gd name="connsiteY3" fmla="*/ 5824537 h 6858000"/>
              <a:gd name="connsiteX4" fmla="*/ 7046684 w 12191999"/>
              <a:gd name="connsiteY4" fmla="*/ 5265737 h 6858000"/>
              <a:gd name="connsiteX5" fmla="*/ 5145313 w 12191999"/>
              <a:gd name="connsiteY5" fmla="*/ 5265737 h 6858000"/>
              <a:gd name="connsiteX6" fmla="*/ 4586513 w 12191999"/>
              <a:gd name="connsiteY6" fmla="*/ 5824537 h 6858000"/>
              <a:gd name="connsiteX7" fmla="*/ 5145313 w 12191999"/>
              <a:gd name="connsiteY7" fmla="*/ 6383337 h 6858000"/>
              <a:gd name="connsiteX8" fmla="*/ 5704113 w 12191999"/>
              <a:gd name="connsiteY8" fmla="*/ 5824537 h 6858000"/>
              <a:gd name="connsiteX9" fmla="*/ 5145313 w 12191999"/>
              <a:gd name="connsiteY9" fmla="*/ 5265737 h 6858000"/>
              <a:gd name="connsiteX10" fmla="*/ 10849426 w 12191999"/>
              <a:gd name="connsiteY10" fmla="*/ 5260975 h 6858000"/>
              <a:gd name="connsiteX11" fmla="*/ 10290626 w 12191999"/>
              <a:gd name="connsiteY11" fmla="*/ 5819775 h 6858000"/>
              <a:gd name="connsiteX12" fmla="*/ 10849426 w 12191999"/>
              <a:gd name="connsiteY12" fmla="*/ 6378575 h 6858000"/>
              <a:gd name="connsiteX13" fmla="*/ 11408226 w 12191999"/>
              <a:gd name="connsiteY13" fmla="*/ 5819775 h 6858000"/>
              <a:gd name="connsiteX14" fmla="*/ 10849426 w 12191999"/>
              <a:gd name="connsiteY14" fmla="*/ 5260975 h 6858000"/>
              <a:gd name="connsiteX15" fmla="*/ 8948055 w 12191999"/>
              <a:gd name="connsiteY15" fmla="*/ 5260975 h 6858000"/>
              <a:gd name="connsiteX16" fmla="*/ 8389255 w 12191999"/>
              <a:gd name="connsiteY16" fmla="*/ 5819775 h 6858000"/>
              <a:gd name="connsiteX17" fmla="*/ 8948055 w 12191999"/>
              <a:gd name="connsiteY17" fmla="*/ 6378575 h 6858000"/>
              <a:gd name="connsiteX18" fmla="*/ 9506855 w 12191999"/>
              <a:gd name="connsiteY18" fmla="*/ 5819775 h 6858000"/>
              <a:gd name="connsiteX19" fmla="*/ 8948055 w 12191999"/>
              <a:gd name="connsiteY19" fmla="*/ 5260975 h 6858000"/>
              <a:gd name="connsiteX20" fmla="*/ 3243944 w 12191999"/>
              <a:gd name="connsiteY20" fmla="*/ 5260975 h 6858000"/>
              <a:gd name="connsiteX21" fmla="*/ 2685144 w 12191999"/>
              <a:gd name="connsiteY21" fmla="*/ 5819775 h 6858000"/>
              <a:gd name="connsiteX22" fmla="*/ 3243944 w 12191999"/>
              <a:gd name="connsiteY22" fmla="*/ 6378575 h 6858000"/>
              <a:gd name="connsiteX23" fmla="*/ 3802745 w 12191999"/>
              <a:gd name="connsiteY23" fmla="*/ 5819775 h 6858000"/>
              <a:gd name="connsiteX24" fmla="*/ 3243944 w 12191999"/>
              <a:gd name="connsiteY24" fmla="*/ 5260975 h 6858000"/>
              <a:gd name="connsiteX25" fmla="*/ 1342574 w 12191999"/>
              <a:gd name="connsiteY25" fmla="*/ 5260975 h 6858000"/>
              <a:gd name="connsiteX26" fmla="*/ 783774 w 12191999"/>
              <a:gd name="connsiteY26" fmla="*/ 5819775 h 6858000"/>
              <a:gd name="connsiteX27" fmla="*/ 1342574 w 12191999"/>
              <a:gd name="connsiteY27" fmla="*/ 6378575 h 6858000"/>
              <a:gd name="connsiteX28" fmla="*/ 1901374 w 12191999"/>
              <a:gd name="connsiteY28" fmla="*/ 5819775 h 6858000"/>
              <a:gd name="connsiteX29" fmla="*/ 1342574 w 12191999"/>
              <a:gd name="connsiteY29" fmla="*/ 5260975 h 6858000"/>
              <a:gd name="connsiteX30" fmla="*/ 7046684 w 12191999"/>
              <a:gd name="connsiteY30" fmla="*/ 3668712 h 6858000"/>
              <a:gd name="connsiteX31" fmla="*/ 6487884 w 12191999"/>
              <a:gd name="connsiteY31" fmla="*/ 4227512 h 6858000"/>
              <a:gd name="connsiteX32" fmla="*/ 7046684 w 12191999"/>
              <a:gd name="connsiteY32" fmla="*/ 4786312 h 6858000"/>
              <a:gd name="connsiteX33" fmla="*/ 7605484 w 12191999"/>
              <a:gd name="connsiteY33" fmla="*/ 4227512 h 6858000"/>
              <a:gd name="connsiteX34" fmla="*/ 7046684 w 12191999"/>
              <a:gd name="connsiteY34" fmla="*/ 3668712 h 6858000"/>
              <a:gd name="connsiteX35" fmla="*/ 5145313 w 12191999"/>
              <a:gd name="connsiteY35" fmla="*/ 3668712 h 6858000"/>
              <a:gd name="connsiteX36" fmla="*/ 4586513 w 12191999"/>
              <a:gd name="connsiteY36" fmla="*/ 4227512 h 6858000"/>
              <a:gd name="connsiteX37" fmla="*/ 5145313 w 12191999"/>
              <a:gd name="connsiteY37" fmla="*/ 4786312 h 6858000"/>
              <a:gd name="connsiteX38" fmla="*/ 5704113 w 12191999"/>
              <a:gd name="connsiteY38" fmla="*/ 4227512 h 6858000"/>
              <a:gd name="connsiteX39" fmla="*/ 5145313 w 12191999"/>
              <a:gd name="connsiteY39" fmla="*/ 3668712 h 6858000"/>
              <a:gd name="connsiteX40" fmla="*/ 10849426 w 12191999"/>
              <a:gd name="connsiteY40" fmla="*/ 3663950 h 6858000"/>
              <a:gd name="connsiteX41" fmla="*/ 10290626 w 12191999"/>
              <a:gd name="connsiteY41" fmla="*/ 4222750 h 6858000"/>
              <a:gd name="connsiteX42" fmla="*/ 10849426 w 12191999"/>
              <a:gd name="connsiteY42" fmla="*/ 4781550 h 6858000"/>
              <a:gd name="connsiteX43" fmla="*/ 11408226 w 12191999"/>
              <a:gd name="connsiteY43" fmla="*/ 4222750 h 6858000"/>
              <a:gd name="connsiteX44" fmla="*/ 10849426 w 12191999"/>
              <a:gd name="connsiteY44" fmla="*/ 3663950 h 6858000"/>
              <a:gd name="connsiteX45" fmla="*/ 8948055 w 12191999"/>
              <a:gd name="connsiteY45" fmla="*/ 3663950 h 6858000"/>
              <a:gd name="connsiteX46" fmla="*/ 8389255 w 12191999"/>
              <a:gd name="connsiteY46" fmla="*/ 4222750 h 6858000"/>
              <a:gd name="connsiteX47" fmla="*/ 8948055 w 12191999"/>
              <a:gd name="connsiteY47" fmla="*/ 4781550 h 6858000"/>
              <a:gd name="connsiteX48" fmla="*/ 9506855 w 12191999"/>
              <a:gd name="connsiteY48" fmla="*/ 4222750 h 6858000"/>
              <a:gd name="connsiteX49" fmla="*/ 8948055 w 12191999"/>
              <a:gd name="connsiteY49" fmla="*/ 3663950 h 6858000"/>
              <a:gd name="connsiteX50" fmla="*/ 3243945 w 12191999"/>
              <a:gd name="connsiteY50" fmla="*/ 3663950 h 6858000"/>
              <a:gd name="connsiteX51" fmla="*/ 2685144 w 12191999"/>
              <a:gd name="connsiteY51" fmla="*/ 4222750 h 6858000"/>
              <a:gd name="connsiteX52" fmla="*/ 3243945 w 12191999"/>
              <a:gd name="connsiteY52" fmla="*/ 4781550 h 6858000"/>
              <a:gd name="connsiteX53" fmla="*/ 3802745 w 12191999"/>
              <a:gd name="connsiteY53" fmla="*/ 4222750 h 6858000"/>
              <a:gd name="connsiteX54" fmla="*/ 3243945 w 12191999"/>
              <a:gd name="connsiteY54" fmla="*/ 3663950 h 6858000"/>
              <a:gd name="connsiteX55" fmla="*/ 1342574 w 12191999"/>
              <a:gd name="connsiteY55" fmla="*/ 3663950 h 6858000"/>
              <a:gd name="connsiteX56" fmla="*/ 783774 w 12191999"/>
              <a:gd name="connsiteY56" fmla="*/ 4222750 h 6858000"/>
              <a:gd name="connsiteX57" fmla="*/ 1342574 w 12191999"/>
              <a:gd name="connsiteY57" fmla="*/ 4781550 h 6858000"/>
              <a:gd name="connsiteX58" fmla="*/ 1901374 w 12191999"/>
              <a:gd name="connsiteY58" fmla="*/ 4222750 h 6858000"/>
              <a:gd name="connsiteX59" fmla="*/ 1342574 w 12191999"/>
              <a:gd name="connsiteY59" fmla="*/ 3663950 h 6858000"/>
              <a:gd name="connsiteX60" fmla="*/ 7046684 w 12191999"/>
              <a:gd name="connsiteY60" fmla="*/ 2071688 h 6858000"/>
              <a:gd name="connsiteX61" fmla="*/ 6487884 w 12191999"/>
              <a:gd name="connsiteY61" fmla="*/ 2630487 h 6858000"/>
              <a:gd name="connsiteX62" fmla="*/ 7046684 w 12191999"/>
              <a:gd name="connsiteY62" fmla="*/ 3189287 h 6858000"/>
              <a:gd name="connsiteX63" fmla="*/ 7605484 w 12191999"/>
              <a:gd name="connsiteY63" fmla="*/ 2630487 h 6858000"/>
              <a:gd name="connsiteX64" fmla="*/ 7046684 w 12191999"/>
              <a:gd name="connsiteY64" fmla="*/ 2071688 h 6858000"/>
              <a:gd name="connsiteX65" fmla="*/ 5145313 w 12191999"/>
              <a:gd name="connsiteY65" fmla="*/ 2071688 h 6858000"/>
              <a:gd name="connsiteX66" fmla="*/ 4586513 w 12191999"/>
              <a:gd name="connsiteY66" fmla="*/ 2630487 h 6858000"/>
              <a:gd name="connsiteX67" fmla="*/ 5145313 w 12191999"/>
              <a:gd name="connsiteY67" fmla="*/ 3189287 h 6858000"/>
              <a:gd name="connsiteX68" fmla="*/ 5704113 w 12191999"/>
              <a:gd name="connsiteY68" fmla="*/ 2630487 h 6858000"/>
              <a:gd name="connsiteX69" fmla="*/ 5145313 w 12191999"/>
              <a:gd name="connsiteY69" fmla="*/ 2071688 h 6858000"/>
              <a:gd name="connsiteX70" fmla="*/ 1342574 w 12191999"/>
              <a:gd name="connsiteY70" fmla="*/ 2066927 h 6858000"/>
              <a:gd name="connsiteX71" fmla="*/ 783774 w 12191999"/>
              <a:gd name="connsiteY71" fmla="*/ 2625725 h 6858000"/>
              <a:gd name="connsiteX72" fmla="*/ 1342574 w 12191999"/>
              <a:gd name="connsiteY72" fmla="*/ 3184525 h 6858000"/>
              <a:gd name="connsiteX73" fmla="*/ 1901374 w 12191999"/>
              <a:gd name="connsiteY73" fmla="*/ 2625725 h 6858000"/>
              <a:gd name="connsiteX74" fmla="*/ 1342574 w 12191999"/>
              <a:gd name="connsiteY74" fmla="*/ 2066927 h 6858000"/>
              <a:gd name="connsiteX75" fmla="*/ 8948055 w 12191999"/>
              <a:gd name="connsiteY75" fmla="*/ 2066926 h 6858000"/>
              <a:gd name="connsiteX76" fmla="*/ 8389255 w 12191999"/>
              <a:gd name="connsiteY76" fmla="*/ 2625725 h 6858000"/>
              <a:gd name="connsiteX77" fmla="*/ 8948055 w 12191999"/>
              <a:gd name="connsiteY77" fmla="*/ 3184525 h 6858000"/>
              <a:gd name="connsiteX78" fmla="*/ 9506855 w 12191999"/>
              <a:gd name="connsiteY78" fmla="*/ 2625725 h 6858000"/>
              <a:gd name="connsiteX79" fmla="*/ 8948055 w 12191999"/>
              <a:gd name="connsiteY79" fmla="*/ 2066926 h 6858000"/>
              <a:gd name="connsiteX80" fmla="*/ 3243945 w 12191999"/>
              <a:gd name="connsiteY80" fmla="*/ 2066926 h 6858000"/>
              <a:gd name="connsiteX81" fmla="*/ 2685145 w 12191999"/>
              <a:gd name="connsiteY81" fmla="*/ 2625725 h 6858000"/>
              <a:gd name="connsiteX82" fmla="*/ 3243945 w 12191999"/>
              <a:gd name="connsiteY82" fmla="*/ 3184525 h 6858000"/>
              <a:gd name="connsiteX83" fmla="*/ 3802745 w 12191999"/>
              <a:gd name="connsiteY83" fmla="*/ 2625725 h 6858000"/>
              <a:gd name="connsiteX84" fmla="*/ 3243945 w 12191999"/>
              <a:gd name="connsiteY84" fmla="*/ 2066926 h 6858000"/>
              <a:gd name="connsiteX85" fmla="*/ 10849426 w 12191999"/>
              <a:gd name="connsiteY85" fmla="*/ 2066925 h 6858000"/>
              <a:gd name="connsiteX86" fmla="*/ 10290626 w 12191999"/>
              <a:gd name="connsiteY86" fmla="*/ 2625725 h 6858000"/>
              <a:gd name="connsiteX87" fmla="*/ 10849426 w 12191999"/>
              <a:gd name="connsiteY87" fmla="*/ 3184525 h 6858000"/>
              <a:gd name="connsiteX88" fmla="*/ 11408226 w 12191999"/>
              <a:gd name="connsiteY88" fmla="*/ 2625725 h 6858000"/>
              <a:gd name="connsiteX89" fmla="*/ 10849426 w 12191999"/>
              <a:gd name="connsiteY89" fmla="*/ 2066925 h 6858000"/>
              <a:gd name="connsiteX90" fmla="*/ 7046684 w 12191999"/>
              <a:gd name="connsiteY90" fmla="*/ 474663 h 6858000"/>
              <a:gd name="connsiteX91" fmla="*/ 6487884 w 12191999"/>
              <a:gd name="connsiteY91" fmla="*/ 1033463 h 6858000"/>
              <a:gd name="connsiteX92" fmla="*/ 7046684 w 12191999"/>
              <a:gd name="connsiteY92" fmla="*/ 1592263 h 6858000"/>
              <a:gd name="connsiteX93" fmla="*/ 7605484 w 12191999"/>
              <a:gd name="connsiteY93" fmla="*/ 1033463 h 6858000"/>
              <a:gd name="connsiteX94" fmla="*/ 7046684 w 12191999"/>
              <a:gd name="connsiteY94" fmla="*/ 474663 h 6858000"/>
              <a:gd name="connsiteX95" fmla="*/ 5145313 w 12191999"/>
              <a:gd name="connsiteY95" fmla="*/ 474663 h 6858000"/>
              <a:gd name="connsiteX96" fmla="*/ 4586513 w 12191999"/>
              <a:gd name="connsiteY96" fmla="*/ 1033463 h 6858000"/>
              <a:gd name="connsiteX97" fmla="*/ 5145313 w 12191999"/>
              <a:gd name="connsiteY97" fmla="*/ 1592264 h 6858000"/>
              <a:gd name="connsiteX98" fmla="*/ 5704113 w 12191999"/>
              <a:gd name="connsiteY98" fmla="*/ 1033463 h 6858000"/>
              <a:gd name="connsiteX99" fmla="*/ 5145313 w 12191999"/>
              <a:gd name="connsiteY99" fmla="*/ 474663 h 6858000"/>
              <a:gd name="connsiteX100" fmla="*/ 3243945 w 12191999"/>
              <a:gd name="connsiteY100" fmla="*/ 469902 h 6858000"/>
              <a:gd name="connsiteX101" fmla="*/ 2685145 w 12191999"/>
              <a:gd name="connsiteY101" fmla="*/ 1028702 h 6858000"/>
              <a:gd name="connsiteX102" fmla="*/ 3243945 w 12191999"/>
              <a:gd name="connsiteY102" fmla="*/ 1587502 h 6858000"/>
              <a:gd name="connsiteX103" fmla="*/ 3802746 w 12191999"/>
              <a:gd name="connsiteY103" fmla="*/ 1028702 h 6858000"/>
              <a:gd name="connsiteX104" fmla="*/ 3243945 w 12191999"/>
              <a:gd name="connsiteY104" fmla="*/ 469902 h 6858000"/>
              <a:gd name="connsiteX105" fmla="*/ 1342574 w 12191999"/>
              <a:gd name="connsiteY105" fmla="*/ 469902 h 6858000"/>
              <a:gd name="connsiteX106" fmla="*/ 783774 w 12191999"/>
              <a:gd name="connsiteY106" fmla="*/ 1028702 h 6858000"/>
              <a:gd name="connsiteX107" fmla="*/ 1342574 w 12191999"/>
              <a:gd name="connsiteY107" fmla="*/ 1587502 h 6858000"/>
              <a:gd name="connsiteX108" fmla="*/ 1901374 w 12191999"/>
              <a:gd name="connsiteY108" fmla="*/ 1028702 h 6858000"/>
              <a:gd name="connsiteX109" fmla="*/ 1342574 w 12191999"/>
              <a:gd name="connsiteY109" fmla="*/ 469902 h 6858000"/>
              <a:gd name="connsiteX110" fmla="*/ 8948055 w 12191999"/>
              <a:gd name="connsiteY110" fmla="*/ 469901 h 6858000"/>
              <a:gd name="connsiteX111" fmla="*/ 8389255 w 12191999"/>
              <a:gd name="connsiteY111" fmla="*/ 1028700 h 6858000"/>
              <a:gd name="connsiteX112" fmla="*/ 8948055 w 12191999"/>
              <a:gd name="connsiteY112" fmla="*/ 1587501 h 6858000"/>
              <a:gd name="connsiteX113" fmla="*/ 9506855 w 12191999"/>
              <a:gd name="connsiteY113" fmla="*/ 1028700 h 6858000"/>
              <a:gd name="connsiteX114" fmla="*/ 8948055 w 12191999"/>
              <a:gd name="connsiteY114" fmla="*/ 469901 h 6858000"/>
              <a:gd name="connsiteX115" fmla="*/ 10849426 w 12191999"/>
              <a:gd name="connsiteY115" fmla="*/ 469900 h 6858000"/>
              <a:gd name="connsiteX116" fmla="*/ 10290626 w 12191999"/>
              <a:gd name="connsiteY116" fmla="*/ 1028700 h 6858000"/>
              <a:gd name="connsiteX117" fmla="*/ 10849426 w 12191999"/>
              <a:gd name="connsiteY117" fmla="*/ 1587500 h 6858000"/>
              <a:gd name="connsiteX118" fmla="*/ 11408226 w 12191999"/>
              <a:gd name="connsiteY118" fmla="*/ 1028700 h 6858000"/>
              <a:gd name="connsiteX119" fmla="*/ 10849426 w 12191999"/>
              <a:gd name="connsiteY119" fmla="*/ 469900 h 6858000"/>
              <a:gd name="connsiteX120" fmla="*/ 0 w 12191999"/>
              <a:gd name="connsiteY120" fmla="*/ 0 h 6858000"/>
              <a:gd name="connsiteX121" fmla="*/ 12191999 w 12191999"/>
              <a:gd name="connsiteY121" fmla="*/ 0 h 6858000"/>
              <a:gd name="connsiteX122" fmla="*/ 12191999 w 12191999"/>
              <a:gd name="connsiteY122" fmla="*/ 6858000 h 6858000"/>
              <a:gd name="connsiteX123" fmla="*/ 0 w 12191999"/>
              <a:gd name="connsiteY12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2191999" h="6858000">
                <a:moveTo>
                  <a:pt x="7046684" y="5265737"/>
                </a:moveTo>
                <a:cubicBezTo>
                  <a:pt x="6738067" y="5265737"/>
                  <a:pt x="6487884" y="5515920"/>
                  <a:pt x="6487884" y="5824537"/>
                </a:cubicBezTo>
                <a:cubicBezTo>
                  <a:pt x="6487884" y="6133154"/>
                  <a:pt x="6738067" y="6383337"/>
                  <a:pt x="7046684" y="6383337"/>
                </a:cubicBezTo>
                <a:cubicBezTo>
                  <a:pt x="7355301" y="6383337"/>
                  <a:pt x="7605484" y="6133154"/>
                  <a:pt x="7605484" y="5824537"/>
                </a:cubicBezTo>
                <a:cubicBezTo>
                  <a:pt x="7605484" y="5515920"/>
                  <a:pt x="7355301" y="5265737"/>
                  <a:pt x="7046684" y="5265737"/>
                </a:cubicBezTo>
                <a:close/>
                <a:moveTo>
                  <a:pt x="5145313" y="5265737"/>
                </a:moveTo>
                <a:cubicBezTo>
                  <a:pt x="4836696" y="5265737"/>
                  <a:pt x="4586513" y="5515920"/>
                  <a:pt x="4586513" y="5824537"/>
                </a:cubicBezTo>
                <a:cubicBezTo>
                  <a:pt x="4586513" y="6133154"/>
                  <a:pt x="4836696" y="6383337"/>
                  <a:pt x="5145313" y="6383337"/>
                </a:cubicBezTo>
                <a:cubicBezTo>
                  <a:pt x="5453930" y="6383337"/>
                  <a:pt x="5704113" y="6133154"/>
                  <a:pt x="5704113" y="5824537"/>
                </a:cubicBezTo>
                <a:cubicBezTo>
                  <a:pt x="5704113" y="5515920"/>
                  <a:pt x="5453930" y="5265737"/>
                  <a:pt x="5145313" y="5265737"/>
                </a:cubicBezTo>
                <a:close/>
                <a:moveTo>
                  <a:pt x="10849426" y="5260975"/>
                </a:moveTo>
                <a:cubicBezTo>
                  <a:pt x="10540809" y="5260975"/>
                  <a:pt x="10290626" y="5511158"/>
                  <a:pt x="10290626" y="5819775"/>
                </a:cubicBezTo>
                <a:cubicBezTo>
                  <a:pt x="10290626" y="6128392"/>
                  <a:pt x="10540809" y="6378575"/>
                  <a:pt x="10849426" y="6378575"/>
                </a:cubicBezTo>
                <a:cubicBezTo>
                  <a:pt x="11158043" y="6378575"/>
                  <a:pt x="11408226" y="6128392"/>
                  <a:pt x="11408226" y="5819775"/>
                </a:cubicBezTo>
                <a:cubicBezTo>
                  <a:pt x="11408226" y="5511158"/>
                  <a:pt x="11158043" y="5260975"/>
                  <a:pt x="10849426" y="5260975"/>
                </a:cubicBezTo>
                <a:close/>
                <a:moveTo>
                  <a:pt x="8948055" y="5260975"/>
                </a:moveTo>
                <a:cubicBezTo>
                  <a:pt x="8639438" y="5260975"/>
                  <a:pt x="8389255" y="5511158"/>
                  <a:pt x="8389255" y="5819775"/>
                </a:cubicBezTo>
                <a:cubicBezTo>
                  <a:pt x="8389255" y="6128392"/>
                  <a:pt x="8639438" y="6378575"/>
                  <a:pt x="8948055" y="6378575"/>
                </a:cubicBezTo>
                <a:cubicBezTo>
                  <a:pt x="9256672" y="6378575"/>
                  <a:pt x="9506855" y="6128392"/>
                  <a:pt x="9506855" y="5819775"/>
                </a:cubicBezTo>
                <a:cubicBezTo>
                  <a:pt x="9506855" y="5511158"/>
                  <a:pt x="9256672" y="5260975"/>
                  <a:pt x="8948055" y="5260975"/>
                </a:cubicBezTo>
                <a:close/>
                <a:moveTo>
                  <a:pt x="3243944" y="5260975"/>
                </a:moveTo>
                <a:cubicBezTo>
                  <a:pt x="2935327" y="5260975"/>
                  <a:pt x="2685144" y="5511158"/>
                  <a:pt x="2685144" y="5819775"/>
                </a:cubicBezTo>
                <a:cubicBezTo>
                  <a:pt x="2685144" y="6128392"/>
                  <a:pt x="2935327" y="6378575"/>
                  <a:pt x="3243944" y="6378575"/>
                </a:cubicBezTo>
                <a:cubicBezTo>
                  <a:pt x="3552562" y="6378575"/>
                  <a:pt x="3802745" y="6128392"/>
                  <a:pt x="3802745" y="5819775"/>
                </a:cubicBezTo>
                <a:cubicBezTo>
                  <a:pt x="3802745" y="5511158"/>
                  <a:pt x="3552562" y="5260975"/>
                  <a:pt x="3243944" y="5260975"/>
                </a:cubicBezTo>
                <a:close/>
                <a:moveTo>
                  <a:pt x="1342574" y="5260975"/>
                </a:moveTo>
                <a:cubicBezTo>
                  <a:pt x="1033957" y="5260975"/>
                  <a:pt x="783774" y="5511158"/>
                  <a:pt x="783774" y="5819775"/>
                </a:cubicBezTo>
                <a:cubicBezTo>
                  <a:pt x="783774" y="6128392"/>
                  <a:pt x="1033957" y="6378575"/>
                  <a:pt x="1342574" y="6378575"/>
                </a:cubicBezTo>
                <a:cubicBezTo>
                  <a:pt x="1651191" y="6378575"/>
                  <a:pt x="1901374" y="6128392"/>
                  <a:pt x="1901374" y="5819775"/>
                </a:cubicBezTo>
                <a:cubicBezTo>
                  <a:pt x="1901374" y="5511158"/>
                  <a:pt x="1651191" y="5260975"/>
                  <a:pt x="1342574" y="5260975"/>
                </a:cubicBezTo>
                <a:close/>
                <a:moveTo>
                  <a:pt x="7046684" y="3668712"/>
                </a:moveTo>
                <a:cubicBezTo>
                  <a:pt x="6738067" y="3668712"/>
                  <a:pt x="6487884" y="3918895"/>
                  <a:pt x="6487884" y="4227512"/>
                </a:cubicBezTo>
                <a:cubicBezTo>
                  <a:pt x="6487884" y="4536129"/>
                  <a:pt x="6738067" y="4786312"/>
                  <a:pt x="7046684" y="4786312"/>
                </a:cubicBezTo>
                <a:cubicBezTo>
                  <a:pt x="7355301" y="4786312"/>
                  <a:pt x="7605484" y="4536129"/>
                  <a:pt x="7605484" y="4227512"/>
                </a:cubicBezTo>
                <a:cubicBezTo>
                  <a:pt x="7605484" y="3918895"/>
                  <a:pt x="7355301" y="3668712"/>
                  <a:pt x="7046684" y="3668712"/>
                </a:cubicBezTo>
                <a:close/>
                <a:moveTo>
                  <a:pt x="5145313" y="3668712"/>
                </a:moveTo>
                <a:cubicBezTo>
                  <a:pt x="4836696" y="3668712"/>
                  <a:pt x="4586513" y="3918895"/>
                  <a:pt x="4586513" y="4227512"/>
                </a:cubicBezTo>
                <a:cubicBezTo>
                  <a:pt x="4586513" y="4536129"/>
                  <a:pt x="4836696" y="4786312"/>
                  <a:pt x="5145313" y="4786312"/>
                </a:cubicBezTo>
                <a:cubicBezTo>
                  <a:pt x="5453930" y="4786312"/>
                  <a:pt x="5704113" y="4536129"/>
                  <a:pt x="5704113" y="4227512"/>
                </a:cubicBezTo>
                <a:cubicBezTo>
                  <a:pt x="5704113" y="3918895"/>
                  <a:pt x="5453930" y="3668712"/>
                  <a:pt x="5145313" y="3668712"/>
                </a:cubicBezTo>
                <a:close/>
                <a:moveTo>
                  <a:pt x="10849426" y="3663950"/>
                </a:moveTo>
                <a:cubicBezTo>
                  <a:pt x="10540809" y="3663950"/>
                  <a:pt x="10290626" y="3914133"/>
                  <a:pt x="10290626" y="4222750"/>
                </a:cubicBezTo>
                <a:cubicBezTo>
                  <a:pt x="10290626" y="4531367"/>
                  <a:pt x="10540809" y="4781550"/>
                  <a:pt x="10849426" y="4781550"/>
                </a:cubicBezTo>
                <a:cubicBezTo>
                  <a:pt x="11158043" y="4781550"/>
                  <a:pt x="11408226" y="4531367"/>
                  <a:pt x="11408226" y="4222750"/>
                </a:cubicBezTo>
                <a:cubicBezTo>
                  <a:pt x="11408226" y="3914133"/>
                  <a:pt x="11158043" y="3663950"/>
                  <a:pt x="10849426" y="3663950"/>
                </a:cubicBezTo>
                <a:close/>
                <a:moveTo>
                  <a:pt x="8948055" y="3663950"/>
                </a:moveTo>
                <a:cubicBezTo>
                  <a:pt x="8639438" y="3663950"/>
                  <a:pt x="8389255" y="3914133"/>
                  <a:pt x="8389255" y="4222750"/>
                </a:cubicBezTo>
                <a:cubicBezTo>
                  <a:pt x="8389255" y="4531367"/>
                  <a:pt x="8639438" y="4781550"/>
                  <a:pt x="8948055" y="4781550"/>
                </a:cubicBezTo>
                <a:cubicBezTo>
                  <a:pt x="9256672" y="4781550"/>
                  <a:pt x="9506855" y="4531367"/>
                  <a:pt x="9506855" y="4222750"/>
                </a:cubicBezTo>
                <a:cubicBezTo>
                  <a:pt x="9506855" y="3914133"/>
                  <a:pt x="9256672" y="3663950"/>
                  <a:pt x="8948055" y="3663950"/>
                </a:cubicBezTo>
                <a:close/>
                <a:moveTo>
                  <a:pt x="3243945" y="3663950"/>
                </a:moveTo>
                <a:cubicBezTo>
                  <a:pt x="2935327" y="3663950"/>
                  <a:pt x="2685144" y="3914133"/>
                  <a:pt x="2685144" y="4222750"/>
                </a:cubicBezTo>
                <a:cubicBezTo>
                  <a:pt x="2685144" y="4531367"/>
                  <a:pt x="2935327" y="4781550"/>
                  <a:pt x="3243945" y="4781550"/>
                </a:cubicBezTo>
                <a:cubicBezTo>
                  <a:pt x="3552562" y="4781550"/>
                  <a:pt x="3802745" y="4531367"/>
                  <a:pt x="3802745" y="4222750"/>
                </a:cubicBezTo>
                <a:cubicBezTo>
                  <a:pt x="3802745" y="3914133"/>
                  <a:pt x="3552562" y="3663950"/>
                  <a:pt x="3243945" y="3663950"/>
                </a:cubicBezTo>
                <a:close/>
                <a:moveTo>
                  <a:pt x="1342574" y="3663950"/>
                </a:moveTo>
                <a:cubicBezTo>
                  <a:pt x="1033957" y="3663950"/>
                  <a:pt x="783774" y="3914133"/>
                  <a:pt x="783774" y="4222750"/>
                </a:cubicBezTo>
                <a:cubicBezTo>
                  <a:pt x="783774" y="4531367"/>
                  <a:pt x="1033957" y="4781550"/>
                  <a:pt x="1342574" y="4781550"/>
                </a:cubicBezTo>
                <a:cubicBezTo>
                  <a:pt x="1651191" y="4781550"/>
                  <a:pt x="1901374" y="4531367"/>
                  <a:pt x="1901374" y="4222750"/>
                </a:cubicBezTo>
                <a:cubicBezTo>
                  <a:pt x="1901374" y="3914133"/>
                  <a:pt x="1651191" y="3663950"/>
                  <a:pt x="1342574" y="3663950"/>
                </a:cubicBezTo>
                <a:close/>
                <a:moveTo>
                  <a:pt x="7046684" y="2071688"/>
                </a:moveTo>
                <a:cubicBezTo>
                  <a:pt x="6738067" y="2071688"/>
                  <a:pt x="6487884" y="2321870"/>
                  <a:pt x="6487884" y="2630487"/>
                </a:cubicBezTo>
                <a:cubicBezTo>
                  <a:pt x="6487884" y="2939104"/>
                  <a:pt x="6738067" y="3189287"/>
                  <a:pt x="7046684" y="3189287"/>
                </a:cubicBezTo>
                <a:cubicBezTo>
                  <a:pt x="7355301" y="3189287"/>
                  <a:pt x="7605484" y="2939104"/>
                  <a:pt x="7605484" y="2630487"/>
                </a:cubicBezTo>
                <a:cubicBezTo>
                  <a:pt x="7605484" y="2321870"/>
                  <a:pt x="7355301" y="2071688"/>
                  <a:pt x="7046684" y="2071688"/>
                </a:cubicBezTo>
                <a:close/>
                <a:moveTo>
                  <a:pt x="5145313" y="2071688"/>
                </a:moveTo>
                <a:cubicBezTo>
                  <a:pt x="4836696" y="2071688"/>
                  <a:pt x="4586513" y="2321870"/>
                  <a:pt x="4586513" y="2630487"/>
                </a:cubicBezTo>
                <a:cubicBezTo>
                  <a:pt x="4586513" y="2939104"/>
                  <a:pt x="4836696" y="3189287"/>
                  <a:pt x="5145313" y="3189287"/>
                </a:cubicBezTo>
                <a:cubicBezTo>
                  <a:pt x="5453930" y="3189287"/>
                  <a:pt x="5704113" y="2939104"/>
                  <a:pt x="5704113" y="2630487"/>
                </a:cubicBezTo>
                <a:cubicBezTo>
                  <a:pt x="5704113" y="2321870"/>
                  <a:pt x="5453930" y="2071688"/>
                  <a:pt x="5145313" y="2071688"/>
                </a:cubicBezTo>
                <a:close/>
                <a:moveTo>
                  <a:pt x="1342574" y="2066927"/>
                </a:moveTo>
                <a:cubicBezTo>
                  <a:pt x="1033957" y="2066927"/>
                  <a:pt x="783774" y="2317108"/>
                  <a:pt x="783774" y="2625725"/>
                </a:cubicBezTo>
                <a:cubicBezTo>
                  <a:pt x="783774" y="2934342"/>
                  <a:pt x="1033957" y="3184525"/>
                  <a:pt x="1342574" y="3184525"/>
                </a:cubicBezTo>
                <a:cubicBezTo>
                  <a:pt x="1651191" y="3184525"/>
                  <a:pt x="1901374" y="2934342"/>
                  <a:pt x="1901374" y="2625725"/>
                </a:cubicBezTo>
                <a:cubicBezTo>
                  <a:pt x="1901374" y="2317108"/>
                  <a:pt x="1651191" y="2066927"/>
                  <a:pt x="1342574" y="2066927"/>
                </a:cubicBezTo>
                <a:close/>
                <a:moveTo>
                  <a:pt x="8948055" y="2066926"/>
                </a:moveTo>
                <a:cubicBezTo>
                  <a:pt x="8639438" y="2066926"/>
                  <a:pt x="8389255" y="2317108"/>
                  <a:pt x="8389255" y="2625725"/>
                </a:cubicBezTo>
                <a:cubicBezTo>
                  <a:pt x="8389255" y="2934342"/>
                  <a:pt x="8639438" y="3184525"/>
                  <a:pt x="8948055" y="3184525"/>
                </a:cubicBezTo>
                <a:cubicBezTo>
                  <a:pt x="9256672" y="3184525"/>
                  <a:pt x="9506855" y="2934342"/>
                  <a:pt x="9506855" y="2625725"/>
                </a:cubicBezTo>
                <a:cubicBezTo>
                  <a:pt x="9506855" y="2317108"/>
                  <a:pt x="9256672" y="2066926"/>
                  <a:pt x="8948055" y="2066926"/>
                </a:cubicBezTo>
                <a:close/>
                <a:moveTo>
                  <a:pt x="3243945" y="2066926"/>
                </a:moveTo>
                <a:cubicBezTo>
                  <a:pt x="2935328" y="2066926"/>
                  <a:pt x="2685145" y="2317108"/>
                  <a:pt x="2685145" y="2625725"/>
                </a:cubicBezTo>
                <a:cubicBezTo>
                  <a:pt x="2685145" y="2934342"/>
                  <a:pt x="2935328" y="3184525"/>
                  <a:pt x="3243945" y="3184525"/>
                </a:cubicBezTo>
                <a:cubicBezTo>
                  <a:pt x="3552562" y="3184525"/>
                  <a:pt x="3802745" y="2934342"/>
                  <a:pt x="3802745" y="2625725"/>
                </a:cubicBezTo>
                <a:cubicBezTo>
                  <a:pt x="3802745" y="2317108"/>
                  <a:pt x="3552562" y="2066926"/>
                  <a:pt x="3243945" y="2066926"/>
                </a:cubicBezTo>
                <a:close/>
                <a:moveTo>
                  <a:pt x="10849426" y="2066925"/>
                </a:moveTo>
                <a:cubicBezTo>
                  <a:pt x="10540809" y="2066925"/>
                  <a:pt x="10290626" y="2317108"/>
                  <a:pt x="10290626" y="2625725"/>
                </a:cubicBezTo>
                <a:cubicBezTo>
                  <a:pt x="10290626" y="2934342"/>
                  <a:pt x="10540809" y="3184525"/>
                  <a:pt x="10849426" y="3184525"/>
                </a:cubicBezTo>
                <a:cubicBezTo>
                  <a:pt x="11158043" y="3184525"/>
                  <a:pt x="11408226" y="2934342"/>
                  <a:pt x="11408226" y="2625725"/>
                </a:cubicBezTo>
                <a:cubicBezTo>
                  <a:pt x="11408226" y="2317108"/>
                  <a:pt x="11158043" y="2066925"/>
                  <a:pt x="10849426" y="2066925"/>
                </a:cubicBezTo>
                <a:close/>
                <a:moveTo>
                  <a:pt x="7046684" y="474663"/>
                </a:moveTo>
                <a:cubicBezTo>
                  <a:pt x="6738067" y="474663"/>
                  <a:pt x="6487884" y="724846"/>
                  <a:pt x="6487884" y="1033463"/>
                </a:cubicBezTo>
                <a:cubicBezTo>
                  <a:pt x="6487884" y="1342080"/>
                  <a:pt x="6738067" y="1592263"/>
                  <a:pt x="7046684" y="1592263"/>
                </a:cubicBezTo>
                <a:cubicBezTo>
                  <a:pt x="7355301" y="1592263"/>
                  <a:pt x="7605484" y="1342080"/>
                  <a:pt x="7605484" y="1033463"/>
                </a:cubicBezTo>
                <a:cubicBezTo>
                  <a:pt x="7605484" y="724846"/>
                  <a:pt x="7355301" y="474663"/>
                  <a:pt x="7046684" y="474663"/>
                </a:cubicBezTo>
                <a:close/>
                <a:moveTo>
                  <a:pt x="5145313" y="474663"/>
                </a:moveTo>
                <a:cubicBezTo>
                  <a:pt x="4836696" y="474663"/>
                  <a:pt x="4586513" y="724846"/>
                  <a:pt x="4586513" y="1033463"/>
                </a:cubicBezTo>
                <a:cubicBezTo>
                  <a:pt x="4586513" y="1342081"/>
                  <a:pt x="4836696" y="1592264"/>
                  <a:pt x="5145313" y="1592264"/>
                </a:cubicBezTo>
                <a:cubicBezTo>
                  <a:pt x="5453930" y="1592264"/>
                  <a:pt x="5704113" y="1342081"/>
                  <a:pt x="5704113" y="1033463"/>
                </a:cubicBezTo>
                <a:cubicBezTo>
                  <a:pt x="5704113" y="724846"/>
                  <a:pt x="5453930" y="474663"/>
                  <a:pt x="5145313" y="474663"/>
                </a:cubicBezTo>
                <a:close/>
                <a:moveTo>
                  <a:pt x="3243945" y="469902"/>
                </a:moveTo>
                <a:cubicBezTo>
                  <a:pt x="2935328" y="469902"/>
                  <a:pt x="2685145" y="720084"/>
                  <a:pt x="2685145" y="1028702"/>
                </a:cubicBezTo>
                <a:cubicBezTo>
                  <a:pt x="2685145" y="1337319"/>
                  <a:pt x="2935328" y="1587502"/>
                  <a:pt x="3243945" y="1587502"/>
                </a:cubicBezTo>
                <a:cubicBezTo>
                  <a:pt x="3552563" y="1587502"/>
                  <a:pt x="3802746" y="1337319"/>
                  <a:pt x="3802746" y="1028702"/>
                </a:cubicBezTo>
                <a:cubicBezTo>
                  <a:pt x="3802746" y="720084"/>
                  <a:pt x="3552563" y="469902"/>
                  <a:pt x="3243945" y="469902"/>
                </a:cubicBezTo>
                <a:close/>
                <a:moveTo>
                  <a:pt x="1342574" y="469902"/>
                </a:moveTo>
                <a:cubicBezTo>
                  <a:pt x="1033957" y="469902"/>
                  <a:pt x="783774" y="720085"/>
                  <a:pt x="783774" y="1028702"/>
                </a:cubicBezTo>
                <a:cubicBezTo>
                  <a:pt x="783774" y="1337319"/>
                  <a:pt x="1033957" y="1587502"/>
                  <a:pt x="1342574" y="1587502"/>
                </a:cubicBezTo>
                <a:cubicBezTo>
                  <a:pt x="1651191" y="1587502"/>
                  <a:pt x="1901374" y="1337319"/>
                  <a:pt x="1901374" y="1028702"/>
                </a:cubicBezTo>
                <a:cubicBezTo>
                  <a:pt x="1901374" y="720085"/>
                  <a:pt x="1651191" y="469902"/>
                  <a:pt x="1342574" y="469902"/>
                </a:cubicBezTo>
                <a:close/>
                <a:moveTo>
                  <a:pt x="8948055" y="469901"/>
                </a:moveTo>
                <a:cubicBezTo>
                  <a:pt x="8639438" y="469901"/>
                  <a:pt x="8389255" y="720084"/>
                  <a:pt x="8389255" y="1028700"/>
                </a:cubicBezTo>
                <a:cubicBezTo>
                  <a:pt x="8389255" y="1337318"/>
                  <a:pt x="8639438" y="1587501"/>
                  <a:pt x="8948055" y="1587501"/>
                </a:cubicBezTo>
                <a:cubicBezTo>
                  <a:pt x="9256672" y="1587501"/>
                  <a:pt x="9506855" y="1337318"/>
                  <a:pt x="9506855" y="1028700"/>
                </a:cubicBezTo>
                <a:cubicBezTo>
                  <a:pt x="9506855" y="720084"/>
                  <a:pt x="9256672" y="469901"/>
                  <a:pt x="8948055" y="469901"/>
                </a:cubicBezTo>
                <a:close/>
                <a:moveTo>
                  <a:pt x="10849426" y="469900"/>
                </a:moveTo>
                <a:cubicBezTo>
                  <a:pt x="10540809" y="469900"/>
                  <a:pt x="10290626" y="720083"/>
                  <a:pt x="10290626" y="1028700"/>
                </a:cubicBezTo>
                <a:cubicBezTo>
                  <a:pt x="10290626" y="1337317"/>
                  <a:pt x="10540809" y="1587500"/>
                  <a:pt x="10849426" y="1587500"/>
                </a:cubicBezTo>
                <a:cubicBezTo>
                  <a:pt x="11158043" y="1587500"/>
                  <a:pt x="11408226" y="1337317"/>
                  <a:pt x="11408226" y="1028700"/>
                </a:cubicBezTo>
                <a:cubicBezTo>
                  <a:pt x="11408226" y="720083"/>
                  <a:pt x="11158043" y="469900"/>
                  <a:pt x="10849426" y="469900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CF8592B-05AB-4767-9551-6C257F527E2C}"/>
              </a:ext>
            </a:extLst>
          </p:cNvPr>
          <p:cNvSpPr/>
          <p:nvPr/>
        </p:nvSpPr>
        <p:spPr>
          <a:xfrm>
            <a:off x="783771" y="469901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1"/>
                  <a:pt x="82013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1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FB272F2-3B83-4664-AA80-04DE1B22C929}"/>
              </a:ext>
            </a:extLst>
          </p:cNvPr>
          <p:cNvSpPr/>
          <p:nvPr/>
        </p:nvSpPr>
        <p:spPr>
          <a:xfrm>
            <a:off x="783771" y="2066926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2"/>
                  <a:pt x="82013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9720316-A4DE-44B6-AA5C-8D4BFFA9F4A9}"/>
              </a:ext>
            </a:extLst>
          </p:cNvPr>
          <p:cNvSpPr/>
          <p:nvPr/>
        </p:nvSpPr>
        <p:spPr>
          <a:xfrm>
            <a:off x="783771" y="3663951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2"/>
                  <a:pt x="82013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DF4DBAE-DBF1-497C-B62A-0F732BD1E95F}"/>
              </a:ext>
            </a:extLst>
          </p:cNvPr>
          <p:cNvSpPr/>
          <p:nvPr/>
        </p:nvSpPr>
        <p:spPr>
          <a:xfrm>
            <a:off x="783771" y="5260976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2"/>
                  <a:pt x="82013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4B90035-82B8-4980-8D0C-63ED1216AD0C}"/>
              </a:ext>
            </a:extLst>
          </p:cNvPr>
          <p:cNvSpPr/>
          <p:nvPr/>
        </p:nvSpPr>
        <p:spPr>
          <a:xfrm>
            <a:off x="2685142" y="469901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1"/>
                  <a:pt x="82013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1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DA3CFE7-0910-4EA9-9E93-B7BA2F3DDB7F}"/>
              </a:ext>
            </a:extLst>
          </p:cNvPr>
          <p:cNvSpPr/>
          <p:nvPr/>
        </p:nvSpPr>
        <p:spPr>
          <a:xfrm>
            <a:off x="2685142" y="2066926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2"/>
                  <a:pt x="82013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A0DEE44-AB9A-45A0-BA49-01549AC983AC}"/>
              </a:ext>
            </a:extLst>
          </p:cNvPr>
          <p:cNvSpPr/>
          <p:nvPr/>
        </p:nvSpPr>
        <p:spPr>
          <a:xfrm>
            <a:off x="2685142" y="3663951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2"/>
                  <a:pt x="82013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AAEEAE5-CB53-4919-8519-D31212FE5F10}"/>
              </a:ext>
            </a:extLst>
          </p:cNvPr>
          <p:cNvSpPr/>
          <p:nvPr/>
        </p:nvSpPr>
        <p:spPr>
          <a:xfrm>
            <a:off x="2685142" y="5260976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2"/>
                  <a:pt x="82013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8C297BB-4FCB-4AA2-A870-A94C80FA0117}"/>
              </a:ext>
            </a:extLst>
          </p:cNvPr>
          <p:cNvSpPr/>
          <p:nvPr/>
        </p:nvSpPr>
        <p:spPr>
          <a:xfrm>
            <a:off x="4586513" y="474663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1"/>
                  <a:pt x="82013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1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4AE7987-970F-460F-969E-3F4FE47E0344}"/>
              </a:ext>
            </a:extLst>
          </p:cNvPr>
          <p:cNvSpPr/>
          <p:nvPr/>
        </p:nvSpPr>
        <p:spPr>
          <a:xfrm>
            <a:off x="4586513" y="2071688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2"/>
                  <a:pt x="82013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2A7FF56-D77F-4B32-A2D4-9A3D957AC9F8}"/>
              </a:ext>
            </a:extLst>
          </p:cNvPr>
          <p:cNvSpPr/>
          <p:nvPr/>
        </p:nvSpPr>
        <p:spPr>
          <a:xfrm>
            <a:off x="4586513" y="3668713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2"/>
                  <a:pt x="82013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45C33FB-F2A7-4E2A-9B30-1E0D7B40C664}"/>
              </a:ext>
            </a:extLst>
          </p:cNvPr>
          <p:cNvSpPr/>
          <p:nvPr/>
        </p:nvSpPr>
        <p:spPr>
          <a:xfrm>
            <a:off x="4586513" y="5265738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2"/>
                  <a:pt x="82013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66CC2D4-FDAF-4AF0-8308-6AB0FD7C8BCA}"/>
              </a:ext>
            </a:extLst>
          </p:cNvPr>
          <p:cNvSpPr/>
          <p:nvPr/>
        </p:nvSpPr>
        <p:spPr>
          <a:xfrm>
            <a:off x="6487884" y="474663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4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1"/>
                  <a:pt x="82014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1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0833E4A-D1F0-4553-BCF0-62EE68A01BD0}"/>
              </a:ext>
            </a:extLst>
          </p:cNvPr>
          <p:cNvSpPr/>
          <p:nvPr/>
        </p:nvSpPr>
        <p:spPr>
          <a:xfrm>
            <a:off x="6487884" y="2071688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4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2"/>
                  <a:pt x="82014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4D32EAA-150B-4618-9D0C-863222B34D5D}"/>
              </a:ext>
            </a:extLst>
          </p:cNvPr>
          <p:cNvSpPr/>
          <p:nvPr/>
        </p:nvSpPr>
        <p:spPr>
          <a:xfrm>
            <a:off x="6487884" y="3668713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4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2"/>
                  <a:pt x="82014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4D5114A-6564-4245-A754-FB9681F1E600}"/>
              </a:ext>
            </a:extLst>
          </p:cNvPr>
          <p:cNvSpPr/>
          <p:nvPr/>
        </p:nvSpPr>
        <p:spPr>
          <a:xfrm>
            <a:off x="6487884" y="5265738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2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4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6" y="97728"/>
                  <a:pt x="1022166" y="246370"/>
                </a:cubicBezTo>
                <a:lnTo>
                  <a:pt x="1024462" y="250600"/>
                </a:lnTo>
                <a:lnTo>
                  <a:pt x="992032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7" y="757082"/>
                  <a:pt x="82014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AE51D6B-74C8-47BA-A440-9A3FD61D9D97}"/>
              </a:ext>
            </a:extLst>
          </p:cNvPr>
          <p:cNvSpPr/>
          <p:nvPr/>
        </p:nvSpPr>
        <p:spPr>
          <a:xfrm>
            <a:off x="8389255" y="469901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5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8" y="110171"/>
                  <a:pt x="751208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1"/>
                  <a:pt x="82013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1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EFBA1655-37A9-4FB6-B9A2-AC95F1F6B2A5}"/>
              </a:ext>
            </a:extLst>
          </p:cNvPr>
          <p:cNvSpPr/>
          <p:nvPr/>
        </p:nvSpPr>
        <p:spPr>
          <a:xfrm>
            <a:off x="8389255" y="2066926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5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8" y="110171"/>
                  <a:pt x="751208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2"/>
                  <a:pt x="82013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D2A4B31-EFBC-4FE9-862B-FB891E51718A}"/>
              </a:ext>
            </a:extLst>
          </p:cNvPr>
          <p:cNvSpPr/>
          <p:nvPr/>
        </p:nvSpPr>
        <p:spPr>
          <a:xfrm>
            <a:off x="8389255" y="3663951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5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8" y="110171"/>
                  <a:pt x="751208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2"/>
                  <a:pt x="82013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38FA002F-DD6D-4C52-A98E-67622B614EC6}"/>
              </a:ext>
            </a:extLst>
          </p:cNvPr>
          <p:cNvSpPr/>
          <p:nvPr/>
        </p:nvSpPr>
        <p:spPr>
          <a:xfrm>
            <a:off x="8389255" y="5260976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5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8" y="110171"/>
                  <a:pt x="751208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2"/>
                  <a:pt x="82013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21B6A5DF-E7B8-45CE-AE59-3EAEF17E6023}"/>
              </a:ext>
            </a:extLst>
          </p:cNvPr>
          <p:cNvSpPr/>
          <p:nvPr/>
        </p:nvSpPr>
        <p:spPr>
          <a:xfrm>
            <a:off x="10290626" y="469901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5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1"/>
                  <a:pt x="82013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1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AF0CA259-BBE5-42EC-A699-265B300CAB8C}"/>
              </a:ext>
            </a:extLst>
          </p:cNvPr>
          <p:cNvSpPr/>
          <p:nvPr/>
        </p:nvSpPr>
        <p:spPr>
          <a:xfrm>
            <a:off x="10290626" y="2066926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5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5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2"/>
                  <a:pt x="82013" y="823935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03A9F7FE-07C9-465E-BED6-9F6FF79E790B}"/>
              </a:ext>
            </a:extLst>
          </p:cNvPr>
          <p:cNvSpPr/>
          <p:nvPr/>
        </p:nvSpPr>
        <p:spPr>
          <a:xfrm>
            <a:off x="10290626" y="3663951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5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2"/>
                  <a:pt x="82013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C2DBA43-444B-4867-B4ED-44C26438AFA5}"/>
              </a:ext>
            </a:extLst>
          </p:cNvPr>
          <p:cNvSpPr/>
          <p:nvPr/>
        </p:nvSpPr>
        <p:spPr>
          <a:xfrm>
            <a:off x="10290626" y="5260976"/>
            <a:ext cx="1024462" cy="914625"/>
          </a:xfrm>
          <a:custGeom>
            <a:avLst/>
            <a:gdLst>
              <a:gd name="connsiteX0" fmla="*/ 558800 w 1024462"/>
              <a:gd name="connsiteY0" fmla="*/ 0 h 914625"/>
              <a:gd name="connsiteX1" fmla="*/ 1022166 w 1024462"/>
              <a:gd name="connsiteY1" fmla="*/ 246370 h 914625"/>
              <a:gd name="connsiteX2" fmla="*/ 1024462 w 1024462"/>
              <a:gd name="connsiteY2" fmla="*/ 250600 h 914625"/>
              <a:gd name="connsiteX3" fmla="*/ 992031 w 1024462"/>
              <a:gd name="connsiteY3" fmla="*/ 211294 h 914625"/>
              <a:gd name="connsiteX4" fmla="*/ 596900 w 1024462"/>
              <a:gd name="connsiteY4" fmla="*/ 47625 h 914625"/>
              <a:gd name="connsiteX5" fmla="*/ 38100 w 1024462"/>
              <a:gd name="connsiteY5" fmla="*/ 606425 h 914625"/>
              <a:gd name="connsiteX6" fmla="*/ 82013 w 1024462"/>
              <a:gd name="connsiteY6" fmla="*/ 823936 h 914625"/>
              <a:gd name="connsiteX7" fmla="*/ 131238 w 1024462"/>
              <a:gd name="connsiteY7" fmla="*/ 914625 h 914625"/>
              <a:gd name="connsiteX8" fmla="*/ 95434 w 1024462"/>
              <a:gd name="connsiteY8" fmla="*/ 871231 h 914625"/>
              <a:gd name="connsiteX9" fmla="*/ 0 w 1024462"/>
              <a:gd name="connsiteY9" fmla="*/ 558800 h 914625"/>
              <a:gd name="connsiteX10" fmla="*/ 558800 w 1024462"/>
              <a:gd name="connsiteY10" fmla="*/ 0 h 9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4462" h="914625">
                <a:moveTo>
                  <a:pt x="558800" y="0"/>
                </a:moveTo>
                <a:cubicBezTo>
                  <a:pt x="751686" y="0"/>
                  <a:pt x="921745" y="97728"/>
                  <a:pt x="1022166" y="246370"/>
                </a:cubicBezTo>
                <a:lnTo>
                  <a:pt x="1024462" y="250600"/>
                </a:lnTo>
                <a:lnTo>
                  <a:pt x="992031" y="211294"/>
                </a:lnTo>
                <a:cubicBezTo>
                  <a:pt x="890909" y="110171"/>
                  <a:pt x="751209" y="47625"/>
                  <a:pt x="596900" y="47625"/>
                </a:cubicBezTo>
                <a:cubicBezTo>
                  <a:pt x="288283" y="47625"/>
                  <a:pt x="38100" y="297808"/>
                  <a:pt x="38100" y="606425"/>
                </a:cubicBezTo>
                <a:cubicBezTo>
                  <a:pt x="38100" y="683579"/>
                  <a:pt x="53736" y="757082"/>
                  <a:pt x="82013" y="823936"/>
                </a:cubicBezTo>
                <a:lnTo>
                  <a:pt x="131238" y="914625"/>
                </a:lnTo>
                <a:lnTo>
                  <a:pt x="95434" y="871231"/>
                </a:lnTo>
                <a:cubicBezTo>
                  <a:pt x="35182" y="782046"/>
                  <a:pt x="0" y="674532"/>
                  <a:pt x="0" y="558800"/>
                </a:cubicBezTo>
                <a:cubicBezTo>
                  <a:pt x="0" y="250183"/>
                  <a:pt x="250183" y="0"/>
                  <a:pt x="5588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9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8620</TotalTime>
  <Words>30</Words>
  <PresentationFormat>Widescreen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PresentationGO.com</dc:creator>
  <dc:description>© Copyright PresentationGO.com</dc:description>
  <dcterms:created xsi:type="dcterms:W3CDTF">2014-11-26T05:14:11Z</dcterms:created>
  <dcterms:modified xsi:type="dcterms:W3CDTF">2019-12-24T02:05:29Z</dcterms:modified>
  <cp:category>Charts &amp; Diagrams</cp:category>
</cp:coreProperties>
</file>