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12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8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65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Step-Down Process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A83FB3F2-A7A9-4975-B513-1B048C541561}"/>
              </a:ext>
            </a:extLst>
          </p:cNvPr>
          <p:cNvSpPr/>
          <p:nvPr/>
        </p:nvSpPr>
        <p:spPr>
          <a:xfrm>
            <a:off x="1357392" y="1854487"/>
            <a:ext cx="2505141" cy="1689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209CA30-FAEB-443A-A957-5229C1C8581C}"/>
              </a:ext>
            </a:extLst>
          </p:cNvPr>
          <p:cNvSpPr/>
          <p:nvPr/>
        </p:nvSpPr>
        <p:spPr>
          <a:xfrm>
            <a:off x="3319430" y="2549812"/>
            <a:ext cx="2505141" cy="1689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2FCFAF11-207E-417D-9871-A6009B15F0E3}"/>
              </a:ext>
            </a:extLst>
          </p:cNvPr>
          <p:cNvSpPr/>
          <p:nvPr/>
        </p:nvSpPr>
        <p:spPr>
          <a:xfrm>
            <a:off x="5281467" y="3244659"/>
            <a:ext cx="2505141" cy="1689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CF445120-1971-4B8D-B365-E5BC9CBF6EFE}"/>
              </a:ext>
            </a:extLst>
          </p:cNvPr>
          <p:cNvSpPr/>
          <p:nvPr/>
        </p:nvSpPr>
        <p:spPr>
          <a:xfrm>
            <a:off x="979313" y="1978735"/>
            <a:ext cx="1299261" cy="12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9050">
            <a:solidFill>
              <a:schemeClr val="bg2">
                <a:lumMod val="25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28F804E-6383-4EF5-BA4B-865E751E33CD}"/>
              </a:ext>
            </a:extLst>
          </p:cNvPr>
          <p:cNvSpPr/>
          <p:nvPr/>
        </p:nvSpPr>
        <p:spPr>
          <a:xfrm>
            <a:off x="2941351" y="2679135"/>
            <a:ext cx="1299261" cy="12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9050">
            <a:solidFill>
              <a:schemeClr val="bg2">
                <a:lumMod val="50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BE519A55-E88E-4A34-B709-6B5F46B8DC99}"/>
              </a:ext>
            </a:extLst>
          </p:cNvPr>
          <p:cNvSpPr/>
          <p:nvPr/>
        </p:nvSpPr>
        <p:spPr>
          <a:xfrm>
            <a:off x="4903388" y="3374460"/>
            <a:ext cx="1299261" cy="12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75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E6D64439-93DB-470C-AB79-2B908DEBE61C}"/>
              </a:ext>
            </a:extLst>
          </p:cNvPr>
          <p:cNvSpPr/>
          <p:nvPr/>
        </p:nvSpPr>
        <p:spPr>
          <a:xfrm>
            <a:off x="6865426" y="4069307"/>
            <a:ext cx="1299261" cy="12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2">
                <a:lumMod val="90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FDE0FF4-859A-4534-ABAC-02B30C0B4C1F}"/>
              </a:ext>
            </a:extLst>
          </p:cNvPr>
          <p:cNvGrpSpPr/>
          <p:nvPr/>
        </p:nvGrpSpPr>
        <p:grpSpPr>
          <a:xfrm>
            <a:off x="531664" y="3843030"/>
            <a:ext cx="2194560" cy="1260003"/>
            <a:chOff x="332936" y="2555951"/>
            <a:chExt cx="2926080" cy="168000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D7E4084-95EA-43BD-96DE-F9E7D008378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99607F3-8D57-416C-830F-FF8DABFE8A4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81FFF9F-8336-4686-AD89-6223CFA20826}"/>
              </a:ext>
            </a:extLst>
          </p:cNvPr>
          <p:cNvGrpSpPr/>
          <p:nvPr/>
        </p:nvGrpSpPr>
        <p:grpSpPr>
          <a:xfrm>
            <a:off x="2499542" y="4803044"/>
            <a:ext cx="2194560" cy="1260003"/>
            <a:chOff x="332936" y="2555951"/>
            <a:chExt cx="2926080" cy="168000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9E00F00-B458-445E-A92E-2C5CC544F93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043071B-9C10-4BE1-A931-0B21C7C4905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FECF976-CE82-47AB-8CDE-AB2E0EFF6351}"/>
              </a:ext>
            </a:extLst>
          </p:cNvPr>
          <p:cNvGrpSpPr/>
          <p:nvPr/>
        </p:nvGrpSpPr>
        <p:grpSpPr>
          <a:xfrm>
            <a:off x="4833817" y="1338695"/>
            <a:ext cx="1816481" cy="1413892"/>
            <a:chOff x="332936" y="2555951"/>
            <a:chExt cx="2926080" cy="1885188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7F22B55-A03F-4559-BF57-921396ECFAE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9677391-CDDE-48FA-9F73-EBD3866DA0B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B2E36D4-80A7-4C79-A348-08A68DD843EA}"/>
              </a:ext>
            </a:extLst>
          </p:cNvPr>
          <p:cNvGrpSpPr/>
          <p:nvPr/>
        </p:nvGrpSpPr>
        <p:grpSpPr>
          <a:xfrm>
            <a:off x="6961439" y="2291237"/>
            <a:ext cx="1816481" cy="1413892"/>
            <a:chOff x="332936" y="2555951"/>
            <a:chExt cx="2926080" cy="1885188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16935DC-F2D0-41D6-B759-AF59DB100E0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94711CA-76E0-4510-809E-CD36860C69E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" name="Graphic 72" descr="Rocket">
            <a:extLst>
              <a:ext uri="{FF2B5EF4-FFF2-40B4-BE49-F238E27FC236}">
                <a16:creationId xmlns:a16="http://schemas.microsoft.com/office/drawing/2014/main" id="{EA00ACFE-3D35-4E0D-B412-5E37CDC37CFC}"/>
              </a:ext>
            </a:extLst>
          </p:cNvPr>
          <p:cNvGrpSpPr/>
          <p:nvPr/>
        </p:nvGrpSpPr>
        <p:grpSpPr>
          <a:xfrm>
            <a:off x="1210441" y="2209862"/>
            <a:ext cx="837008" cy="837008"/>
            <a:chOff x="1613920" y="1803482"/>
            <a:chExt cx="1116011" cy="1116011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D4AE7F2-AC89-4C6E-9E03-C3039F760B81}"/>
                </a:ext>
              </a:extLst>
            </p:cNvPr>
            <p:cNvSpPr/>
            <p:nvPr/>
          </p:nvSpPr>
          <p:spPr>
            <a:xfrm>
              <a:off x="2426515" y="1894978"/>
              <a:ext cx="213276" cy="204943"/>
            </a:xfrm>
            <a:custGeom>
              <a:avLst/>
              <a:gdLst>
                <a:gd name="connsiteX0" fmla="*/ 208090 w 213276"/>
                <a:gd name="connsiteY0" fmla="*/ 6154 h 204943"/>
                <a:gd name="connsiteX1" fmla="*/ 0 w 213276"/>
                <a:gd name="connsiteY1" fmla="*/ 31729 h 204943"/>
                <a:gd name="connsiteX2" fmla="*/ 95326 w 213276"/>
                <a:gd name="connsiteY2" fmla="*/ 107293 h 204943"/>
                <a:gd name="connsiteX3" fmla="*/ 172052 w 213276"/>
                <a:gd name="connsiteY3" fmla="*/ 204944 h 204943"/>
                <a:gd name="connsiteX4" fmla="*/ 208090 w 213276"/>
                <a:gd name="connsiteY4" fmla="*/ 6154 h 20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276" h="204943">
                  <a:moveTo>
                    <a:pt x="208090" y="6154"/>
                  </a:moveTo>
                  <a:cubicBezTo>
                    <a:pt x="191814" y="-10121"/>
                    <a:pt x="87188" y="8479"/>
                    <a:pt x="0" y="31729"/>
                  </a:cubicBezTo>
                  <a:cubicBezTo>
                    <a:pt x="31388" y="50330"/>
                    <a:pt x="63938" y="75905"/>
                    <a:pt x="95326" y="107293"/>
                  </a:cubicBezTo>
                  <a:cubicBezTo>
                    <a:pt x="127876" y="139843"/>
                    <a:pt x="153451" y="172393"/>
                    <a:pt x="172052" y="204944"/>
                  </a:cubicBezTo>
                  <a:cubicBezTo>
                    <a:pt x="195302" y="115430"/>
                    <a:pt x="225527" y="22429"/>
                    <a:pt x="208090" y="615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C5B91A7-D2D2-4A0F-9240-6F346A57491A}"/>
                </a:ext>
              </a:extLst>
            </p:cNvPr>
            <p:cNvSpPr/>
            <p:nvPr/>
          </p:nvSpPr>
          <p:spPr>
            <a:xfrm>
              <a:off x="1703511" y="2214574"/>
              <a:ext cx="283574" cy="271230"/>
            </a:xfrm>
            <a:custGeom>
              <a:avLst/>
              <a:gdLst>
                <a:gd name="connsiteX0" fmla="*/ 283574 w 283574"/>
                <a:gd name="connsiteY0" fmla="*/ 17874 h 271230"/>
                <a:gd name="connsiteX1" fmla="*/ 244049 w 283574"/>
                <a:gd name="connsiteY1" fmla="*/ 2761 h 271230"/>
                <a:gd name="connsiteX2" fmla="*/ 197549 w 283574"/>
                <a:gd name="connsiteY2" fmla="*/ 12061 h 271230"/>
                <a:gd name="connsiteX3" fmla="*/ 12709 w 283574"/>
                <a:gd name="connsiteY3" fmla="*/ 196901 h 271230"/>
                <a:gd name="connsiteX4" fmla="*/ 52235 w 283574"/>
                <a:gd name="connsiteY4" fmla="*/ 270139 h 271230"/>
                <a:gd name="connsiteX5" fmla="*/ 206849 w 283574"/>
                <a:gd name="connsiteY5" fmla="*/ 235263 h 271230"/>
                <a:gd name="connsiteX6" fmla="*/ 283574 w 283574"/>
                <a:gd name="connsiteY6" fmla="*/ 17874 h 271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574" h="271230">
                  <a:moveTo>
                    <a:pt x="283574" y="17874"/>
                  </a:moveTo>
                  <a:lnTo>
                    <a:pt x="244049" y="2761"/>
                  </a:lnTo>
                  <a:cubicBezTo>
                    <a:pt x="227774" y="-3051"/>
                    <a:pt x="210336" y="436"/>
                    <a:pt x="197549" y="12061"/>
                  </a:cubicBezTo>
                  <a:lnTo>
                    <a:pt x="12709" y="196901"/>
                  </a:lnTo>
                  <a:cubicBezTo>
                    <a:pt x="-17516" y="227126"/>
                    <a:pt x="10384" y="279439"/>
                    <a:pt x="52235" y="270139"/>
                  </a:cubicBezTo>
                  <a:lnTo>
                    <a:pt x="206849" y="235263"/>
                  </a:lnTo>
                  <a:cubicBezTo>
                    <a:pt x="219636" y="177138"/>
                    <a:pt x="240561" y="99250"/>
                    <a:pt x="283574" y="1787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B8A7DAD-3086-4C8D-835C-97C20D60D188}"/>
                </a:ext>
              </a:extLst>
            </p:cNvPr>
            <p:cNvSpPr/>
            <p:nvPr/>
          </p:nvSpPr>
          <p:spPr>
            <a:xfrm>
              <a:off x="2045261" y="2535864"/>
              <a:ext cx="271767" cy="292222"/>
            </a:xfrm>
            <a:custGeom>
              <a:avLst/>
              <a:gdLst>
                <a:gd name="connsiteX0" fmla="*/ 249890 w 271767"/>
                <a:gd name="connsiteY0" fmla="*/ 0 h 292222"/>
                <a:gd name="connsiteX1" fmla="*/ 37151 w 271767"/>
                <a:gd name="connsiteY1" fmla="*/ 74401 h 292222"/>
                <a:gd name="connsiteX2" fmla="*/ 1113 w 271767"/>
                <a:gd name="connsiteY2" fmla="*/ 239477 h 292222"/>
                <a:gd name="connsiteX3" fmla="*/ 74351 w 271767"/>
                <a:gd name="connsiteY3" fmla="*/ 279003 h 292222"/>
                <a:gd name="connsiteX4" fmla="*/ 259190 w 271767"/>
                <a:gd name="connsiteY4" fmla="*/ 94163 h 292222"/>
                <a:gd name="connsiteX5" fmla="*/ 268490 w 271767"/>
                <a:gd name="connsiteY5" fmla="*/ 47663 h 292222"/>
                <a:gd name="connsiteX6" fmla="*/ 249890 w 271767"/>
                <a:gd name="connsiteY6" fmla="*/ 0 h 292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767" h="292222">
                  <a:moveTo>
                    <a:pt x="249890" y="0"/>
                  </a:moveTo>
                  <a:cubicBezTo>
                    <a:pt x="172002" y="40688"/>
                    <a:pt x="97601" y="62776"/>
                    <a:pt x="37151" y="74401"/>
                  </a:cubicBezTo>
                  <a:lnTo>
                    <a:pt x="1113" y="239477"/>
                  </a:lnTo>
                  <a:cubicBezTo>
                    <a:pt x="-8187" y="281328"/>
                    <a:pt x="42963" y="310391"/>
                    <a:pt x="74351" y="279003"/>
                  </a:cubicBezTo>
                  <a:lnTo>
                    <a:pt x="259190" y="94163"/>
                  </a:lnTo>
                  <a:cubicBezTo>
                    <a:pt x="270815" y="82538"/>
                    <a:pt x="275465" y="63938"/>
                    <a:pt x="268490" y="47663"/>
                  </a:cubicBezTo>
                  <a:lnTo>
                    <a:pt x="249890" y="0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0110BDB-87E6-49C9-A996-AA83A1447CBB}"/>
                </a:ext>
              </a:extLst>
            </p:cNvPr>
            <p:cNvSpPr/>
            <p:nvPr/>
          </p:nvSpPr>
          <p:spPr>
            <a:xfrm>
              <a:off x="1951048" y="1947633"/>
              <a:ext cx="625431" cy="624268"/>
            </a:xfrm>
            <a:custGeom>
              <a:avLst/>
              <a:gdLst>
                <a:gd name="connsiteX0" fmla="*/ 412692 w 625431"/>
                <a:gd name="connsiteY0" fmla="*/ 0 h 624268"/>
                <a:gd name="connsiteX1" fmla="*/ 190652 w 625431"/>
                <a:gd name="connsiteY1" fmla="*/ 151126 h 624268"/>
                <a:gd name="connsiteX2" fmla="*/ 0 w 625431"/>
                <a:gd name="connsiteY2" fmla="*/ 552193 h 624268"/>
                <a:gd name="connsiteX3" fmla="*/ 72076 w 625431"/>
                <a:gd name="connsiteY3" fmla="*/ 624269 h 624268"/>
                <a:gd name="connsiteX4" fmla="*/ 474305 w 625431"/>
                <a:gd name="connsiteY4" fmla="*/ 434779 h 624268"/>
                <a:gd name="connsiteX5" fmla="*/ 625431 w 625431"/>
                <a:gd name="connsiteY5" fmla="*/ 213902 h 624268"/>
                <a:gd name="connsiteX6" fmla="*/ 537080 w 625431"/>
                <a:gd name="connsiteY6" fmla="*/ 86026 h 624268"/>
                <a:gd name="connsiteX7" fmla="*/ 412692 w 625431"/>
                <a:gd name="connsiteY7" fmla="*/ 0 h 624268"/>
                <a:gd name="connsiteX8" fmla="*/ 471980 w 625431"/>
                <a:gd name="connsiteY8" fmla="*/ 251102 h 624268"/>
                <a:gd name="connsiteX9" fmla="*/ 373166 w 625431"/>
                <a:gd name="connsiteY9" fmla="*/ 251102 h 624268"/>
                <a:gd name="connsiteX10" fmla="*/ 373166 w 625431"/>
                <a:gd name="connsiteY10" fmla="*/ 152289 h 624268"/>
                <a:gd name="connsiteX11" fmla="*/ 471980 w 625431"/>
                <a:gd name="connsiteY11" fmla="*/ 152289 h 624268"/>
                <a:gd name="connsiteX12" fmla="*/ 471980 w 625431"/>
                <a:gd name="connsiteY12" fmla="*/ 251102 h 624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431" h="624268">
                  <a:moveTo>
                    <a:pt x="412692" y="0"/>
                  </a:moveTo>
                  <a:cubicBezTo>
                    <a:pt x="344103" y="27900"/>
                    <a:pt x="266215" y="75563"/>
                    <a:pt x="190652" y="151126"/>
                  </a:cubicBezTo>
                  <a:cubicBezTo>
                    <a:pt x="52313" y="289465"/>
                    <a:pt x="11625" y="456867"/>
                    <a:pt x="0" y="552193"/>
                  </a:cubicBezTo>
                  <a:lnTo>
                    <a:pt x="72076" y="624269"/>
                  </a:lnTo>
                  <a:cubicBezTo>
                    <a:pt x="167402" y="612644"/>
                    <a:pt x="335966" y="573118"/>
                    <a:pt x="474305" y="434779"/>
                  </a:cubicBezTo>
                  <a:cubicBezTo>
                    <a:pt x="549868" y="359216"/>
                    <a:pt x="597531" y="282490"/>
                    <a:pt x="625431" y="213902"/>
                  </a:cubicBezTo>
                  <a:cubicBezTo>
                    <a:pt x="610319" y="175539"/>
                    <a:pt x="580093" y="130201"/>
                    <a:pt x="537080" y="86026"/>
                  </a:cubicBezTo>
                  <a:cubicBezTo>
                    <a:pt x="495230" y="45338"/>
                    <a:pt x="451054" y="15113"/>
                    <a:pt x="412692" y="0"/>
                  </a:cubicBezTo>
                  <a:close/>
                  <a:moveTo>
                    <a:pt x="471980" y="251102"/>
                  </a:moveTo>
                  <a:cubicBezTo>
                    <a:pt x="445242" y="277840"/>
                    <a:pt x="401066" y="277840"/>
                    <a:pt x="373166" y="251102"/>
                  </a:cubicBezTo>
                  <a:cubicBezTo>
                    <a:pt x="346428" y="224365"/>
                    <a:pt x="346428" y="180189"/>
                    <a:pt x="373166" y="152289"/>
                  </a:cubicBezTo>
                  <a:cubicBezTo>
                    <a:pt x="399904" y="125551"/>
                    <a:pt x="444079" y="125551"/>
                    <a:pt x="471980" y="152289"/>
                  </a:cubicBezTo>
                  <a:cubicBezTo>
                    <a:pt x="498717" y="180189"/>
                    <a:pt x="498717" y="224365"/>
                    <a:pt x="471980" y="251102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220E00A-5D02-4841-B443-28F397053B34}"/>
                </a:ext>
              </a:extLst>
            </p:cNvPr>
            <p:cNvSpPr/>
            <p:nvPr/>
          </p:nvSpPr>
          <p:spPr>
            <a:xfrm>
              <a:off x="1814125" y="2543250"/>
              <a:ext cx="165574" cy="165917"/>
            </a:xfrm>
            <a:custGeom>
              <a:avLst/>
              <a:gdLst>
                <a:gd name="connsiteX0" fmla="*/ 135761 w 165574"/>
                <a:gd name="connsiteY0" fmla="*/ 29814 h 165917"/>
                <a:gd name="connsiteX1" fmla="*/ 81123 w 165574"/>
                <a:gd name="connsiteY1" fmla="*/ 18189 h 165917"/>
                <a:gd name="connsiteX2" fmla="*/ 3234 w 165574"/>
                <a:gd name="connsiteY2" fmla="*/ 162340 h 165917"/>
                <a:gd name="connsiteX3" fmla="*/ 147386 w 165574"/>
                <a:gd name="connsiteY3" fmla="*/ 84452 h 165917"/>
                <a:gd name="connsiteX4" fmla="*/ 135761 w 165574"/>
                <a:gd name="connsiteY4" fmla="*/ 29814 h 165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574" h="165917">
                  <a:moveTo>
                    <a:pt x="135761" y="29814"/>
                  </a:moveTo>
                  <a:cubicBezTo>
                    <a:pt x="117160" y="11214"/>
                    <a:pt x="119485" y="-20174"/>
                    <a:pt x="81123" y="18189"/>
                  </a:cubicBezTo>
                  <a:cubicBezTo>
                    <a:pt x="42760" y="56552"/>
                    <a:pt x="-14203" y="143740"/>
                    <a:pt x="3234" y="162340"/>
                  </a:cubicBezTo>
                  <a:cubicBezTo>
                    <a:pt x="21834" y="180940"/>
                    <a:pt x="109023" y="122815"/>
                    <a:pt x="147386" y="84452"/>
                  </a:cubicBezTo>
                  <a:cubicBezTo>
                    <a:pt x="185749" y="44927"/>
                    <a:pt x="154361" y="47251"/>
                    <a:pt x="135761" y="2981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" name="Graphic 41" descr="Lightbulb">
            <a:extLst>
              <a:ext uri="{FF2B5EF4-FFF2-40B4-BE49-F238E27FC236}">
                <a16:creationId xmlns:a16="http://schemas.microsoft.com/office/drawing/2014/main" id="{9E43DA36-1E0B-45E8-8D65-1423C752435E}"/>
              </a:ext>
            </a:extLst>
          </p:cNvPr>
          <p:cNvGrpSpPr/>
          <p:nvPr/>
        </p:nvGrpSpPr>
        <p:grpSpPr>
          <a:xfrm>
            <a:off x="3170816" y="2910262"/>
            <a:ext cx="837008" cy="837008"/>
            <a:chOff x="4227754" y="2737348"/>
            <a:chExt cx="1116011" cy="111601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E0CD3E5-4082-45D3-89D7-37152B40F8FE}"/>
                </a:ext>
              </a:extLst>
            </p:cNvPr>
            <p:cNvSpPr/>
            <p:nvPr/>
          </p:nvSpPr>
          <p:spPr>
            <a:xfrm>
              <a:off x="4634633" y="3481355"/>
              <a:ext cx="302252" cy="69750"/>
            </a:xfrm>
            <a:custGeom>
              <a:avLst/>
              <a:gdLst>
                <a:gd name="connsiteX0" fmla="*/ 34875 w 302252"/>
                <a:gd name="connsiteY0" fmla="*/ 0 h 69750"/>
                <a:gd name="connsiteX1" fmla="*/ 267378 w 302252"/>
                <a:gd name="connsiteY1" fmla="*/ 0 h 69750"/>
                <a:gd name="connsiteX2" fmla="*/ 302253 w 302252"/>
                <a:gd name="connsiteY2" fmla="*/ 34875 h 69750"/>
                <a:gd name="connsiteX3" fmla="*/ 267378 w 302252"/>
                <a:gd name="connsiteY3" fmla="*/ 69751 h 69750"/>
                <a:gd name="connsiteX4" fmla="*/ 34875 w 302252"/>
                <a:gd name="connsiteY4" fmla="*/ 69751 h 69750"/>
                <a:gd name="connsiteX5" fmla="*/ 0 w 302252"/>
                <a:gd name="connsiteY5" fmla="*/ 34875 h 69750"/>
                <a:gd name="connsiteX6" fmla="*/ 34875 w 302252"/>
                <a:gd name="connsiteY6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252" h="69750">
                  <a:moveTo>
                    <a:pt x="34875" y="0"/>
                  </a:moveTo>
                  <a:lnTo>
                    <a:pt x="267378" y="0"/>
                  </a:lnTo>
                  <a:cubicBezTo>
                    <a:pt x="287140" y="0"/>
                    <a:pt x="302253" y="15113"/>
                    <a:pt x="302253" y="34875"/>
                  </a:cubicBezTo>
                  <a:cubicBezTo>
                    <a:pt x="302253" y="54638"/>
                    <a:pt x="287140" y="69751"/>
                    <a:pt x="267378" y="69751"/>
                  </a:cubicBezTo>
                  <a:lnTo>
                    <a:pt x="34875" y="69751"/>
                  </a:lnTo>
                  <a:cubicBezTo>
                    <a:pt x="15113" y="69751"/>
                    <a:pt x="0" y="54638"/>
                    <a:pt x="0" y="34875"/>
                  </a:cubicBezTo>
                  <a:cubicBezTo>
                    <a:pt x="0" y="15113"/>
                    <a:pt x="15113" y="0"/>
                    <a:pt x="34875" y="0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153ADC9-D8DE-4B87-9981-0D9AB31FFFC2}"/>
                </a:ext>
              </a:extLst>
            </p:cNvPr>
            <p:cNvSpPr/>
            <p:nvPr/>
          </p:nvSpPr>
          <p:spPr>
            <a:xfrm>
              <a:off x="4634633" y="3597606"/>
              <a:ext cx="302252" cy="69750"/>
            </a:xfrm>
            <a:custGeom>
              <a:avLst/>
              <a:gdLst>
                <a:gd name="connsiteX0" fmla="*/ 34875 w 302252"/>
                <a:gd name="connsiteY0" fmla="*/ 0 h 69750"/>
                <a:gd name="connsiteX1" fmla="*/ 267378 w 302252"/>
                <a:gd name="connsiteY1" fmla="*/ 0 h 69750"/>
                <a:gd name="connsiteX2" fmla="*/ 302253 w 302252"/>
                <a:gd name="connsiteY2" fmla="*/ 34875 h 69750"/>
                <a:gd name="connsiteX3" fmla="*/ 267378 w 302252"/>
                <a:gd name="connsiteY3" fmla="*/ 69751 h 69750"/>
                <a:gd name="connsiteX4" fmla="*/ 34875 w 302252"/>
                <a:gd name="connsiteY4" fmla="*/ 69751 h 69750"/>
                <a:gd name="connsiteX5" fmla="*/ 0 w 302252"/>
                <a:gd name="connsiteY5" fmla="*/ 34875 h 69750"/>
                <a:gd name="connsiteX6" fmla="*/ 34875 w 302252"/>
                <a:gd name="connsiteY6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252" h="69750">
                  <a:moveTo>
                    <a:pt x="34875" y="0"/>
                  </a:moveTo>
                  <a:lnTo>
                    <a:pt x="267378" y="0"/>
                  </a:lnTo>
                  <a:cubicBezTo>
                    <a:pt x="287140" y="0"/>
                    <a:pt x="302253" y="15113"/>
                    <a:pt x="302253" y="34875"/>
                  </a:cubicBezTo>
                  <a:cubicBezTo>
                    <a:pt x="302253" y="54638"/>
                    <a:pt x="287140" y="69751"/>
                    <a:pt x="267378" y="69751"/>
                  </a:cubicBezTo>
                  <a:lnTo>
                    <a:pt x="34875" y="69751"/>
                  </a:lnTo>
                  <a:cubicBezTo>
                    <a:pt x="15113" y="69751"/>
                    <a:pt x="0" y="54638"/>
                    <a:pt x="0" y="34875"/>
                  </a:cubicBezTo>
                  <a:cubicBezTo>
                    <a:pt x="0" y="15113"/>
                    <a:pt x="15113" y="0"/>
                    <a:pt x="34875" y="0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50925D5-9A27-4580-9363-4A7AA2AB469A}"/>
                </a:ext>
              </a:extLst>
            </p:cNvPr>
            <p:cNvSpPr/>
            <p:nvPr/>
          </p:nvSpPr>
          <p:spPr>
            <a:xfrm>
              <a:off x="4710196" y="3713857"/>
              <a:ext cx="151126" cy="69750"/>
            </a:xfrm>
            <a:custGeom>
              <a:avLst/>
              <a:gdLst>
                <a:gd name="connsiteX0" fmla="*/ 0 w 151126"/>
                <a:gd name="connsiteY0" fmla="*/ 0 h 69750"/>
                <a:gd name="connsiteX1" fmla="*/ 75563 w 151126"/>
                <a:gd name="connsiteY1" fmla="*/ 69751 h 69750"/>
                <a:gd name="connsiteX2" fmla="*/ 151126 w 151126"/>
                <a:gd name="connsiteY2" fmla="*/ 0 h 69750"/>
                <a:gd name="connsiteX3" fmla="*/ 0 w 151126"/>
                <a:gd name="connsiteY3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126" h="69750">
                  <a:moveTo>
                    <a:pt x="0" y="0"/>
                  </a:moveTo>
                  <a:cubicBezTo>
                    <a:pt x="3488" y="39525"/>
                    <a:pt x="36038" y="69751"/>
                    <a:pt x="75563" y="69751"/>
                  </a:cubicBezTo>
                  <a:cubicBezTo>
                    <a:pt x="115089" y="69751"/>
                    <a:pt x="147639" y="39525"/>
                    <a:pt x="15112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BF145F7-3089-4E8C-B830-3E3B8A8D6352}"/>
                </a:ext>
              </a:extLst>
            </p:cNvPr>
            <p:cNvSpPr/>
            <p:nvPr/>
          </p:nvSpPr>
          <p:spPr>
            <a:xfrm>
              <a:off x="4483506" y="2807098"/>
              <a:ext cx="604505" cy="627756"/>
            </a:xfrm>
            <a:custGeom>
              <a:avLst/>
              <a:gdLst>
                <a:gd name="connsiteX0" fmla="*/ 302253 w 604505"/>
                <a:gd name="connsiteY0" fmla="*/ 0 h 627756"/>
                <a:gd name="connsiteX1" fmla="*/ 302253 w 604505"/>
                <a:gd name="connsiteY1" fmla="*/ 0 h 627756"/>
                <a:gd name="connsiteX2" fmla="*/ 302253 w 604505"/>
                <a:gd name="connsiteY2" fmla="*/ 0 h 627756"/>
                <a:gd name="connsiteX3" fmla="*/ 0 w 604505"/>
                <a:gd name="connsiteY3" fmla="*/ 298765 h 627756"/>
                <a:gd name="connsiteX4" fmla="*/ 0 w 604505"/>
                <a:gd name="connsiteY4" fmla="*/ 309228 h 627756"/>
                <a:gd name="connsiteX5" fmla="*/ 20925 w 604505"/>
                <a:gd name="connsiteY5" fmla="*/ 413854 h 627756"/>
                <a:gd name="connsiteX6" fmla="*/ 73238 w 604505"/>
                <a:gd name="connsiteY6" fmla="*/ 499880 h 627756"/>
                <a:gd name="connsiteX7" fmla="*/ 144151 w 604505"/>
                <a:gd name="connsiteY7" fmla="*/ 614969 h 627756"/>
                <a:gd name="connsiteX8" fmla="*/ 165077 w 604505"/>
                <a:gd name="connsiteY8" fmla="*/ 627756 h 627756"/>
                <a:gd name="connsiteX9" fmla="*/ 439429 w 604505"/>
                <a:gd name="connsiteY9" fmla="*/ 627756 h 627756"/>
                <a:gd name="connsiteX10" fmla="*/ 460355 w 604505"/>
                <a:gd name="connsiteY10" fmla="*/ 614969 h 627756"/>
                <a:gd name="connsiteX11" fmla="*/ 531268 w 604505"/>
                <a:gd name="connsiteY11" fmla="*/ 499880 h 627756"/>
                <a:gd name="connsiteX12" fmla="*/ 583581 w 604505"/>
                <a:gd name="connsiteY12" fmla="*/ 413854 h 627756"/>
                <a:gd name="connsiteX13" fmla="*/ 604506 w 604505"/>
                <a:gd name="connsiteY13" fmla="*/ 309228 h 627756"/>
                <a:gd name="connsiteX14" fmla="*/ 604506 w 604505"/>
                <a:gd name="connsiteY14" fmla="*/ 298765 h 627756"/>
                <a:gd name="connsiteX15" fmla="*/ 302253 w 604505"/>
                <a:gd name="connsiteY15" fmla="*/ 0 h 627756"/>
                <a:gd name="connsiteX16" fmla="*/ 534755 w 604505"/>
                <a:gd name="connsiteY16" fmla="*/ 308066 h 627756"/>
                <a:gd name="connsiteX17" fmla="*/ 518480 w 604505"/>
                <a:gd name="connsiteY17" fmla="*/ 389441 h 627756"/>
                <a:gd name="connsiteX18" fmla="*/ 478955 w 604505"/>
                <a:gd name="connsiteY18" fmla="*/ 453379 h 627756"/>
                <a:gd name="connsiteX19" fmla="*/ 411529 w 604505"/>
                <a:gd name="connsiteY19" fmla="*/ 558006 h 627756"/>
                <a:gd name="connsiteX20" fmla="*/ 302253 w 604505"/>
                <a:gd name="connsiteY20" fmla="*/ 558006 h 627756"/>
                <a:gd name="connsiteX21" fmla="*/ 194139 w 604505"/>
                <a:gd name="connsiteY21" fmla="*/ 558006 h 627756"/>
                <a:gd name="connsiteX22" fmla="*/ 126714 w 604505"/>
                <a:gd name="connsiteY22" fmla="*/ 453379 h 627756"/>
                <a:gd name="connsiteX23" fmla="*/ 87188 w 604505"/>
                <a:gd name="connsiteY23" fmla="*/ 389441 h 627756"/>
                <a:gd name="connsiteX24" fmla="*/ 70913 w 604505"/>
                <a:gd name="connsiteY24" fmla="*/ 308066 h 627756"/>
                <a:gd name="connsiteX25" fmla="*/ 70913 w 604505"/>
                <a:gd name="connsiteY25" fmla="*/ 298765 h 627756"/>
                <a:gd name="connsiteX26" fmla="*/ 303415 w 604505"/>
                <a:gd name="connsiteY26" fmla="*/ 68588 h 627756"/>
                <a:gd name="connsiteX27" fmla="*/ 303415 w 604505"/>
                <a:gd name="connsiteY27" fmla="*/ 68588 h 627756"/>
                <a:gd name="connsiteX28" fmla="*/ 303415 w 604505"/>
                <a:gd name="connsiteY28" fmla="*/ 68588 h 627756"/>
                <a:gd name="connsiteX29" fmla="*/ 303415 w 604505"/>
                <a:gd name="connsiteY29" fmla="*/ 68588 h 627756"/>
                <a:gd name="connsiteX30" fmla="*/ 303415 w 604505"/>
                <a:gd name="connsiteY30" fmla="*/ 68588 h 627756"/>
                <a:gd name="connsiteX31" fmla="*/ 303415 w 604505"/>
                <a:gd name="connsiteY31" fmla="*/ 68588 h 627756"/>
                <a:gd name="connsiteX32" fmla="*/ 303415 w 604505"/>
                <a:gd name="connsiteY32" fmla="*/ 68588 h 627756"/>
                <a:gd name="connsiteX33" fmla="*/ 535918 w 604505"/>
                <a:gd name="connsiteY33" fmla="*/ 298765 h 627756"/>
                <a:gd name="connsiteX34" fmla="*/ 535918 w 604505"/>
                <a:gd name="connsiteY34" fmla="*/ 308066 h 62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04505" h="627756">
                  <a:moveTo>
                    <a:pt x="302253" y="0"/>
                  </a:moveTo>
                  <a:cubicBezTo>
                    <a:pt x="302253" y="0"/>
                    <a:pt x="302253" y="0"/>
                    <a:pt x="302253" y="0"/>
                  </a:cubicBezTo>
                  <a:cubicBezTo>
                    <a:pt x="302253" y="0"/>
                    <a:pt x="302253" y="0"/>
                    <a:pt x="302253" y="0"/>
                  </a:cubicBezTo>
                  <a:cubicBezTo>
                    <a:pt x="137176" y="1163"/>
                    <a:pt x="3488" y="133689"/>
                    <a:pt x="0" y="298765"/>
                  </a:cubicBezTo>
                  <a:lnTo>
                    <a:pt x="0" y="309228"/>
                  </a:lnTo>
                  <a:cubicBezTo>
                    <a:pt x="1163" y="345266"/>
                    <a:pt x="8138" y="380141"/>
                    <a:pt x="20925" y="413854"/>
                  </a:cubicBezTo>
                  <a:cubicBezTo>
                    <a:pt x="33713" y="445242"/>
                    <a:pt x="51151" y="474305"/>
                    <a:pt x="73238" y="499880"/>
                  </a:cubicBezTo>
                  <a:cubicBezTo>
                    <a:pt x="101139" y="530105"/>
                    <a:pt x="131364" y="589393"/>
                    <a:pt x="144151" y="614969"/>
                  </a:cubicBezTo>
                  <a:cubicBezTo>
                    <a:pt x="147639" y="623106"/>
                    <a:pt x="155777" y="627756"/>
                    <a:pt x="165077" y="627756"/>
                  </a:cubicBezTo>
                  <a:lnTo>
                    <a:pt x="439429" y="627756"/>
                  </a:lnTo>
                  <a:cubicBezTo>
                    <a:pt x="448729" y="627756"/>
                    <a:pt x="456867" y="623106"/>
                    <a:pt x="460355" y="614969"/>
                  </a:cubicBezTo>
                  <a:cubicBezTo>
                    <a:pt x="473142" y="589393"/>
                    <a:pt x="503368" y="530105"/>
                    <a:pt x="531268" y="499880"/>
                  </a:cubicBezTo>
                  <a:cubicBezTo>
                    <a:pt x="553355" y="474305"/>
                    <a:pt x="571956" y="445242"/>
                    <a:pt x="583581" y="413854"/>
                  </a:cubicBezTo>
                  <a:cubicBezTo>
                    <a:pt x="596368" y="380141"/>
                    <a:pt x="603343" y="345266"/>
                    <a:pt x="604506" y="309228"/>
                  </a:cubicBezTo>
                  <a:lnTo>
                    <a:pt x="604506" y="298765"/>
                  </a:lnTo>
                  <a:cubicBezTo>
                    <a:pt x="601018" y="133689"/>
                    <a:pt x="467330" y="1163"/>
                    <a:pt x="302253" y="0"/>
                  </a:cubicBezTo>
                  <a:close/>
                  <a:moveTo>
                    <a:pt x="534755" y="308066"/>
                  </a:moveTo>
                  <a:cubicBezTo>
                    <a:pt x="533593" y="335966"/>
                    <a:pt x="527780" y="363866"/>
                    <a:pt x="518480" y="389441"/>
                  </a:cubicBezTo>
                  <a:cubicBezTo>
                    <a:pt x="509180" y="412692"/>
                    <a:pt x="496392" y="434779"/>
                    <a:pt x="478955" y="453379"/>
                  </a:cubicBezTo>
                  <a:cubicBezTo>
                    <a:pt x="452217" y="485930"/>
                    <a:pt x="428967" y="520805"/>
                    <a:pt x="411529" y="558006"/>
                  </a:cubicBezTo>
                  <a:lnTo>
                    <a:pt x="302253" y="558006"/>
                  </a:lnTo>
                  <a:lnTo>
                    <a:pt x="194139" y="558006"/>
                  </a:lnTo>
                  <a:cubicBezTo>
                    <a:pt x="175539" y="520805"/>
                    <a:pt x="152289" y="485930"/>
                    <a:pt x="126714" y="453379"/>
                  </a:cubicBezTo>
                  <a:cubicBezTo>
                    <a:pt x="110439" y="434779"/>
                    <a:pt x="96488" y="412692"/>
                    <a:pt x="87188" y="389441"/>
                  </a:cubicBezTo>
                  <a:cubicBezTo>
                    <a:pt x="76726" y="363866"/>
                    <a:pt x="72076" y="335966"/>
                    <a:pt x="70913" y="308066"/>
                  </a:cubicBezTo>
                  <a:lnTo>
                    <a:pt x="70913" y="298765"/>
                  </a:lnTo>
                  <a:cubicBezTo>
                    <a:pt x="73238" y="172052"/>
                    <a:pt x="176702" y="69751"/>
                    <a:pt x="303415" y="68588"/>
                  </a:cubicBezTo>
                  <a:lnTo>
                    <a:pt x="303415" y="68588"/>
                  </a:lnTo>
                  <a:lnTo>
                    <a:pt x="303415" y="68588"/>
                  </a:lnTo>
                  <a:cubicBezTo>
                    <a:pt x="303415" y="68588"/>
                    <a:pt x="303415" y="68588"/>
                    <a:pt x="303415" y="68588"/>
                  </a:cubicBezTo>
                  <a:cubicBezTo>
                    <a:pt x="303415" y="68588"/>
                    <a:pt x="303415" y="68588"/>
                    <a:pt x="303415" y="68588"/>
                  </a:cubicBezTo>
                  <a:lnTo>
                    <a:pt x="303415" y="68588"/>
                  </a:lnTo>
                  <a:lnTo>
                    <a:pt x="303415" y="68588"/>
                  </a:lnTo>
                  <a:cubicBezTo>
                    <a:pt x="430129" y="69751"/>
                    <a:pt x="533593" y="170889"/>
                    <a:pt x="535918" y="298765"/>
                  </a:cubicBezTo>
                  <a:lnTo>
                    <a:pt x="535918" y="308066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4" name="Graphic 40" descr="Puzzle">
            <a:extLst>
              <a:ext uri="{FF2B5EF4-FFF2-40B4-BE49-F238E27FC236}">
                <a16:creationId xmlns:a16="http://schemas.microsoft.com/office/drawing/2014/main" id="{F3D0FBE4-3409-4AB6-A877-87AF798FB0EC}"/>
              </a:ext>
            </a:extLst>
          </p:cNvPr>
          <p:cNvSpPr/>
          <p:nvPr/>
        </p:nvSpPr>
        <p:spPr>
          <a:xfrm>
            <a:off x="5204265" y="3657900"/>
            <a:ext cx="697507" cy="697507"/>
          </a:xfrm>
          <a:custGeom>
            <a:avLst/>
            <a:gdLst>
              <a:gd name="connsiteX0" fmla="*/ 601018 w 930009"/>
              <a:gd name="connsiteY0" fmla="*/ 705644 h 930009"/>
              <a:gd name="connsiteX1" fmla="*/ 551030 w 930009"/>
              <a:gd name="connsiteY1" fmla="*/ 552193 h 930009"/>
              <a:gd name="connsiteX2" fmla="*/ 559168 w 930009"/>
              <a:gd name="connsiteY2" fmla="*/ 544055 h 930009"/>
              <a:gd name="connsiteX3" fmla="*/ 714945 w 930009"/>
              <a:gd name="connsiteY3" fmla="*/ 591718 h 930009"/>
              <a:gd name="connsiteX4" fmla="*/ 797483 w 930009"/>
              <a:gd name="connsiteY4" fmla="*/ 657981 h 930009"/>
              <a:gd name="connsiteX5" fmla="*/ 930009 w 930009"/>
              <a:gd name="connsiteY5" fmla="*/ 525455 h 930009"/>
              <a:gd name="connsiteX6" fmla="*/ 732382 w 930009"/>
              <a:gd name="connsiteY6" fmla="*/ 327828 h 930009"/>
              <a:gd name="connsiteX7" fmla="*/ 798645 w 930009"/>
              <a:gd name="connsiteY7" fmla="*/ 245290 h 930009"/>
              <a:gd name="connsiteX8" fmla="*/ 846308 w 930009"/>
              <a:gd name="connsiteY8" fmla="*/ 89513 h 930009"/>
              <a:gd name="connsiteX9" fmla="*/ 838171 w 930009"/>
              <a:gd name="connsiteY9" fmla="*/ 81376 h 930009"/>
              <a:gd name="connsiteX10" fmla="*/ 684719 w 930009"/>
              <a:gd name="connsiteY10" fmla="*/ 131364 h 930009"/>
              <a:gd name="connsiteX11" fmla="*/ 602181 w 930009"/>
              <a:gd name="connsiteY11" fmla="*/ 197627 h 930009"/>
              <a:gd name="connsiteX12" fmla="*/ 404554 w 930009"/>
              <a:gd name="connsiteY12" fmla="*/ 0 h 930009"/>
              <a:gd name="connsiteX13" fmla="*/ 270865 w 930009"/>
              <a:gd name="connsiteY13" fmla="*/ 132526 h 930009"/>
              <a:gd name="connsiteX14" fmla="*/ 337128 w 930009"/>
              <a:gd name="connsiteY14" fmla="*/ 215065 h 930009"/>
              <a:gd name="connsiteX15" fmla="*/ 387116 w 930009"/>
              <a:gd name="connsiteY15" fmla="*/ 368516 h 930009"/>
              <a:gd name="connsiteX16" fmla="*/ 378979 w 930009"/>
              <a:gd name="connsiteY16" fmla="*/ 376654 h 930009"/>
              <a:gd name="connsiteX17" fmla="*/ 223202 w 930009"/>
              <a:gd name="connsiteY17" fmla="*/ 328991 h 930009"/>
              <a:gd name="connsiteX18" fmla="*/ 140664 w 930009"/>
              <a:gd name="connsiteY18" fmla="*/ 262728 h 930009"/>
              <a:gd name="connsiteX19" fmla="*/ 0 w 930009"/>
              <a:gd name="connsiteY19" fmla="*/ 404554 h 930009"/>
              <a:gd name="connsiteX20" fmla="*/ 197627 w 930009"/>
              <a:gd name="connsiteY20" fmla="*/ 602181 h 930009"/>
              <a:gd name="connsiteX21" fmla="*/ 131364 w 930009"/>
              <a:gd name="connsiteY21" fmla="*/ 684719 h 930009"/>
              <a:gd name="connsiteX22" fmla="*/ 83701 w 930009"/>
              <a:gd name="connsiteY22" fmla="*/ 840496 h 930009"/>
              <a:gd name="connsiteX23" fmla="*/ 91838 w 930009"/>
              <a:gd name="connsiteY23" fmla="*/ 848633 h 930009"/>
              <a:gd name="connsiteX24" fmla="*/ 245290 w 930009"/>
              <a:gd name="connsiteY24" fmla="*/ 798645 h 930009"/>
              <a:gd name="connsiteX25" fmla="*/ 327828 w 930009"/>
              <a:gd name="connsiteY25" fmla="*/ 732382 h 930009"/>
              <a:gd name="connsiteX26" fmla="*/ 525455 w 930009"/>
              <a:gd name="connsiteY26" fmla="*/ 930009 h 930009"/>
              <a:gd name="connsiteX27" fmla="*/ 667282 w 930009"/>
              <a:gd name="connsiteY27" fmla="*/ 788183 h 930009"/>
              <a:gd name="connsiteX28" fmla="*/ 601018 w 930009"/>
              <a:gd name="connsiteY28" fmla="*/ 705644 h 93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30009" h="930009">
                <a:moveTo>
                  <a:pt x="601018" y="705644"/>
                </a:moveTo>
                <a:cubicBezTo>
                  <a:pt x="524293" y="707970"/>
                  <a:pt x="496392" y="609156"/>
                  <a:pt x="551030" y="552193"/>
                </a:cubicBezTo>
                <a:lnTo>
                  <a:pt x="559168" y="544055"/>
                </a:lnTo>
                <a:cubicBezTo>
                  <a:pt x="616131" y="489417"/>
                  <a:pt x="717270" y="514993"/>
                  <a:pt x="714945" y="591718"/>
                </a:cubicBezTo>
                <a:cubicBezTo>
                  <a:pt x="713782" y="635894"/>
                  <a:pt x="766095" y="689369"/>
                  <a:pt x="797483" y="657981"/>
                </a:cubicBezTo>
                <a:lnTo>
                  <a:pt x="930009" y="525455"/>
                </a:lnTo>
                <a:lnTo>
                  <a:pt x="732382" y="327828"/>
                </a:lnTo>
                <a:cubicBezTo>
                  <a:pt x="700994" y="296440"/>
                  <a:pt x="754470" y="244127"/>
                  <a:pt x="798645" y="245290"/>
                </a:cubicBezTo>
                <a:cubicBezTo>
                  <a:pt x="875371" y="247615"/>
                  <a:pt x="900946" y="146476"/>
                  <a:pt x="846308" y="89513"/>
                </a:cubicBezTo>
                <a:lnTo>
                  <a:pt x="838171" y="81376"/>
                </a:lnTo>
                <a:cubicBezTo>
                  <a:pt x="781208" y="26738"/>
                  <a:pt x="682394" y="54638"/>
                  <a:pt x="684719" y="131364"/>
                </a:cubicBezTo>
                <a:cubicBezTo>
                  <a:pt x="685882" y="175539"/>
                  <a:pt x="633569" y="229015"/>
                  <a:pt x="602181" y="197627"/>
                </a:cubicBezTo>
                <a:lnTo>
                  <a:pt x="404554" y="0"/>
                </a:lnTo>
                <a:lnTo>
                  <a:pt x="270865" y="132526"/>
                </a:lnTo>
                <a:cubicBezTo>
                  <a:pt x="239477" y="163914"/>
                  <a:pt x="292953" y="216227"/>
                  <a:pt x="337128" y="215065"/>
                </a:cubicBezTo>
                <a:cubicBezTo>
                  <a:pt x="413854" y="212740"/>
                  <a:pt x="441754" y="311553"/>
                  <a:pt x="387116" y="368516"/>
                </a:cubicBezTo>
                <a:lnTo>
                  <a:pt x="378979" y="376654"/>
                </a:lnTo>
                <a:cubicBezTo>
                  <a:pt x="322016" y="431292"/>
                  <a:pt x="220877" y="405717"/>
                  <a:pt x="223202" y="328991"/>
                </a:cubicBezTo>
                <a:cubicBezTo>
                  <a:pt x="224365" y="284815"/>
                  <a:pt x="172052" y="231340"/>
                  <a:pt x="140664" y="262728"/>
                </a:cubicBezTo>
                <a:lnTo>
                  <a:pt x="0" y="404554"/>
                </a:lnTo>
                <a:lnTo>
                  <a:pt x="197627" y="602181"/>
                </a:lnTo>
                <a:cubicBezTo>
                  <a:pt x="229015" y="633569"/>
                  <a:pt x="175539" y="685882"/>
                  <a:pt x="131364" y="684719"/>
                </a:cubicBezTo>
                <a:cubicBezTo>
                  <a:pt x="54638" y="682394"/>
                  <a:pt x="29063" y="783533"/>
                  <a:pt x="83701" y="840496"/>
                </a:cubicBezTo>
                <a:lnTo>
                  <a:pt x="91838" y="848633"/>
                </a:lnTo>
                <a:cubicBezTo>
                  <a:pt x="148801" y="903271"/>
                  <a:pt x="247615" y="875371"/>
                  <a:pt x="245290" y="798645"/>
                </a:cubicBezTo>
                <a:cubicBezTo>
                  <a:pt x="244127" y="754470"/>
                  <a:pt x="296440" y="700994"/>
                  <a:pt x="327828" y="732382"/>
                </a:cubicBezTo>
                <a:lnTo>
                  <a:pt x="525455" y="930009"/>
                </a:lnTo>
                <a:lnTo>
                  <a:pt x="667282" y="788183"/>
                </a:lnTo>
                <a:cubicBezTo>
                  <a:pt x="698669" y="756795"/>
                  <a:pt x="646356" y="704482"/>
                  <a:pt x="601018" y="705644"/>
                </a:cubicBezTo>
                <a:close/>
              </a:path>
            </a:pathLst>
          </a:custGeom>
          <a:solidFill>
            <a:srgbClr val="000000"/>
          </a:solidFill>
          <a:ln w="1160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5" name="Graphic 39" descr="Users">
            <a:extLst>
              <a:ext uri="{FF2B5EF4-FFF2-40B4-BE49-F238E27FC236}">
                <a16:creationId xmlns:a16="http://schemas.microsoft.com/office/drawing/2014/main" id="{64326005-D0E8-4967-AF01-43A5326E244E}"/>
              </a:ext>
            </a:extLst>
          </p:cNvPr>
          <p:cNvGrpSpPr/>
          <p:nvPr/>
        </p:nvGrpSpPr>
        <p:grpSpPr>
          <a:xfrm>
            <a:off x="7148865" y="4490504"/>
            <a:ext cx="732382" cy="456866"/>
            <a:chOff x="9531820" y="4844338"/>
            <a:chExt cx="976509" cy="609155"/>
          </a:xfrm>
          <a:solidFill>
            <a:srgbClr val="000000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744A24E-A795-4CEC-BD06-3D46C01596EB}"/>
                </a:ext>
              </a:extLst>
            </p:cNvPr>
            <p:cNvSpPr/>
            <p:nvPr/>
          </p:nvSpPr>
          <p:spPr>
            <a:xfrm>
              <a:off x="9636446" y="4844338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6A64C11-53E9-4502-B23F-9FB5D6845045}"/>
                </a:ext>
              </a:extLst>
            </p:cNvPr>
            <p:cNvSpPr/>
            <p:nvPr/>
          </p:nvSpPr>
          <p:spPr>
            <a:xfrm>
              <a:off x="10194452" y="4844338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A475FF9-D106-455A-BA5D-A600EFE405D8}"/>
                </a:ext>
              </a:extLst>
            </p:cNvPr>
            <p:cNvSpPr/>
            <p:nvPr/>
          </p:nvSpPr>
          <p:spPr>
            <a:xfrm>
              <a:off x="9810823" y="5244242"/>
              <a:ext cx="418504" cy="209252"/>
            </a:xfrm>
            <a:custGeom>
              <a:avLst/>
              <a:gdLst>
                <a:gd name="connsiteX0" fmla="*/ 418504 w 418504"/>
                <a:gd name="connsiteY0" fmla="*/ 209252 h 209252"/>
                <a:gd name="connsiteX1" fmla="*/ 418504 w 418504"/>
                <a:gd name="connsiteY1" fmla="*/ 104626 h 209252"/>
                <a:gd name="connsiteX2" fmla="*/ 397579 w 418504"/>
                <a:gd name="connsiteY2" fmla="*/ 62776 h 209252"/>
                <a:gd name="connsiteX3" fmla="*/ 295278 w 418504"/>
                <a:gd name="connsiteY3" fmla="*/ 13950 h 209252"/>
                <a:gd name="connsiteX4" fmla="*/ 209252 w 418504"/>
                <a:gd name="connsiteY4" fmla="*/ 0 h 209252"/>
                <a:gd name="connsiteX5" fmla="*/ 123226 w 418504"/>
                <a:gd name="connsiteY5" fmla="*/ 13950 h 209252"/>
                <a:gd name="connsiteX6" fmla="*/ 20925 w 418504"/>
                <a:gd name="connsiteY6" fmla="*/ 62776 h 209252"/>
                <a:gd name="connsiteX7" fmla="*/ 0 w 418504"/>
                <a:gd name="connsiteY7" fmla="*/ 104626 h 209252"/>
                <a:gd name="connsiteX8" fmla="*/ 0 w 418504"/>
                <a:gd name="connsiteY8" fmla="*/ 209252 h 209252"/>
                <a:gd name="connsiteX9" fmla="*/ 418504 w 418504"/>
                <a:gd name="connsiteY9" fmla="*/ 209252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8504" h="209252">
                  <a:moveTo>
                    <a:pt x="418504" y="209252"/>
                  </a:moveTo>
                  <a:lnTo>
                    <a:pt x="418504" y="104626"/>
                  </a:lnTo>
                  <a:cubicBezTo>
                    <a:pt x="418504" y="88351"/>
                    <a:pt x="411529" y="72076"/>
                    <a:pt x="397579" y="62776"/>
                  </a:cubicBezTo>
                  <a:cubicBezTo>
                    <a:pt x="369679" y="39525"/>
                    <a:pt x="332478" y="23250"/>
                    <a:pt x="295278" y="13950"/>
                  </a:cubicBezTo>
                  <a:cubicBezTo>
                    <a:pt x="269703" y="6975"/>
                    <a:pt x="239477" y="0"/>
                    <a:pt x="209252" y="0"/>
                  </a:cubicBezTo>
                  <a:cubicBezTo>
                    <a:pt x="181352" y="0"/>
                    <a:pt x="151126" y="4650"/>
                    <a:pt x="123226" y="13950"/>
                  </a:cubicBezTo>
                  <a:cubicBezTo>
                    <a:pt x="86026" y="23250"/>
                    <a:pt x="51151" y="41850"/>
                    <a:pt x="20925" y="62776"/>
                  </a:cubicBezTo>
                  <a:cubicBezTo>
                    <a:pt x="6975" y="74401"/>
                    <a:pt x="0" y="88351"/>
                    <a:pt x="0" y="104626"/>
                  </a:cubicBezTo>
                  <a:lnTo>
                    <a:pt x="0" y="209252"/>
                  </a:lnTo>
                  <a:lnTo>
                    <a:pt x="418504" y="209252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7F0FEE1-90F9-42E6-8954-CA00B1857854}"/>
                </a:ext>
              </a:extLst>
            </p:cNvPr>
            <p:cNvSpPr/>
            <p:nvPr/>
          </p:nvSpPr>
          <p:spPr>
            <a:xfrm>
              <a:off x="9915449" y="5007090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BAFB4C2-89E1-4F70-91E2-6AA89633039E}"/>
                </a:ext>
              </a:extLst>
            </p:cNvPr>
            <p:cNvSpPr/>
            <p:nvPr/>
          </p:nvSpPr>
          <p:spPr>
            <a:xfrm>
              <a:off x="10129351" y="5081490"/>
              <a:ext cx="378978" cy="209252"/>
            </a:xfrm>
            <a:custGeom>
              <a:avLst/>
              <a:gdLst>
                <a:gd name="connsiteX0" fmla="*/ 358053 w 378978"/>
                <a:gd name="connsiteY0" fmla="*/ 62776 h 209252"/>
                <a:gd name="connsiteX1" fmla="*/ 255753 w 378978"/>
                <a:gd name="connsiteY1" fmla="*/ 13950 h 209252"/>
                <a:gd name="connsiteX2" fmla="*/ 169727 w 378978"/>
                <a:gd name="connsiteY2" fmla="*/ 0 h 209252"/>
                <a:gd name="connsiteX3" fmla="*/ 83701 w 378978"/>
                <a:gd name="connsiteY3" fmla="*/ 13950 h 209252"/>
                <a:gd name="connsiteX4" fmla="*/ 41850 w 378978"/>
                <a:gd name="connsiteY4" fmla="*/ 30225 h 209252"/>
                <a:gd name="connsiteX5" fmla="*/ 41850 w 378978"/>
                <a:gd name="connsiteY5" fmla="*/ 32550 h 209252"/>
                <a:gd name="connsiteX6" fmla="*/ 0 w 378978"/>
                <a:gd name="connsiteY6" fmla="*/ 134851 h 209252"/>
                <a:gd name="connsiteX7" fmla="*/ 106951 w 378978"/>
                <a:gd name="connsiteY7" fmla="*/ 188327 h 209252"/>
                <a:gd name="connsiteX8" fmla="*/ 125551 w 378978"/>
                <a:gd name="connsiteY8" fmla="*/ 209252 h 209252"/>
                <a:gd name="connsiteX9" fmla="*/ 378979 w 378978"/>
                <a:gd name="connsiteY9" fmla="*/ 209252 h 209252"/>
                <a:gd name="connsiteX10" fmla="*/ 378979 w 378978"/>
                <a:gd name="connsiteY10" fmla="*/ 104626 h 209252"/>
                <a:gd name="connsiteX11" fmla="*/ 358053 w 378978"/>
                <a:gd name="connsiteY11" fmla="*/ 6277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8978" h="209252">
                  <a:moveTo>
                    <a:pt x="358053" y="62776"/>
                  </a:moveTo>
                  <a:cubicBezTo>
                    <a:pt x="330153" y="39525"/>
                    <a:pt x="292953" y="23250"/>
                    <a:pt x="255753" y="13950"/>
                  </a:cubicBezTo>
                  <a:cubicBezTo>
                    <a:pt x="230177" y="6975"/>
                    <a:pt x="199952" y="0"/>
                    <a:pt x="169727" y="0"/>
                  </a:cubicBezTo>
                  <a:cubicBezTo>
                    <a:pt x="141826" y="0"/>
                    <a:pt x="111601" y="4650"/>
                    <a:pt x="83701" y="13950"/>
                  </a:cubicBezTo>
                  <a:cubicBezTo>
                    <a:pt x="69751" y="18600"/>
                    <a:pt x="55801" y="23250"/>
                    <a:pt x="41850" y="30225"/>
                  </a:cubicBezTo>
                  <a:lnTo>
                    <a:pt x="41850" y="32550"/>
                  </a:lnTo>
                  <a:cubicBezTo>
                    <a:pt x="41850" y="72076"/>
                    <a:pt x="25575" y="109276"/>
                    <a:pt x="0" y="134851"/>
                  </a:cubicBezTo>
                  <a:cubicBezTo>
                    <a:pt x="44175" y="148801"/>
                    <a:pt x="79051" y="167402"/>
                    <a:pt x="106951" y="188327"/>
                  </a:cubicBezTo>
                  <a:cubicBezTo>
                    <a:pt x="113926" y="195302"/>
                    <a:pt x="120901" y="199952"/>
                    <a:pt x="125551" y="209252"/>
                  </a:cubicBezTo>
                  <a:lnTo>
                    <a:pt x="378979" y="209252"/>
                  </a:lnTo>
                  <a:lnTo>
                    <a:pt x="378979" y="104626"/>
                  </a:lnTo>
                  <a:cubicBezTo>
                    <a:pt x="378979" y="88351"/>
                    <a:pt x="372004" y="72076"/>
                    <a:pt x="358053" y="6277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C09D43D-8573-4D93-B187-4019922D784E}"/>
                </a:ext>
              </a:extLst>
            </p:cNvPr>
            <p:cNvSpPr/>
            <p:nvPr/>
          </p:nvSpPr>
          <p:spPr>
            <a:xfrm>
              <a:off x="9531820" y="5081490"/>
              <a:ext cx="378978" cy="209252"/>
            </a:xfrm>
            <a:custGeom>
              <a:avLst/>
              <a:gdLst>
                <a:gd name="connsiteX0" fmla="*/ 272028 w 378978"/>
                <a:gd name="connsiteY0" fmla="*/ 188327 h 209252"/>
                <a:gd name="connsiteX1" fmla="*/ 272028 w 378978"/>
                <a:gd name="connsiteY1" fmla="*/ 188327 h 209252"/>
                <a:gd name="connsiteX2" fmla="*/ 378979 w 378978"/>
                <a:gd name="connsiteY2" fmla="*/ 134851 h 209252"/>
                <a:gd name="connsiteX3" fmla="*/ 337128 w 378978"/>
                <a:gd name="connsiteY3" fmla="*/ 32550 h 209252"/>
                <a:gd name="connsiteX4" fmla="*/ 337128 w 378978"/>
                <a:gd name="connsiteY4" fmla="*/ 27900 h 209252"/>
                <a:gd name="connsiteX5" fmla="*/ 295278 w 378978"/>
                <a:gd name="connsiteY5" fmla="*/ 13950 h 209252"/>
                <a:gd name="connsiteX6" fmla="*/ 209252 w 378978"/>
                <a:gd name="connsiteY6" fmla="*/ 0 h 209252"/>
                <a:gd name="connsiteX7" fmla="*/ 123226 w 378978"/>
                <a:gd name="connsiteY7" fmla="*/ 13950 h 209252"/>
                <a:gd name="connsiteX8" fmla="*/ 20925 w 378978"/>
                <a:gd name="connsiteY8" fmla="*/ 62776 h 209252"/>
                <a:gd name="connsiteX9" fmla="*/ 0 w 378978"/>
                <a:gd name="connsiteY9" fmla="*/ 104626 h 209252"/>
                <a:gd name="connsiteX10" fmla="*/ 0 w 378978"/>
                <a:gd name="connsiteY10" fmla="*/ 209252 h 209252"/>
                <a:gd name="connsiteX11" fmla="*/ 251102 w 378978"/>
                <a:gd name="connsiteY11" fmla="*/ 209252 h 209252"/>
                <a:gd name="connsiteX12" fmla="*/ 272028 w 378978"/>
                <a:gd name="connsiteY12" fmla="*/ 188327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8978" h="209252">
                  <a:moveTo>
                    <a:pt x="272028" y="188327"/>
                  </a:moveTo>
                  <a:lnTo>
                    <a:pt x="272028" y="188327"/>
                  </a:lnTo>
                  <a:cubicBezTo>
                    <a:pt x="304578" y="165077"/>
                    <a:pt x="341778" y="146476"/>
                    <a:pt x="378979" y="134851"/>
                  </a:cubicBezTo>
                  <a:cubicBezTo>
                    <a:pt x="353404" y="106951"/>
                    <a:pt x="337128" y="72076"/>
                    <a:pt x="337128" y="32550"/>
                  </a:cubicBezTo>
                  <a:cubicBezTo>
                    <a:pt x="337128" y="30225"/>
                    <a:pt x="337128" y="30225"/>
                    <a:pt x="337128" y="27900"/>
                  </a:cubicBezTo>
                  <a:cubicBezTo>
                    <a:pt x="323178" y="23250"/>
                    <a:pt x="309228" y="16275"/>
                    <a:pt x="295278" y="13950"/>
                  </a:cubicBezTo>
                  <a:cubicBezTo>
                    <a:pt x="269703" y="6975"/>
                    <a:pt x="239477" y="0"/>
                    <a:pt x="209252" y="0"/>
                  </a:cubicBezTo>
                  <a:cubicBezTo>
                    <a:pt x="181352" y="0"/>
                    <a:pt x="151126" y="4650"/>
                    <a:pt x="123226" y="13950"/>
                  </a:cubicBezTo>
                  <a:cubicBezTo>
                    <a:pt x="86026" y="25575"/>
                    <a:pt x="51151" y="41850"/>
                    <a:pt x="20925" y="62776"/>
                  </a:cubicBezTo>
                  <a:cubicBezTo>
                    <a:pt x="6975" y="72076"/>
                    <a:pt x="0" y="88351"/>
                    <a:pt x="0" y="104626"/>
                  </a:cubicBezTo>
                  <a:lnTo>
                    <a:pt x="0" y="209252"/>
                  </a:lnTo>
                  <a:lnTo>
                    <a:pt x="251102" y="209252"/>
                  </a:lnTo>
                  <a:cubicBezTo>
                    <a:pt x="258078" y="199952"/>
                    <a:pt x="262728" y="195302"/>
                    <a:pt x="272028" y="188327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40336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Step-Down Process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A83FB3F2-A7A9-4975-B513-1B048C541561}"/>
              </a:ext>
            </a:extLst>
          </p:cNvPr>
          <p:cNvSpPr/>
          <p:nvPr/>
        </p:nvSpPr>
        <p:spPr>
          <a:xfrm>
            <a:off x="1357392" y="1854487"/>
            <a:ext cx="2505141" cy="1689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209CA30-FAEB-443A-A957-5229C1C8581C}"/>
              </a:ext>
            </a:extLst>
          </p:cNvPr>
          <p:cNvSpPr/>
          <p:nvPr/>
        </p:nvSpPr>
        <p:spPr>
          <a:xfrm>
            <a:off x="3319430" y="2549812"/>
            <a:ext cx="2505141" cy="1689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2FCFAF11-207E-417D-9871-A6009B15F0E3}"/>
              </a:ext>
            </a:extLst>
          </p:cNvPr>
          <p:cNvSpPr/>
          <p:nvPr/>
        </p:nvSpPr>
        <p:spPr>
          <a:xfrm>
            <a:off x="5281467" y="3244659"/>
            <a:ext cx="2505141" cy="1689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CF445120-1971-4B8D-B365-E5BC9CBF6EFE}"/>
              </a:ext>
            </a:extLst>
          </p:cNvPr>
          <p:cNvSpPr/>
          <p:nvPr/>
        </p:nvSpPr>
        <p:spPr>
          <a:xfrm>
            <a:off x="979313" y="1978735"/>
            <a:ext cx="1299261" cy="12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9050">
            <a:solidFill>
              <a:schemeClr val="bg2">
                <a:lumMod val="25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28F804E-6383-4EF5-BA4B-865E751E33CD}"/>
              </a:ext>
            </a:extLst>
          </p:cNvPr>
          <p:cNvSpPr/>
          <p:nvPr/>
        </p:nvSpPr>
        <p:spPr>
          <a:xfrm>
            <a:off x="2941351" y="2679135"/>
            <a:ext cx="1299261" cy="12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9050">
            <a:solidFill>
              <a:schemeClr val="bg2">
                <a:lumMod val="50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BE519A55-E88E-4A34-B709-6B5F46B8DC99}"/>
              </a:ext>
            </a:extLst>
          </p:cNvPr>
          <p:cNvSpPr/>
          <p:nvPr/>
        </p:nvSpPr>
        <p:spPr>
          <a:xfrm>
            <a:off x="4903388" y="3374460"/>
            <a:ext cx="1299261" cy="12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75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E6D64439-93DB-470C-AB79-2B908DEBE61C}"/>
              </a:ext>
            </a:extLst>
          </p:cNvPr>
          <p:cNvSpPr/>
          <p:nvPr/>
        </p:nvSpPr>
        <p:spPr>
          <a:xfrm>
            <a:off x="6865426" y="4069307"/>
            <a:ext cx="1299261" cy="12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2">
                <a:lumMod val="90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FDE0FF4-859A-4534-ABAC-02B30C0B4C1F}"/>
              </a:ext>
            </a:extLst>
          </p:cNvPr>
          <p:cNvGrpSpPr/>
          <p:nvPr/>
        </p:nvGrpSpPr>
        <p:grpSpPr>
          <a:xfrm>
            <a:off x="531664" y="3843030"/>
            <a:ext cx="2194560" cy="1260003"/>
            <a:chOff x="332936" y="2555951"/>
            <a:chExt cx="2926080" cy="168000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D7E4084-95EA-43BD-96DE-F9E7D008378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99607F3-8D57-416C-830F-FF8DABFE8A4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81FFF9F-8336-4686-AD89-6223CFA20826}"/>
              </a:ext>
            </a:extLst>
          </p:cNvPr>
          <p:cNvGrpSpPr/>
          <p:nvPr/>
        </p:nvGrpSpPr>
        <p:grpSpPr>
          <a:xfrm>
            <a:off x="2499542" y="4803044"/>
            <a:ext cx="2194560" cy="1260003"/>
            <a:chOff x="332936" y="2555951"/>
            <a:chExt cx="2926080" cy="168000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9E00F00-B458-445E-A92E-2C5CC544F93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043071B-9C10-4BE1-A931-0B21C7C4905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FECF976-CE82-47AB-8CDE-AB2E0EFF6351}"/>
              </a:ext>
            </a:extLst>
          </p:cNvPr>
          <p:cNvGrpSpPr/>
          <p:nvPr/>
        </p:nvGrpSpPr>
        <p:grpSpPr>
          <a:xfrm>
            <a:off x="4833817" y="1338695"/>
            <a:ext cx="1816481" cy="1413892"/>
            <a:chOff x="332936" y="2555951"/>
            <a:chExt cx="2926080" cy="1885188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7F22B55-A03F-4559-BF57-921396ECFAE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9677391-CDDE-48FA-9F73-EBD3866DA0B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B2E36D4-80A7-4C79-A348-08A68DD843EA}"/>
              </a:ext>
            </a:extLst>
          </p:cNvPr>
          <p:cNvGrpSpPr/>
          <p:nvPr/>
        </p:nvGrpSpPr>
        <p:grpSpPr>
          <a:xfrm>
            <a:off x="6961439" y="2291237"/>
            <a:ext cx="1816481" cy="1413892"/>
            <a:chOff x="332936" y="2555951"/>
            <a:chExt cx="2926080" cy="1885188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16935DC-F2D0-41D6-B759-AF59DB100E0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94711CA-76E0-4510-809E-CD36860C69E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" name="Graphic 72" descr="Rocket">
            <a:extLst>
              <a:ext uri="{FF2B5EF4-FFF2-40B4-BE49-F238E27FC236}">
                <a16:creationId xmlns:a16="http://schemas.microsoft.com/office/drawing/2014/main" id="{EA00ACFE-3D35-4E0D-B412-5E37CDC37CFC}"/>
              </a:ext>
            </a:extLst>
          </p:cNvPr>
          <p:cNvGrpSpPr/>
          <p:nvPr/>
        </p:nvGrpSpPr>
        <p:grpSpPr>
          <a:xfrm>
            <a:off x="1210441" y="2209862"/>
            <a:ext cx="837008" cy="837008"/>
            <a:chOff x="1613920" y="1803482"/>
            <a:chExt cx="1116011" cy="1116011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D4AE7F2-AC89-4C6E-9E03-C3039F760B81}"/>
                </a:ext>
              </a:extLst>
            </p:cNvPr>
            <p:cNvSpPr/>
            <p:nvPr/>
          </p:nvSpPr>
          <p:spPr>
            <a:xfrm>
              <a:off x="2426515" y="1894978"/>
              <a:ext cx="213276" cy="204943"/>
            </a:xfrm>
            <a:custGeom>
              <a:avLst/>
              <a:gdLst>
                <a:gd name="connsiteX0" fmla="*/ 208090 w 213276"/>
                <a:gd name="connsiteY0" fmla="*/ 6154 h 204943"/>
                <a:gd name="connsiteX1" fmla="*/ 0 w 213276"/>
                <a:gd name="connsiteY1" fmla="*/ 31729 h 204943"/>
                <a:gd name="connsiteX2" fmla="*/ 95326 w 213276"/>
                <a:gd name="connsiteY2" fmla="*/ 107293 h 204943"/>
                <a:gd name="connsiteX3" fmla="*/ 172052 w 213276"/>
                <a:gd name="connsiteY3" fmla="*/ 204944 h 204943"/>
                <a:gd name="connsiteX4" fmla="*/ 208090 w 213276"/>
                <a:gd name="connsiteY4" fmla="*/ 6154 h 20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276" h="204943">
                  <a:moveTo>
                    <a:pt x="208090" y="6154"/>
                  </a:moveTo>
                  <a:cubicBezTo>
                    <a:pt x="191814" y="-10121"/>
                    <a:pt x="87188" y="8479"/>
                    <a:pt x="0" y="31729"/>
                  </a:cubicBezTo>
                  <a:cubicBezTo>
                    <a:pt x="31388" y="50330"/>
                    <a:pt x="63938" y="75905"/>
                    <a:pt x="95326" y="107293"/>
                  </a:cubicBezTo>
                  <a:cubicBezTo>
                    <a:pt x="127876" y="139843"/>
                    <a:pt x="153451" y="172393"/>
                    <a:pt x="172052" y="204944"/>
                  </a:cubicBezTo>
                  <a:cubicBezTo>
                    <a:pt x="195302" y="115430"/>
                    <a:pt x="225527" y="22429"/>
                    <a:pt x="208090" y="615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C5B91A7-D2D2-4A0F-9240-6F346A57491A}"/>
                </a:ext>
              </a:extLst>
            </p:cNvPr>
            <p:cNvSpPr/>
            <p:nvPr/>
          </p:nvSpPr>
          <p:spPr>
            <a:xfrm>
              <a:off x="1703511" y="2214574"/>
              <a:ext cx="283574" cy="271230"/>
            </a:xfrm>
            <a:custGeom>
              <a:avLst/>
              <a:gdLst>
                <a:gd name="connsiteX0" fmla="*/ 283574 w 283574"/>
                <a:gd name="connsiteY0" fmla="*/ 17874 h 271230"/>
                <a:gd name="connsiteX1" fmla="*/ 244049 w 283574"/>
                <a:gd name="connsiteY1" fmla="*/ 2761 h 271230"/>
                <a:gd name="connsiteX2" fmla="*/ 197549 w 283574"/>
                <a:gd name="connsiteY2" fmla="*/ 12061 h 271230"/>
                <a:gd name="connsiteX3" fmla="*/ 12709 w 283574"/>
                <a:gd name="connsiteY3" fmla="*/ 196901 h 271230"/>
                <a:gd name="connsiteX4" fmla="*/ 52235 w 283574"/>
                <a:gd name="connsiteY4" fmla="*/ 270139 h 271230"/>
                <a:gd name="connsiteX5" fmla="*/ 206849 w 283574"/>
                <a:gd name="connsiteY5" fmla="*/ 235263 h 271230"/>
                <a:gd name="connsiteX6" fmla="*/ 283574 w 283574"/>
                <a:gd name="connsiteY6" fmla="*/ 17874 h 271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574" h="271230">
                  <a:moveTo>
                    <a:pt x="283574" y="17874"/>
                  </a:moveTo>
                  <a:lnTo>
                    <a:pt x="244049" y="2761"/>
                  </a:lnTo>
                  <a:cubicBezTo>
                    <a:pt x="227774" y="-3051"/>
                    <a:pt x="210336" y="436"/>
                    <a:pt x="197549" y="12061"/>
                  </a:cubicBezTo>
                  <a:lnTo>
                    <a:pt x="12709" y="196901"/>
                  </a:lnTo>
                  <a:cubicBezTo>
                    <a:pt x="-17516" y="227126"/>
                    <a:pt x="10384" y="279439"/>
                    <a:pt x="52235" y="270139"/>
                  </a:cubicBezTo>
                  <a:lnTo>
                    <a:pt x="206849" y="235263"/>
                  </a:lnTo>
                  <a:cubicBezTo>
                    <a:pt x="219636" y="177138"/>
                    <a:pt x="240561" y="99250"/>
                    <a:pt x="283574" y="1787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B8A7DAD-3086-4C8D-835C-97C20D60D188}"/>
                </a:ext>
              </a:extLst>
            </p:cNvPr>
            <p:cNvSpPr/>
            <p:nvPr/>
          </p:nvSpPr>
          <p:spPr>
            <a:xfrm>
              <a:off x="2045261" y="2535864"/>
              <a:ext cx="271767" cy="292222"/>
            </a:xfrm>
            <a:custGeom>
              <a:avLst/>
              <a:gdLst>
                <a:gd name="connsiteX0" fmla="*/ 249890 w 271767"/>
                <a:gd name="connsiteY0" fmla="*/ 0 h 292222"/>
                <a:gd name="connsiteX1" fmla="*/ 37151 w 271767"/>
                <a:gd name="connsiteY1" fmla="*/ 74401 h 292222"/>
                <a:gd name="connsiteX2" fmla="*/ 1113 w 271767"/>
                <a:gd name="connsiteY2" fmla="*/ 239477 h 292222"/>
                <a:gd name="connsiteX3" fmla="*/ 74351 w 271767"/>
                <a:gd name="connsiteY3" fmla="*/ 279003 h 292222"/>
                <a:gd name="connsiteX4" fmla="*/ 259190 w 271767"/>
                <a:gd name="connsiteY4" fmla="*/ 94163 h 292222"/>
                <a:gd name="connsiteX5" fmla="*/ 268490 w 271767"/>
                <a:gd name="connsiteY5" fmla="*/ 47663 h 292222"/>
                <a:gd name="connsiteX6" fmla="*/ 249890 w 271767"/>
                <a:gd name="connsiteY6" fmla="*/ 0 h 292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767" h="292222">
                  <a:moveTo>
                    <a:pt x="249890" y="0"/>
                  </a:moveTo>
                  <a:cubicBezTo>
                    <a:pt x="172002" y="40688"/>
                    <a:pt x="97601" y="62776"/>
                    <a:pt x="37151" y="74401"/>
                  </a:cubicBezTo>
                  <a:lnTo>
                    <a:pt x="1113" y="239477"/>
                  </a:lnTo>
                  <a:cubicBezTo>
                    <a:pt x="-8187" y="281328"/>
                    <a:pt x="42963" y="310391"/>
                    <a:pt x="74351" y="279003"/>
                  </a:cubicBezTo>
                  <a:lnTo>
                    <a:pt x="259190" y="94163"/>
                  </a:lnTo>
                  <a:cubicBezTo>
                    <a:pt x="270815" y="82538"/>
                    <a:pt x="275465" y="63938"/>
                    <a:pt x="268490" y="47663"/>
                  </a:cubicBezTo>
                  <a:lnTo>
                    <a:pt x="249890" y="0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0110BDB-87E6-49C9-A996-AA83A1447CBB}"/>
                </a:ext>
              </a:extLst>
            </p:cNvPr>
            <p:cNvSpPr/>
            <p:nvPr/>
          </p:nvSpPr>
          <p:spPr>
            <a:xfrm>
              <a:off x="1951048" y="1947633"/>
              <a:ext cx="625431" cy="624268"/>
            </a:xfrm>
            <a:custGeom>
              <a:avLst/>
              <a:gdLst>
                <a:gd name="connsiteX0" fmla="*/ 412692 w 625431"/>
                <a:gd name="connsiteY0" fmla="*/ 0 h 624268"/>
                <a:gd name="connsiteX1" fmla="*/ 190652 w 625431"/>
                <a:gd name="connsiteY1" fmla="*/ 151126 h 624268"/>
                <a:gd name="connsiteX2" fmla="*/ 0 w 625431"/>
                <a:gd name="connsiteY2" fmla="*/ 552193 h 624268"/>
                <a:gd name="connsiteX3" fmla="*/ 72076 w 625431"/>
                <a:gd name="connsiteY3" fmla="*/ 624269 h 624268"/>
                <a:gd name="connsiteX4" fmla="*/ 474305 w 625431"/>
                <a:gd name="connsiteY4" fmla="*/ 434779 h 624268"/>
                <a:gd name="connsiteX5" fmla="*/ 625431 w 625431"/>
                <a:gd name="connsiteY5" fmla="*/ 213902 h 624268"/>
                <a:gd name="connsiteX6" fmla="*/ 537080 w 625431"/>
                <a:gd name="connsiteY6" fmla="*/ 86026 h 624268"/>
                <a:gd name="connsiteX7" fmla="*/ 412692 w 625431"/>
                <a:gd name="connsiteY7" fmla="*/ 0 h 624268"/>
                <a:gd name="connsiteX8" fmla="*/ 471980 w 625431"/>
                <a:gd name="connsiteY8" fmla="*/ 251102 h 624268"/>
                <a:gd name="connsiteX9" fmla="*/ 373166 w 625431"/>
                <a:gd name="connsiteY9" fmla="*/ 251102 h 624268"/>
                <a:gd name="connsiteX10" fmla="*/ 373166 w 625431"/>
                <a:gd name="connsiteY10" fmla="*/ 152289 h 624268"/>
                <a:gd name="connsiteX11" fmla="*/ 471980 w 625431"/>
                <a:gd name="connsiteY11" fmla="*/ 152289 h 624268"/>
                <a:gd name="connsiteX12" fmla="*/ 471980 w 625431"/>
                <a:gd name="connsiteY12" fmla="*/ 251102 h 624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431" h="624268">
                  <a:moveTo>
                    <a:pt x="412692" y="0"/>
                  </a:moveTo>
                  <a:cubicBezTo>
                    <a:pt x="344103" y="27900"/>
                    <a:pt x="266215" y="75563"/>
                    <a:pt x="190652" y="151126"/>
                  </a:cubicBezTo>
                  <a:cubicBezTo>
                    <a:pt x="52313" y="289465"/>
                    <a:pt x="11625" y="456867"/>
                    <a:pt x="0" y="552193"/>
                  </a:cubicBezTo>
                  <a:lnTo>
                    <a:pt x="72076" y="624269"/>
                  </a:lnTo>
                  <a:cubicBezTo>
                    <a:pt x="167402" y="612644"/>
                    <a:pt x="335966" y="573118"/>
                    <a:pt x="474305" y="434779"/>
                  </a:cubicBezTo>
                  <a:cubicBezTo>
                    <a:pt x="549868" y="359216"/>
                    <a:pt x="597531" y="282490"/>
                    <a:pt x="625431" y="213902"/>
                  </a:cubicBezTo>
                  <a:cubicBezTo>
                    <a:pt x="610319" y="175539"/>
                    <a:pt x="580093" y="130201"/>
                    <a:pt x="537080" y="86026"/>
                  </a:cubicBezTo>
                  <a:cubicBezTo>
                    <a:pt x="495230" y="45338"/>
                    <a:pt x="451054" y="15113"/>
                    <a:pt x="412692" y="0"/>
                  </a:cubicBezTo>
                  <a:close/>
                  <a:moveTo>
                    <a:pt x="471980" y="251102"/>
                  </a:moveTo>
                  <a:cubicBezTo>
                    <a:pt x="445242" y="277840"/>
                    <a:pt x="401066" y="277840"/>
                    <a:pt x="373166" y="251102"/>
                  </a:cubicBezTo>
                  <a:cubicBezTo>
                    <a:pt x="346428" y="224365"/>
                    <a:pt x="346428" y="180189"/>
                    <a:pt x="373166" y="152289"/>
                  </a:cubicBezTo>
                  <a:cubicBezTo>
                    <a:pt x="399904" y="125551"/>
                    <a:pt x="444079" y="125551"/>
                    <a:pt x="471980" y="152289"/>
                  </a:cubicBezTo>
                  <a:cubicBezTo>
                    <a:pt x="498717" y="180189"/>
                    <a:pt x="498717" y="224365"/>
                    <a:pt x="471980" y="251102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220E00A-5D02-4841-B443-28F397053B34}"/>
                </a:ext>
              </a:extLst>
            </p:cNvPr>
            <p:cNvSpPr/>
            <p:nvPr/>
          </p:nvSpPr>
          <p:spPr>
            <a:xfrm>
              <a:off x="1814125" y="2543250"/>
              <a:ext cx="165574" cy="165917"/>
            </a:xfrm>
            <a:custGeom>
              <a:avLst/>
              <a:gdLst>
                <a:gd name="connsiteX0" fmla="*/ 135761 w 165574"/>
                <a:gd name="connsiteY0" fmla="*/ 29814 h 165917"/>
                <a:gd name="connsiteX1" fmla="*/ 81123 w 165574"/>
                <a:gd name="connsiteY1" fmla="*/ 18189 h 165917"/>
                <a:gd name="connsiteX2" fmla="*/ 3234 w 165574"/>
                <a:gd name="connsiteY2" fmla="*/ 162340 h 165917"/>
                <a:gd name="connsiteX3" fmla="*/ 147386 w 165574"/>
                <a:gd name="connsiteY3" fmla="*/ 84452 h 165917"/>
                <a:gd name="connsiteX4" fmla="*/ 135761 w 165574"/>
                <a:gd name="connsiteY4" fmla="*/ 29814 h 165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574" h="165917">
                  <a:moveTo>
                    <a:pt x="135761" y="29814"/>
                  </a:moveTo>
                  <a:cubicBezTo>
                    <a:pt x="117160" y="11214"/>
                    <a:pt x="119485" y="-20174"/>
                    <a:pt x="81123" y="18189"/>
                  </a:cubicBezTo>
                  <a:cubicBezTo>
                    <a:pt x="42760" y="56552"/>
                    <a:pt x="-14203" y="143740"/>
                    <a:pt x="3234" y="162340"/>
                  </a:cubicBezTo>
                  <a:cubicBezTo>
                    <a:pt x="21834" y="180940"/>
                    <a:pt x="109023" y="122815"/>
                    <a:pt x="147386" y="84452"/>
                  </a:cubicBezTo>
                  <a:cubicBezTo>
                    <a:pt x="185749" y="44927"/>
                    <a:pt x="154361" y="47251"/>
                    <a:pt x="135761" y="2981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" name="Graphic 41" descr="Lightbulb">
            <a:extLst>
              <a:ext uri="{FF2B5EF4-FFF2-40B4-BE49-F238E27FC236}">
                <a16:creationId xmlns:a16="http://schemas.microsoft.com/office/drawing/2014/main" id="{9E43DA36-1E0B-45E8-8D65-1423C752435E}"/>
              </a:ext>
            </a:extLst>
          </p:cNvPr>
          <p:cNvGrpSpPr/>
          <p:nvPr/>
        </p:nvGrpSpPr>
        <p:grpSpPr>
          <a:xfrm>
            <a:off x="3170816" y="2910262"/>
            <a:ext cx="837008" cy="837008"/>
            <a:chOff x="4227754" y="2737348"/>
            <a:chExt cx="1116011" cy="111601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E0CD3E5-4082-45D3-89D7-37152B40F8FE}"/>
                </a:ext>
              </a:extLst>
            </p:cNvPr>
            <p:cNvSpPr/>
            <p:nvPr/>
          </p:nvSpPr>
          <p:spPr>
            <a:xfrm>
              <a:off x="4634633" y="3481355"/>
              <a:ext cx="302252" cy="69750"/>
            </a:xfrm>
            <a:custGeom>
              <a:avLst/>
              <a:gdLst>
                <a:gd name="connsiteX0" fmla="*/ 34875 w 302252"/>
                <a:gd name="connsiteY0" fmla="*/ 0 h 69750"/>
                <a:gd name="connsiteX1" fmla="*/ 267378 w 302252"/>
                <a:gd name="connsiteY1" fmla="*/ 0 h 69750"/>
                <a:gd name="connsiteX2" fmla="*/ 302253 w 302252"/>
                <a:gd name="connsiteY2" fmla="*/ 34875 h 69750"/>
                <a:gd name="connsiteX3" fmla="*/ 267378 w 302252"/>
                <a:gd name="connsiteY3" fmla="*/ 69751 h 69750"/>
                <a:gd name="connsiteX4" fmla="*/ 34875 w 302252"/>
                <a:gd name="connsiteY4" fmla="*/ 69751 h 69750"/>
                <a:gd name="connsiteX5" fmla="*/ 0 w 302252"/>
                <a:gd name="connsiteY5" fmla="*/ 34875 h 69750"/>
                <a:gd name="connsiteX6" fmla="*/ 34875 w 302252"/>
                <a:gd name="connsiteY6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252" h="69750">
                  <a:moveTo>
                    <a:pt x="34875" y="0"/>
                  </a:moveTo>
                  <a:lnTo>
                    <a:pt x="267378" y="0"/>
                  </a:lnTo>
                  <a:cubicBezTo>
                    <a:pt x="287140" y="0"/>
                    <a:pt x="302253" y="15113"/>
                    <a:pt x="302253" y="34875"/>
                  </a:cubicBezTo>
                  <a:cubicBezTo>
                    <a:pt x="302253" y="54638"/>
                    <a:pt x="287140" y="69751"/>
                    <a:pt x="267378" y="69751"/>
                  </a:cubicBezTo>
                  <a:lnTo>
                    <a:pt x="34875" y="69751"/>
                  </a:lnTo>
                  <a:cubicBezTo>
                    <a:pt x="15113" y="69751"/>
                    <a:pt x="0" y="54638"/>
                    <a:pt x="0" y="34875"/>
                  </a:cubicBezTo>
                  <a:cubicBezTo>
                    <a:pt x="0" y="15113"/>
                    <a:pt x="15113" y="0"/>
                    <a:pt x="34875" y="0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153ADC9-D8DE-4B87-9981-0D9AB31FFFC2}"/>
                </a:ext>
              </a:extLst>
            </p:cNvPr>
            <p:cNvSpPr/>
            <p:nvPr/>
          </p:nvSpPr>
          <p:spPr>
            <a:xfrm>
              <a:off x="4634633" y="3597606"/>
              <a:ext cx="302252" cy="69750"/>
            </a:xfrm>
            <a:custGeom>
              <a:avLst/>
              <a:gdLst>
                <a:gd name="connsiteX0" fmla="*/ 34875 w 302252"/>
                <a:gd name="connsiteY0" fmla="*/ 0 h 69750"/>
                <a:gd name="connsiteX1" fmla="*/ 267378 w 302252"/>
                <a:gd name="connsiteY1" fmla="*/ 0 h 69750"/>
                <a:gd name="connsiteX2" fmla="*/ 302253 w 302252"/>
                <a:gd name="connsiteY2" fmla="*/ 34875 h 69750"/>
                <a:gd name="connsiteX3" fmla="*/ 267378 w 302252"/>
                <a:gd name="connsiteY3" fmla="*/ 69751 h 69750"/>
                <a:gd name="connsiteX4" fmla="*/ 34875 w 302252"/>
                <a:gd name="connsiteY4" fmla="*/ 69751 h 69750"/>
                <a:gd name="connsiteX5" fmla="*/ 0 w 302252"/>
                <a:gd name="connsiteY5" fmla="*/ 34875 h 69750"/>
                <a:gd name="connsiteX6" fmla="*/ 34875 w 302252"/>
                <a:gd name="connsiteY6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252" h="69750">
                  <a:moveTo>
                    <a:pt x="34875" y="0"/>
                  </a:moveTo>
                  <a:lnTo>
                    <a:pt x="267378" y="0"/>
                  </a:lnTo>
                  <a:cubicBezTo>
                    <a:pt x="287140" y="0"/>
                    <a:pt x="302253" y="15113"/>
                    <a:pt x="302253" y="34875"/>
                  </a:cubicBezTo>
                  <a:cubicBezTo>
                    <a:pt x="302253" y="54638"/>
                    <a:pt x="287140" y="69751"/>
                    <a:pt x="267378" y="69751"/>
                  </a:cubicBezTo>
                  <a:lnTo>
                    <a:pt x="34875" y="69751"/>
                  </a:lnTo>
                  <a:cubicBezTo>
                    <a:pt x="15113" y="69751"/>
                    <a:pt x="0" y="54638"/>
                    <a:pt x="0" y="34875"/>
                  </a:cubicBezTo>
                  <a:cubicBezTo>
                    <a:pt x="0" y="15113"/>
                    <a:pt x="15113" y="0"/>
                    <a:pt x="34875" y="0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50925D5-9A27-4580-9363-4A7AA2AB469A}"/>
                </a:ext>
              </a:extLst>
            </p:cNvPr>
            <p:cNvSpPr/>
            <p:nvPr/>
          </p:nvSpPr>
          <p:spPr>
            <a:xfrm>
              <a:off x="4710196" y="3713857"/>
              <a:ext cx="151126" cy="69750"/>
            </a:xfrm>
            <a:custGeom>
              <a:avLst/>
              <a:gdLst>
                <a:gd name="connsiteX0" fmla="*/ 0 w 151126"/>
                <a:gd name="connsiteY0" fmla="*/ 0 h 69750"/>
                <a:gd name="connsiteX1" fmla="*/ 75563 w 151126"/>
                <a:gd name="connsiteY1" fmla="*/ 69751 h 69750"/>
                <a:gd name="connsiteX2" fmla="*/ 151126 w 151126"/>
                <a:gd name="connsiteY2" fmla="*/ 0 h 69750"/>
                <a:gd name="connsiteX3" fmla="*/ 0 w 151126"/>
                <a:gd name="connsiteY3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126" h="69750">
                  <a:moveTo>
                    <a:pt x="0" y="0"/>
                  </a:moveTo>
                  <a:cubicBezTo>
                    <a:pt x="3488" y="39525"/>
                    <a:pt x="36038" y="69751"/>
                    <a:pt x="75563" y="69751"/>
                  </a:cubicBezTo>
                  <a:cubicBezTo>
                    <a:pt x="115089" y="69751"/>
                    <a:pt x="147639" y="39525"/>
                    <a:pt x="15112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BF145F7-3089-4E8C-B830-3E3B8A8D6352}"/>
                </a:ext>
              </a:extLst>
            </p:cNvPr>
            <p:cNvSpPr/>
            <p:nvPr/>
          </p:nvSpPr>
          <p:spPr>
            <a:xfrm>
              <a:off x="4483506" y="2807098"/>
              <a:ext cx="604505" cy="627756"/>
            </a:xfrm>
            <a:custGeom>
              <a:avLst/>
              <a:gdLst>
                <a:gd name="connsiteX0" fmla="*/ 302253 w 604505"/>
                <a:gd name="connsiteY0" fmla="*/ 0 h 627756"/>
                <a:gd name="connsiteX1" fmla="*/ 302253 w 604505"/>
                <a:gd name="connsiteY1" fmla="*/ 0 h 627756"/>
                <a:gd name="connsiteX2" fmla="*/ 302253 w 604505"/>
                <a:gd name="connsiteY2" fmla="*/ 0 h 627756"/>
                <a:gd name="connsiteX3" fmla="*/ 0 w 604505"/>
                <a:gd name="connsiteY3" fmla="*/ 298765 h 627756"/>
                <a:gd name="connsiteX4" fmla="*/ 0 w 604505"/>
                <a:gd name="connsiteY4" fmla="*/ 309228 h 627756"/>
                <a:gd name="connsiteX5" fmla="*/ 20925 w 604505"/>
                <a:gd name="connsiteY5" fmla="*/ 413854 h 627756"/>
                <a:gd name="connsiteX6" fmla="*/ 73238 w 604505"/>
                <a:gd name="connsiteY6" fmla="*/ 499880 h 627756"/>
                <a:gd name="connsiteX7" fmla="*/ 144151 w 604505"/>
                <a:gd name="connsiteY7" fmla="*/ 614969 h 627756"/>
                <a:gd name="connsiteX8" fmla="*/ 165077 w 604505"/>
                <a:gd name="connsiteY8" fmla="*/ 627756 h 627756"/>
                <a:gd name="connsiteX9" fmla="*/ 439429 w 604505"/>
                <a:gd name="connsiteY9" fmla="*/ 627756 h 627756"/>
                <a:gd name="connsiteX10" fmla="*/ 460355 w 604505"/>
                <a:gd name="connsiteY10" fmla="*/ 614969 h 627756"/>
                <a:gd name="connsiteX11" fmla="*/ 531268 w 604505"/>
                <a:gd name="connsiteY11" fmla="*/ 499880 h 627756"/>
                <a:gd name="connsiteX12" fmla="*/ 583581 w 604505"/>
                <a:gd name="connsiteY12" fmla="*/ 413854 h 627756"/>
                <a:gd name="connsiteX13" fmla="*/ 604506 w 604505"/>
                <a:gd name="connsiteY13" fmla="*/ 309228 h 627756"/>
                <a:gd name="connsiteX14" fmla="*/ 604506 w 604505"/>
                <a:gd name="connsiteY14" fmla="*/ 298765 h 627756"/>
                <a:gd name="connsiteX15" fmla="*/ 302253 w 604505"/>
                <a:gd name="connsiteY15" fmla="*/ 0 h 627756"/>
                <a:gd name="connsiteX16" fmla="*/ 534755 w 604505"/>
                <a:gd name="connsiteY16" fmla="*/ 308066 h 627756"/>
                <a:gd name="connsiteX17" fmla="*/ 518480 w 604505"/>
                <a:gd name="connsiteY17" fmla="*/ 389441 h 627756"/>
                <a:gd name="connsiteX18" fmla="*/ 478955 w 604505"/>
                <a:gd name="connsiteY18" fmla="*/ 453379 h 627756"/>
                <a:gd name="connsiteX19" fmla="*/ 411529 w 604505"/>
                <a:gd name="connsiteY19" fmla="*/ 558006 h 627756"/>
                <a:gd name="connsiteX20" fmla="*/ 302253 w 604505"/>
                <a:gd name="connsiteY20" fmla="*/ 558006 h 627756"/>
                <a:gd name="connsiteX21" fmla="*/ 194139 w 604505"/>
                <a:gd name="connsiteY21" fmla="*/ 558006 h 627756"/>
                <a:gd name="connsiteX22" fmla="*/ 126714 w 604505"/>
                <a:gd name="connsiteY22" fmla="*/ 453379 h 627756"/>
                <a:gd name="connsiteX23" fmla="*/ 87188 w 604505"/>
                <a:gd name="connsiteY23" fmla="*/ 389441 h 627756"/>
                <a:gd name="connsiteX24" fmla="*/ 70913 w 604505"/>
                <a:gd name="connsiteY24" fmla="*/ 308066 h 627756"/>
                <a:gd name="connsiteX25" fmla="*/ 70913 w 604505"/>
                <a:gd name="connsiteY25" fmla="*/ 298765 h 627756"/>
                <a:gd name="connsiteX26" fmla="*/ 303415 w 604505"/>
                <a:gd name="connsiteY26" fmla="*/ 68588 h 627756"/>
                <a:gd name="connsiteX27" fmla="*/ 303415 w 604505"/>
                <a:gd name="connsiteY27" fmla="*/ 68588 h 627756"/>
                <a:gd name="connsiteX28" fmla="*/ 303415 w 604505"/>
                <a:gd name="connsiteY28" fmla="*/ 68588 h 627756"/>
                <a:gd name="connsiteX29" fmla="*/ 303415 w 604505"/>
                <a:gd name="connsiteY29" fmla="*/ 68588 h 627756"/>
                <a:gd name="connsiteX30" fmla="*/ 303415 w 604505"/>
                <a:gd name="connsiteY30" fmla="*/ 68588 h 627756"/>
                <a:gd name="connsiteX31" fmla="*/ 303415 w 604505"/>
                <a:gd name="connsiteY31" fmla="*/ 68588 h 627756"/>
                <a:gd name="connsiteX32" fmla="*/ 303415 w 604505"/>
                <a:gd name="connsiteY32" fmla="*/ 68588 h 627756"/>
                <a:gd name="connsiteX33" fmla="*/ 535918 w 604505"/>
                <a:gd name="connsiteY33" fmla="*/ 298765 h 627756"/>
                <a:gd name="connsiteX34" fmla="*/ 535918 w 604505"/>
                <a:gd name="connsiteY34" fmla="*/ 308066 h 62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04505" h="627756">
                  <a:moveTo>
                    <a:pt x="302253" y="0"/>
                  </a:moveTo>
                  <a:cubicBezTo>
                    <a:pt x="302253" y="0"/>
                    <a:pt x="302253" y="0"/>
                    <a:pt x="302253" y="0"/>
                  </a:cubicBezTo>
                  <a:cubicBezTo>
                    <a:pt x="302253" y="0"/>
                    <a:pt x="302253" y="0"/>
                    <a:pt x="302253" y="0"/>
                  </a:cubicBezTo>
                  <a:cubicBezTo>
                    <a:pt x="137176" y="1163"/>
                    <a:pt x="3488" y="133689"/>
                    <a:pt x="0" y="298765"/>
                  </a:cubicBezTo>
                  <a:lnTo>
                    <a:pt x="0" y="309228"/>
                  </a:lnTo>
                  <a:cubicBezTo>
                    <a:pt x="1163" y="345266"/>
                    <a:pt x="8138" y="380141"/>
                    <a:pt x="20925" y="413854"/>
                  </a:cubicBezTo>
                  <a:cubicBezTo>
                    <a:pt x="33713" y="445242"/>
                    <a:pt x="51151" y="474305"/>
                    <a:pt x="73238" y="499880"/>
                  </a:cubicBezTo>
                  <a:cubicBezTo>
                    <a:pt x="101139" y="530105"/>
                    <a:pt x="131364" y="589393"/>
                    <a:pt x="144151" y="614969"/>
                  </a:cubicBezTo>
                  <a:cubicBezTo>
                    <a:pt x="147639" y="623106"/>
                    <a:pt x="155777" y="627756"/>
                    <a:pt x="165077" y="627756"/>
                  </a:cubicBezTo>
                  <a:lnTo>
                    <a:pt x="439429" y="627756"/>
                  </a:lnTo>
                  <a:cubicBezTo>
                    <a:pt x="448729" y="627756"/>
                    <a:pt x="456867" y="623106"/>
                    <a:pt x="460355" y="614969"/>
                  </a:cubicBezTo>
                  <a:cubicBezTo>
                    <a:pt x="473142" y="589393"/>
                    <a:pt x="503368" y="530105"/>
                    <a:pt x="531268" y="499880"/>
                  </a:cubicBezTo>
                  <a:cubicBezTo>
                    <a:pt x="553355" y="474305"/>
                    <a:pt x="571956" y="445242"/>
                    <a:pt x="583581" y="413854"/>
                  </a:cubicBezTo>
                  <a:cubicBezTo>
                    <a:pt x="596368" y="380141"/>
                    <a:pt x="603343" y="345266"/>
                    <a:pt x="604506" y="309228"/>
                  </a:cubicBezTo>
                  <a:lnTo>
                    <a:pt x="604506" y="298765"/>
                  </a:lnTo>
                  <a:cubicBezTo>
                    <a:pt x="601018" y="133689"/>
                    <a:pt x="467330" y="1163"/>
                    <a:pt x="302253" y="0"/>
                  </a:cubicBezTo>
                  <a:close/>
                  <a:moveTo>
                    <a:pt x="534755" y="308066"/>
                  </a:moveTo>
                  <a:cubicBezTo>
                    <a:pt x="533593" y="335966"/>
                    <a:pt x="527780" y="363866"/>
                    <a:pt x="518480" y="389441"/>
                  </a:cubicBezTo>
                  <a:cubicBezTo>
                    <a:pt x="509180" y="412692"/>
                    <a:pt x="496392" y="434779"/>
                    <a:pt x="478955" y="453379"/>
                  </a:cubicBezTo>
                  <a:cubicBezTo>
                    <a:pt x="452217" y="485930"/>
                    <a:pt x="428967" y="520805"/>
                    <a:pt x="411529" y="558006"/>
                  </a:cubicBezTo>
                  <a:lnTo>
                    <a:pt x="302253" y="558006"/>
                  </a:lnTo>
                  <a:lnTo>
                    <a:pt x="194139" y="558006"/>
                  </a:lnTo>
                  <a:cubicBezTo>
                    <a:pt x="175539" y="520805"/>
                    <a:pt x="152289" y="485930"/>
                    <a:pt x="126714" y="453379"/>
                  </a:cubicBezTo>
                  <a:cubicBezTo>
                    <a:pt x="110439" y="434779"/>
                    <a:pt x="96488" y="412692"/>
                    <a:pt x="87188" y="389441"/>
                  </a:cubicBezTo>
                  <a:cubicBezTo>
                    <a:pt x="76726" y="363866"/>
                    <a:pt x="72076" y="335966"/>
                    <a:pt x="70913" y="308066"/>
                  </a:cubicBezTo>
                  <a:lnTo>
                    <a:pt x="70913" y="298765"/>
                  </a:lnTo>
                  <a:cubicBezTo>
                    <a:pt x="73238" y="172052"/>
                    <a:pt x="176702" y="69751"/>
                    <a:pt x="303415" y="68588"/>
                  </a:cubicBezTo>
                  <a:lnTo>
                    <a:pt x="303415" y="68588"/>
                  </a:lnTo>
                  <a:lnTo>
                    <a:pt x="303415" y="68588"/>
                  </a:lnTo>
                  <a:cubicBezTo>
                    <a:pt x="303415" y="68588"/>
                    <a:pt x="303415" y="68588"/>
                    <a:pt x="303415" y="68588"/>
                  </a:cubicBezTo>
                  <a:cubicBezTo>
                    <a:pt x="303415" y="68588"/>
                    <a:pt x="303415" y="68588"/>
                    <a:pt x="303415" y="68588"/>
                  </a:cubicBezTo>
                  <a:lnTo>
                    <a:pt x="303415" y="68588"/>
                  </a:lnTo>
                  <a:lnTo>
                    <a:pt x="303415" y="68588"/>
                  </a:lnTo>
                  <a:cubicBezTo>
                    <a:pt x="430129" y="69751"/>
                    <a:pt x="533593" y="170889"/>
                    <a:pt x="535918" y="298765"/>
                  </a:cubicBezTo>
                  <a:lnTo>
                    <a:pt x="535918" y="308066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4" name="Graphic 40" descr="Puzzle">
            <a:extLst>
              <a:ext uri="{FF2B5EF4-FFF2-40B4-BE49-F238E27FC236}">
                <a16:creationId xmlns:a16="http://schemas.microsoft.com/office/drawing/2014/main" id="{F3D0FBE4-3409-4AB6-A877-87AF798FB0EC}"/>
              </a:ext>
            </a:extLst>
          </p:cNvPr>
          <p:cNvSpPr/>
          <p:nvPr/>
        </p:nvSpPr>
        <p:spPr>
          <a:xfrm>
            <a:off x="5204265" y="3657900"/>
            <a:ext cx="697507" cy="697507"/>
          </a:xfrm>
          <a:custGeom>
            <a:avLst/>
            <a:gdLst>
              <a:gd name="connsiteX0" fmla="*/ 601018 w 930009"/>
              <a:gd name="connsiteY0" fmla="*/ 705644 h 930009"/>
              <a:gd name="connsiteX1" fmla="*/ 551030 w 930009"/>
              <a:gd name="connsiteY1" fmla="*/ 552193 h 930009"/>
              <a:gd name="connsiteX2" fmla="*/ 559168 w 930009"/>
              <a:gd name="connsiteY2" fmla="*/ 544055 h 930009"/>
              <a:gd name="connsiteX3" fmla="*/ 714945 w 930009"/>
              <a:gd name="connsiteY3" fmla="*/ 591718 h 930009"/>
              <a:gd name="connsiteX4" fmla="*/ 797483 w 930009"/>
              <a:gd name="connsiteY4" fmla="*/ 657981 h 930009"/>
              <a:gd name="connsiteX5" fmla="*/ 930009 w 930009"/>
              <a:gd name="connsiteY5" fmla="*/ 525455 h 930009"/>
              <a:gd name="connsiteX6" fmla="*/ 732382 w 930009"/>
              <a:gd name="connsiteY6" fmla="*/ 327828 h 930009"/>
              <a:gd name="connsiteX7" fmla="*/ 798645 w 930009"/>
              <a:gd name="connsiteY7" fmla="*/ 245290 h 930009"/>
              <a:gd name="connsiteX8" fmla="*/ 846308 w 930009"/>
              <a:gd name="connsiteY8" fmla="*/ 89513 h 930009"/>
              <a:gd name="connsiteX9" fmla="*/ 838171 w 930009"/>
              <a:gd name="connsiteY9" fmla="*/ 81376 h 930009"/>
              <a:gd name="connsiteX10" fmla="*/ 684719 w 930009"/>
              <a:gd name="connsiteY10" fmla="*/ 131364 h 930009"/>
              <a:gd name="connsiteX11" fmla="*/ 602181 w 930009"/>
              <a:gd name="connsiteY11" fmla="*/ 197627 h 930009"/>
              <a:gd name="connsiteX12" fmla="*/ 404554 w 930009"/>
              <a:gd name="connsiteY12" fmla="*/ 0 h 930009"/>
              <a:gd name="connsiteX13" fmla="*/ 270865 w 930009"/>
              <a:gd name="connsiteY13" fmla="*/ 132526 h 930009"/>
              <a:gd name="connsiteX14" fmla="*/ 337128 w 930009"/>
              <a:gd name="connsiteY14" fmla="*/ 215065 h 930009"/>
              <a:gd name="connsiteX15" fmla="*/ 387116 w 930009"/>
              <a:gd name="connsiteY15" fmla="*/ 368516 h 930009"/>
              <a:gd name="connsiteX16" fmla="*/ 378979 w 930009"/>
              <a:gd name="connsiteY16" fmla="*/ 376654 h 930009"/>
              <a:gd name="connsiteX17" fmla="*/ 223202 w 930009"/>
              <a:gd name="connsiteY17" fmla="*/ 328991 h 930009"/>
              <a:gd name="connsiteX18" fmla="*/ 140664 w 930009"/>
              <a:gd name="connsiteY18" fmla="*/ 262728 h 930009"/>
              <a:gd name="connsiteX19" fmla="*/ 0 w 930009"/>
              <a:gd name="connsiteY19" fmla="*/ 404554 h 930009"/>
              <a:gd name="connsiteX20" fmla="*/ 197627 w 930009"/>
              <a:gd name="connsiteY20" fmla="*/ 602181 h 930009"/>
              <a:gd name="connsiteX21" fmla="*/ 131364 w 930009"/>
              <a:gd name="connsiteY21" fmla="*/ 684719 h 930009"/>
              <a:gd name="connsiteX22" fmla="*/ 83701 w 930009"/>
              <a:gd name="connsiteY22" fmla="*/ 840496 h 930009"/>
              <a:gd name="connsiteX23" fmla="*/ 91838 w 930009"/>
              <a:gd name="connsiteY23" fmla="*/ 848633 h 930009"/>
              <a:gd name="connsiteX24" fmla="*/ 245290 w 930009"/>
              <a:gd name="connsiteY24" fmla="*/ 798645 h 930009"/>
              <a:gd name="connsiteX25" fmla="*/ 327828 w 930009"/>
              <a:gd name="connsiteY25" fmla="*/ 732382 h 930009"/>
              <a:gd name="connsiteX26" fmla="*/ 525455 w 930009"/>
              <a:gd name="connsiteY26" fmla="*/ 930009 h 930009"/>
              <a:gd name="connsiteX27" fmla="*/ 667282 w 930009"/>
              <a:gd name="connsiteY27" fmla="*/ 788183 h 930009"/>
              <a:gd name="connsiteX28" fmla="*/ 601018 w 930009"/>
              <a:gd name="connsiteY28" fmla="*/ 705644 h 93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30009" h="930009">
                <a:moveTo>
                  <a:pt x="601018" y="705644"/>
                </a:moveTo>
                <a:cubicBezTo>
                  <a:pt x="524293" y="707970"/>
                  <a:pt x="496392" y="609156"/>
                  <a:pt x="551030" y="552193"/>
                </a:cubicBezTo>
                <a:lnTo>
                  <a:pt x="559168" y="544055"/>
                </a:lnTo>
                <a:cubicBezTo>
                  <a:pt x="616131" y="489417"/>
                  <a:pt x="717270" y="514993"/>
                  <a:pt x="714945" y="591718"/>
                </a:cubicBezTo>
                <a:cubicBezTo>
                  <a:pt x="713782" y="635894"/>
                  <a:pt x="766095" y="689369"/>
                  <a:pt x="797483" y="657981"/>
                </a:cubicBezTo>
                <a:lnTo>
                  <a:pt x="930009" y="525455"/>
                </a:lnTo>
                <a:lnTo>
                  <a:pt x="732382" y="327828"/>
                </a:lnTo>
                <a:cubicBezTo>
                  <a:pt x="700994" y="296440"/>
                  <a:pt x="754470" y="244127"/>
                  <a:pt x="798645" y="245290"/>
                </a:cubicBezTo>
                <a:cubicBezTo>
                  <a:pt x="875371" y="247615"/>
                  <a:pt x="900946" y="146476"/>
                  <a:pt x="846308" y="89513"/>
                </a:cubicBezTo>
                <a:lnTo>
                  <a:pt x="838171" y="81376"/>
                </a:lnTo>
                <a:cubicBezTo>
                  <a:pt x="781208" y="26738"/>
                  <a:pt x="682394" y="54638"/>
                  <a:pt x="684719" y="131364"/>
                </a:cubicBezTo>
                <a:cubicBezTo>
                  <a:pt x="685882" y="175539"/>
                  <a:pt x="633569" y="229015"/>
                  <a:pt x="602181" y="197627"/>
                </a:cubicBezTo>
                <a:lnTo>
                  <a:pt x="404554" y="0"/>
                </a:lnTo>
                <a:lnTo>
                  <a:pt x="270865" y="132526"/>
                </a:lnTo>
                <a:cubicBezTo>
                  <a:pt x="239477" y="163914"/>
                  <a:pt x="292953" y="216227"/>
                  <a:pt x="337128" y="215065"/>
                </a:cubicBezTo>
                <a:cubicBezTo>
                  <a:pt x="413854" y="212740"/>
                  <a:pt x="441754" y="311553"/>
                  <a:pt x="387116" y="368516"/>
                </a:cubicBezTo>
                <a:lnTo>
                  <a:pt x="378979" y="376654"/>
                </a:lnTo>
                <a:cubicBezTo>
                  <a:pt x="322016" y="431292"/>
                  <a:pt x="220877" y="405717"/>
                  <a:pt x="223202" y="328991"/>
                </a:cubicBezTo>
                <a:cubicBezTo>
                  <a:pt x="224365" y="284815"/>
                  <a:pt x="172052" y="231340"/>
                  <a:pt x="140664" y="262728"/>
                </a:cubicBezTo>
                <a:lnTo>
                  <a:pt x="0" y="404554"/>
                </a:lnTo>
                <a:lnTo>
                  <a:pt x="197627" y="602181"/>
                </a:lnTo>
                <a:cubicBezTo>
                  <a:pt x="229015" y="633569"/>
                  <a:pt x="175539" y="685882"/>
                  <a:pt x="131364" y="684719"/>
                </a:cubicBezTo>
                <a:cubicBezTo>
                  <a:pt x="54638" y="682394"/>
                  <a:pt x="29063" y="783533"/>
                  <a:pt x="83701" y="840496"/>
                </a:cubicBezTo>
                <a:lnTo>
                  <a:pt x="91838" y="848633"/>
                </a:lnTo>
                <a:cubicBezTo>
                  <a:pt x="148801" y="903271"/>
                  <a:pt x="247615" y="875371"/>
                  <a:pt x="245290" y="798645"/>
                </a:cubicBezTo>
                <a:cubicBezTo>
                  <a:pt x="244127" y="754470"/>
                  <a:pt x="296440" y="700994"/>
                  <a:pt x="327828" y="732382"/>
                </a:cubicBezTo>
                <a:lnTo>
                  <a:pt x="525455" y="930009"/>
                </a:lnTo>
                <a:lnTo>
                  <a:pt x="667282" y="788183"/>
                </a:lnTo>
                <a:cubicBezTo>
                  <a:pt x="698669" y="756795"/>
                  <a:pt x="646356" y="704482"/>
                  <a:pt x="601018" y="705644"/>
                </a:cubicBezTo>
                <a:close/>
              </a:path>
            </a:pathLst>
          </a:custGeom>
          <a:solidFill>
            <a:srgbClr val="000000"/>
          </a:solidFill>
          <a:ln w="1160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5" name="Graphic 39" descr="Users">
            <a:extLst>
              <a:ext uri="{FF2B5EF4-FFF2-40B4-BE49-F238E27FC236}">
                <a16:creationId xmlns:a16="http://schemas.microsoft.com/office/drawing/2014/main" id="{64326005-D0E8-4967-AF01-43A5326E244E}"/>
              </a:ext>
            </a:extLst>
          </p:cNvPr>
          <p:cNvGrpSpPr/>
          <p:nvPr/>
        </p:nvGrpSpPr>
        <p:grpSpPr>
          <a:xfrm>
            <a:off x="7148865" y="4490504"/>
            <a:ext cx="732382" cy="456866"/>
            <a:chOff x="9531820" y="4844338"/>
            <a:chExt cx="976509" cy="609155"/>
          </a:xfrm>
          <a:solidFill>
            <a:srgbClr val="000000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744A24E-A795-4CEC-BD06-3D46C01596EB}"/>
                </a:ext>
              </a:extLst>
            </p:cNvPr>
            <p:cNvSpPr/>
            <p:nvPr/>
          </p:nvSpPr>
          <p:spPr>
            <a:xfrm>
              <a:off x="9636446" y="4844338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6A64C11-53E9-4502-B23F-9FB5D6845045}"/>
                </a:ext>
              </a:extLst>
            </p:cNvPr>
            <p:cNvSpPr/>
            <p:nvPr/>
          </p:nvSpPr>
          <p:spPr>
            <a:xfrm>
              <a:off x="10194452" y="4844338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A475FF9-D106-455A-BA5D-A600EFE405D8}"/>
                </a:ext>
              </a:extLst>
            </p:cNvPr>
            <p:cNvSpPr/>
            <p:nvPr/>
          </p:nvSpPr>
          <p:spPr>
            <a:xfrm>
              <a:off x="9810823" y="5244242"/>
              <a:ext cx="418504" cy="209252"/>
            </a:xfrm>
            <a:custGeom>
              <a:avLst/>
              <a:gdLst>
                <a:gd name="connsiteX0" fmla="*/ 418504 w 418504"/>
                <a:gd name="connsiteY0" fmla="*/ 209252 h 209252"/>
                <a:gd name="connsiteX1" fmla="*/ 418504 w 418504"/>
                <a:gd name="connsiteY1" fmla="*/ 104626 h 209252"/>
                <a:gd name="connsiteX2" fmla="*/ 397579 w 418504"/>
                <a:gd name="connsiteY2" fmla="*/ 62776 h 209252"/>
                <a:gd name="connsiteX3" fmla="*/ 295278 w 418504"/>
                <a:gd name="connsiteY3" fmla="*/ 13950 h 209252"/>
                <a:gd name="connsiteX4" fmla="*/ 209252 w 418504"/>
                <a:gd name="connsiteY4" fmla="*/ 0 h 209252"/>
                <a:gd name="connsiteX5" fmla="*/ 123226 w 418504"/>
                <a:gd name="connsiteY5" fmla="*/ 13950 h 209252"/>
                <a:gd name="connsiteX6" fmla="*/ 20925 w 418504"/>
                <a:gd name="connsiteY6" fmla="*/ 62776 h 209252"/>
                <a:gd name="connsiteX7" fmla="*/ 0 w 418504"/>
                <a:gd name="connsiteY7" fmla="*/ 104626 h 209252"/>
                <a:gd name="connsiteX8" fmla="*/ 0 w 418504"/>
                <a:gd name="connsiteY8" fmla="*/ 209252 h 209252"/>
                <a:gd name="connsiteX9" fmla="*/ 418504 w 418504"/>
                <a:gd name="connsiteY9" fmla="*/ 209252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8504" h="209252">
                  <a:moveTo>
                    <a:pt x="418504" y="209252"/>
                  </a:moveTo>
                  <a:lnTo>
                    <a:pt x="418504" y="104626"/>
                  </a:lnTo>
                  <a:cubicBezTo>
                    <a:pt x="418504" y="88351"/>
                    <a:pt x="411529" y="72076"/>
                    <a:pt x="397579" y="62776"/>
                  </a:cubicBezTo>
                  <a:cubicBezTo>
                    <a:pt x="369679" y="39525"/>
                    <a:pt x="332478" y="23250"/>
                    <a:pt x="295278" y="13950"/>
                  </a:cubicBezTo>
                  <a:cubicBezTo>
                    <a:pt x="269703" y="6975"/>
                    <a:pt x="239477" y="0"/>
                    <a:pt x="209252" y="0"/>
                  </a:cubicBezTo>
                  <a:cubicBezTo>
                    <a:pt x="181352" y="0"/>
                    <a:pt x="151126" y="4650"/>
                    <a:pt x="123226" y="13950"/>
                  </a:cubicBezTo>
                  <a:cubicBezTo>
                    <a:pt x="86026" y="23250"/>
                    <a:pt x="51151" y="41850"/>
                    <a:pt x="20925" y="62776"/>
                  </a:cubicBezTo>
                  <a:cubicBezTo>
                    <a:pt x="6975" y="74401"/>
                    <a:pt x="0" y="88351"/>
                    <a:pt x="0" y="104626"/>
                  </a:cubicBezTo>
                  <a:lnTo>
                    <a:pt x="0" y="209252"/>
                  </a:lnTo>
                  <a:lnTo>
                    <a:pt x="418504" y="209252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7F0FEE1-90F9-42E6-8954-CA00B1857854}"/>
                </a:ext>
              </a:extLst>
            </p:cNvPr>
            <p:cNvSpPr/>
            <p:nvPr/>
          </p:nvSpPr>
          <p:spPr>
            <a:xfrm>
              <a:off x="9915449" y="5007090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BAFB4C2-89E1-4F70-91E2-6AA89633039E}"/>
                </a:ext>
              </a:extLst>
            </p:cNvPr>
            <p:cNvSpPr/>
            <p:nvPr/>
          </p:nvSpPr>
          <p:spPr>
            <a:xfrm>
              <a:off x="10129351" y="5081490"/>
              <a:ext cx="378978" cy="209252"/>
            </a:xfrm>
            <a:custGeom>
              <a:avLst/>
              <a:gdLst>
                <a:gd name="connsiteX0" fmla="*/ 358053 w 378978"/>
                <a:gd name="connsiteY0" fmla="*/ 62776 h 209252"/>
                <a:gd name="connsiteX1" fmla="*/ 255753 w 378978"/>
                <a:gd name="connsiteY1" fmla="*/ 13950 h 209252"/>
                <a:gd name="connsiteX2" fmla="*/ 169727 w 378978"/>
                <a:gd name="connsiteY2" fmla="*/ 0 h 209252"/>
                <a:gd name="connsiteX3" fmla="*/ 83701 w 378978"/>
                <a:gd name="connsiteY3" fmla="*/ 13950 h 209252"/>
                <a:gd name="connsiteX4" fmla="*/ 41850 w 378978"/>
                <a:gd name="connsiteY4" fmla="*/ 30225 h 209252"/>
                <a:gd name="connsiteX5" fmla="*/ 41850 w 378978"/>
                <a:gd name="connsiteY5" fmla="*/ 32550 h 209252"/>
                <a:gd name="connsiteX6" fmla="*/ 0 w 378978"/>
                <a:gd name="connsiteY6" fmla="*/ 134851 h 209252"/>
                <a:gd name="connsiteX7" fmla="*/ 106951 w 378978"/>
                <a:gd name="connsiteY7" fmla="*/ 188327 h 209252"/>
                <a:gd name="connsiteX8" fmla="*/ 125551 w 378978"/>
                <a:gd name="connsiteY8" fmla="*/ 209252 h 209252"/>
                <a:gd name="connsiteX9" fmla="*/ 378979 w 378978"/>
                <a:gd name="connsiteY9" fmla="*/ 209252 h 209252"/>
                <a:gd name="connsiteX10" fmla="*/ 378979 w 378978"/>
                <a:gd name="connsiteY10" fmla="*/ 104626 h 209252"/>
                <a:gd name="connsiteX11" fmla="*/ 358053 w 378978"/>
                <a:gd name="connsiteY11" fmla="*/ 6277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8978" h="209252">
                  <a:moveTo>
                    <a:pt x="358053" y="62776"/>
                  </a:moveTo>
                  <a:cubicBezTo>
                    <a:pt x="330153" y="39525"/>
                    <a:pt x="292953" y="23250"/>
                    <a:pt x="255753" y="13950"/>
                  </a:cubicBezTo>
                  <a:cubicBezTo>
                    <a:pt x="230177" y="6975"/>
                    <a:pt x="199952" y="0"/>
                    <a:pt x="169727" y="0"/>
                  </a:cubicBezTo>
                  <a:cubicBezTo>
                    <a:pt x="141826" y="0"/>
                    <a:pt x="111601" y="4650"/>
                    <a:pt x="83701" y="13950"/>
                  </a:cubicBezTo>
                  <a:cubicBezTo>
                    <a:pt x="69751" y="18600"/>
                    <a:pt x="55801" y="23250"/>
                    <a:pt x="41850" y="30225"/>
                  </a:cubicBezTo>
                  <a:lnTo>
                    <a:pt x="41850" y="32550"/>
                  </a:lnTo>
                  <a:cubicBezTo>
                    <a:pt x="41850" y="72076"/>
                    <a:pt x="25575" y="109276"/>
                    <a:pt x="0" y="134851"/>
                  </a:cubicBezTo>
                  <a:cubicBezTo>
                    <a:pt x="44175" y="148801"/>
                    <a:pt x="79051" y="167402"/>
                    <a:pt x="106951" y="188327"/>
                  </a:cubicBezTo>
                  <a:cubicBezTo>
                    <a:pt x="113926" y="195302"/>
                    <a:pt x="120901" y="199952"/>
                    <a:pt x="125551" y="209252"/>
                  </a:cubicBezTo>
                  <a:lnTo>
                    <a:pt x="378979" y="209252"/>
                  </a:lnTo>
                  <a:lnTo>
                    <a:pt x="378979" y="104626"/>
                  </a:lnTo>
                  <a:cubicBezTo>
                    <a:pt x="378979" y="88351"/>
                    <a:pt x="372004" y="72076"/>
                    <a:pt x="358053" y="6277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C09D43D-8573-4D93-B187-4019922D784E}"/>
                </a:ext>
              </a:extLst>
            </p:cNvPr>
            <p:cNvSpPr/>
            <p:nvPr/>
          </p:nvSpPr>
          <p:spPr>
            <a:xfrm>
              <a:off x="9531820" y="5081490"/>
              <a:ext cx="378978" cy="209252"/>
            </a:xfrm>
            <a:custGeom>
              <a:avLst/>
              <a:gdLst>
                <a:gd name="connsiteX0" fmla="*/ 272028 w 378978"/>
                <a:gd name="connsiteY0" fmla="*/ 188327 h 209252"/>
                <a:gd name="connsiteX1" fmla="*/ 272028 w 378978"/>
                <a:gd name="connsiteY1" fmla="*/ 188327 h 209252"/>
                <a:gd name="connsiteX2" fmla="*/ 378979 w 378978"/>
                <a:gd name="connsiteY2" fmla="*/ 134851 h 209252"/>
                <a:gd name="connsiteX3" fmla="*/ 337128 w 378978"/>
                <a:gd name="connsiteY3" fmla="*/ 32550 h 209252"/>
                <a:gd name="connsiteX4" fmla="*/ 337128 w 378978"/>
                <a:gd name="connsiteY4" fmla="*/ 27900 h 209252"/>
                <a:gd name="connsiteX5" fmla="*/ 295278 w 378978"/>
                <a:gd name="connsiteY5" fmla="*/ 13950 h 209252"/>
                <a:gd name="connsiteX6" fmla="*/ 209252 w 378978"/>
                <a:gd name="connsiteY6" fmla="*/ 0 h 209252"/>
                <a:gd name="connsiteX7" fmla="*/ 123226 w 378978"/>
                <a:gd name="connsiteY7" fmla="*/ 13950 h 209252"/>
                <a:gd name="connsiteX8" fmla="*/ 20925 w 378978"/>
                <a:gd name="connsiteY8" fmla="*/ 62776 h 209252"/>
                <a:gd name="connsiteX9" fmla="*/ 0 w 378978"/>
                <a:gd name="connsiteY9" fmla="*/ 104626 h 209252"/>
                <a:gd name="connsiteX10" fmla="*/ 0 w 378978"/>
                <a:gd name="connsiteY10" fmla="*/ 209252 h 209252"/>
                <a:gd name="connsiteX11" fmla="*/ 251102 w 378978"/>
                <a:gd name="connsiteY11" fmla="*/ 209252 h 209252"/>
                <a:gd name="connsiteX12" fmla="*/ 272028 w 378978"/>
                <a:gd name="connsiteY12" fmla="*/ 188327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8978" h="209252">
                  <a:moveTo>
                    <a:pt x="272028" y="188327"/>
                  </a:moveTo>
                  <a:lnTo>
                    <a:pt x="272028" y="188327"/>
                  </a:lnTo>
                  <a:cubicBezTo>
                    <a:pt x="304578" y="165077"/>
                    <a:pt x="341778" y="146476"/>
                    <a:pt x="378979" y="134851"/>
                  </a:cubicBezTo>
                  <a:cubicBezTo>
                    <a:pt x="353404" y="106951"/>
                    <a:pt x="337128" y="72076"/>
                    <a:pt x="337128" y="32550"/>
                  </a:cubicBezTo>
                  <a:cubicBezTo>
                    <a:pt x="337128" y="30225"/>
                    <a:pt x="337128" y="30225"/>
                    <a:pt x="337128" y="27900"/>
                  </a:cubicBezTo>
                  <a:cubicBezTo>
                    <a:pt x="323178" y="23250"/>
                    <a:pt x="309228" y="16275"/>
                    <a:pt x="295278" y="13950"/>
                  </a:cubicBezTo>
                  <a:cubicBezTo>
                    <a:pt x="269703" y="6975"/>
                    <a:pt x="239477" y="0"/>
                    <a:pt x="209252" y="0"/>
                  </a:cubicBezTo>
                  <a:cubicBezTo>
                    <a:pt x="181352" y="0"/>
                    <a:pt x="151126" y="4650"/>
                    <a:pt x="123226" y="13950"/>
                  </a:cubicBezTo>
                  <a:cubicBezTo>
                    <a:pt x="86026" y="25575"/>
                    <a:pt x="51151" y="41850"/>
                    <a:pt x="20925" y="62776"/>
                  </a:cubicBezTo>
                  <a:cubicBezTo>
                    <a:pt x="6975" y="72076"/>
                    <a:pt x="0" y="88351"/>
                    <a:pt x="0" y="104626"/>
                  </a:cubicBezTo>
                  <a:lnTo>
                    <a:pt x="0" y="209252"/>
                  </a:lnTo>
                  <a:lnTo>
                    <a:pt x="251102" y="209252"/>
                  </a:lnTo>
                  <a:cubicBezTo>
                    <a:pt x="258078" y="199952"/>
                    <a:pt x="262728" y="195302"/>
                    <a:pt x="272028" y="188327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18410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Step-Down Process – Slide Template</vt:lpstr>
      <vt:lpstr>Step-Down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Step-Down Process</dc:title>
  <dc:creator>PresentationGO.com</dc:creator>
  <dc:description>© Copyright PresentationGO.com</dc:description>
  <dcterms:created xsi:type="dcterms:W3CDTF">2014-11-26T05:14:11Z</dcterms:created>
  <dcterms:modified xsi:type="dcterms:W3CDTF">2020-03-04T04:39:59Z</dcterms:modified>
  <cp:category>Charts &amp; Diagrams</cp:category>
</cp:coreProperties>
</file>