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27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Down &amp; Up Process – Slide Template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4AB1690-0EF0-30F0-3AF1-A3CE72D9F87B}"/>
              </a:ext>
            </a:extLst>
          </p:cNvPr>
          <p:cNvSpPr/>
          <p:nvPr/>
        </p:nvSpPr>
        <p:spPr>
          <a:xfrm>
            <a:off x="8787544" y="1407112"/>
            <a:ext cx="2391783" cy="2380637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13155 w 2391783"/>
              <a:gd name="connsiteY5" fmla="*/ 1786464 h 2380637"/>
              <a:gd name="connsiteX6" fmla="*/ 0 w 2391783"/>
              <a:gd name="connsiteY6" fmla="*/ 1785257 h 2380637"/>
              <a:gd name="connsiteX7" fmla="*/ 0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13155 w 2391783"/>
              <a:gd name="connsiteY5" fmla="*/ 1786464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213155" y="1786464"/>
                </a:lnTo>
                <a:lnTo>
                  <a:pt x="0" y="595380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AE0FF0-A72A-8092-6F47-8821C3DD9BB7}"/>
              </a:ext>
            </a:extLst>
          </p:cNvPr>
          <p:cNvSpPr/>
          <p:nvPr/>
        </p:nvSpPr>
        <p:spPr>
          <a:xfrm rot="10800000" flipH="1">
            <a:off x="8787544" y="2002492"/>
            <a:ext cx="613860" cy="1189877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A2FD9C2-2220-3DE7-BD53-D5A7FEBE750D}"/>
              </a:ext>
            </a:extLst>
          </p:cNvPr>
          <p:cNvSpPr/>
          <p:nvPr/>
        </p:nvSpPr>
        <p:spPr>
          <a:xfrm>
            <a:off x="6836912" y="2002049"/>
            <a:ext cx="2391783" cy="2380637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39452 w 2391783"/>
              <a:gd name="connsiteY5" fmla="*/ 1778381 h 2380637"/>
              <a:gd name="connsiteX6" fmla="*/ 0 w 2391783"/>
              <a:gd name="connsiteY6" fmla="*/ 1785257 h 2380637"/>
              <a:gd name="connsiteX7" fmla="*/ 0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39452 w 2391783"/>
              <a:gd name="connsiteY5" fmla="*/ 1778381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239452" y="1778381"/>
                </a:lnTo>
                <a:lnTo>
                  <a:pt x="0" y="595380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7DC437-23EA-B4EF-9197-858EDDBC00C5}"/>
              </a:ext>
            </a:extLst>
          </p:cNvPr>
          <p:cNvSpPr/>
          <p:nvPr/>
        </p:nvSpPr>
        <p:spPr>
          <a:xfrm rot="10800000" flipH="1">
            <a:off x="6836913" y="2597429"/>
            <a:ext cx="613860" cy="1189877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1A7C026-A7D1-DFB6-08F8-704CFFA85D04}"/>
              </a:ext>
            </a:extLst>
          </p:cNvPr>
          <p:cNvSpPr/>
          <p:nvPr/>
        </p:nvSpPr>
        <p:spPr>
          <a:xfrm>
            <a:off x="4886280" y="2597431"/>
            <a:ext cx="2391783" cy="2380637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252102 w 2391783"/>
              <a:gd name="connsiteY7" fmla="*/ 589321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252102 w 2391783"/>
              <a:gd name="connsiteY6" fmla="*/ 589321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0" y="1785257"/>
                </a:lnTo>
                <a:lnTo>
                  <a:pt x="252102" y="589321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89A93E1-1B0A-5963-FB0F-0521FA022AF9}"/>
              </a:ext>
            </a:extLst>
          </p:cNvPr>
          <p:cNvSpPr/>
          <p:nvPr/>
        </p:nvSpPr>
        <p:spPr>
          <a:xfrm>
            <a:off x="4887779" y="3192811"/>
            <a:ext cx="613861" cy="1189877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F587FB91-4DBB-58A5-D627-23C12B7EFEB7}"/>
              </a:ext>
            </a:extLst>
          </p:cNvPr>
          <p:cNvSpPr/>
          <p:nvPr/>
        </p:nvSpPr>
        <p:spPr>
          <a:xfrm>
            <a:off x="2935648" y="2002049"/>
            <a:ext cx="2391783" cy="2380637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264752 w 2391783"/>
              <a:gd name="connsiteY7" fmla="*/ 591026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264752 w 2391783"/>
              <a:gd name="connsiteY6" fmla="*/ 591026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0" y="1785257"/>
                </a:lnTo>
                <a:lnTo>
                  <a:pt x="264752" y="591026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87FEB96-ECAA-B957-3016-7E380A4D81BD}"/>
              </a:ext>
            </a:extLst>
          </p:cNvPr>
          <p:cNvSpPr/>
          <p:nvPr/>
        </p:nvSpPr>
        <p:spPr>
          <a:xfrm>
            <a:off x="2935649" y="2597430"/>
            <a:ext cx="613861" cy="1189877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F788D12-338A-D93F-EC8A-502C8C85B9D5}"/>
              </a:ext>
            </a:extLst>
          </p:cNvPr>
          <p:cNvSpPr/>
          <p:nvPr/>
        </p:nvSpPr>
        <p:spPr>
          <a:xfrm>
            <a:off x="985016" y="1407112"/>
            <a:ext cx="2391783" cy="2380637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699 h 2380637"/>
              <a:gd name="connsiteX4" fmla="*/ 0 w 2391783"/>
              <a:gd name="connsiteY4" fmla="*/ 1785699 h 2380637"/>
              <a:gd name="connsiteX5" fmla="*/ 0 w 2391783"/>
              <a:gd name="connsiteY5" fmla="*/ 595822 h 2380637"/>
              <a:gd name="connsiteX6" fmla="*/ 1950632 w 2391783"/>
              <a:gd name="connsiteY6" fmla="*/ 595822 h 2380637"/>
              <a:gd name="connsiteX7" fmla="*/ 1950632 w 2391783"/>
              <a:gd name="connsiteY7" fmla="*/ 59538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699"/>
                </a:lnTo>
                <a:lnTo>
                  <a:pt x="0" y="1785699"/>
                </a:lnTo>
                <a:lnTo>
                  <a:pt x="0" y="595822"/>
                </a:lnTo>
                <a:lnTo>
                  <a:pt x="1950632" y="595822"/>
                </a:lnTo>
                <a:lnTo>
                  <a:pt x="1950632" y="59538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" name="Graphic 22" descr="Bullseye with solid fill">
            <a:extLst>
              <a:ext uri="{FF2B5EF4-FFF2-40B4-BE49-F238E27FC236}">
                <a16:creationId xmlns:a16="http://schemas.microsoft.com/office/drawing/2014/main" id="{AF312E26-9812-FD0C-58E4-0A18245AB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58854" y="2838993"/>
            <a:ext cx="706749" cy="706749"/>
          </a:xfrm>
          <a:prstGeom prst="rect">
            <a:avLst/>
          </a:prstGeom>
        </p:spPr>
      </p:pic>
      <p:pic>
        <p:nvPicPr>
          <p:cNvPr id="25" name="Graphic 24" descr="Coins with solid fill">
            <a:extLst>
              <a:ext uri="{FF2B5EF4-FFF2-40B4-BE49-F238E27FC236}">
                <a16:creationId xmlns:a16="http://schemas.microsoft.com/office/drawing/2014/main" id="{F1DD5812-C642-2102-AE11-AC3A4517B0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09486" y="2244056"/>
            <a:ext cx="706749" cy="706749"/>
          </a:xfrm>
          <a:prstGeom prst="rect">
            <a:avLst/>
          </a:prstGeom>
        </p:spPr>
      </p:pic>
      <p:pic>
        <p:nvPicPr>
          <p:cNvPr id="27" name="Graphic 26" descr="Chat with solid fill">
            <a:extLst>
              <a:ext uri="{FF2B5EF4-FFF2-40B4-BE49-F238E27FC236}">
                <a16:creationId xmlns:a16="http://schemas.microsoft.com/office/drawing/2014/main" id="{14B3F032-CB1B-E69B-ED0D-DF8CA4ACFF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57590" y="2838993"/>
            <a:ext cx="706749" cy="706749"/>
          </a:xfrm>
          <a:prstGeom prst="rect">
            <a:avLst/>
          </a:prstGeom>
        </p:spPr>
      </p:pic>
      <p:pic>
        <p:nvPicPr>
          <p:cNvPr id="29" name="Graphic 28" descr="Single gear with solid fill">
            <a:extLst>
              <a:ext uri="{FF2B5EF4-FFF2-40B4-BE49-F238E27FC236}">
                <a16:creationId xmlns:a16="http://schemas.microsoft.com/office/drawing/2014/main" id="{FF388DD8-8718-BB43-D22C-2FB43D17F6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06958" y="2244498"/>
            <a:ext cx="706749" cy="706749"/>
          </a:xfrm>
          <a:prstGeom prst="rect">
            <a:avLst/>
          </a:prstGeom>
        </p:spPr>
      </p:pic>
      <p:pic>
        <p:nvPicPr>
          <p:cNvPr id="31" name="Graphic 30" descr="Magnifying glass with solid fill">
            <a:extLst>
              <a:ext uri="{FF2B5EF4-FFF2-40B4-BE49-F238E27FC236}">
                <a16:creationId xmlns:a16="http://schemas.microsoft.com/office/drawing/2014/main" id="{1F918D36-FFE2-96DC-37D3-217C4386A7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08222" y="3434375"/>
            <a:ext cx="706749" cy="706749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D431B69A-5B4D-4709-EE85-DD929FB0BB01}"/>
              </a:ext>
            </a:extLst>
          </p:cNvPr>
          <p:cNvGrpSpPr/>
          <p:nvPr/>
        </p:nvGrpSpPr>
        <p:grpSpPr>
          <a:xfrm>
            <a:off x="3150628" y="4056554"/>
            <a:ext cx="1520672" cy="1290153"/>
            <a:chOff x="332936" y="2720099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FAE0A13-786A-65B4-28F8-002780C07E8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7AA30C-6C9F-D831-A268-57BDFB5B507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A518660-8A39-2628-0B11-58E7EF143ACE}"/>
              </a:ext>
            </a:extLst>
          </p:cNvPr>
          <p:cNvGrpSpPr/>
          <p:nvPr/>
        </p:nvGrpSpPr>
        <p:grpSpPr>
          <a:xfrm>
            <a:off x="5115703" y="4644878"/>
            <a:ext cx="1502899" cy="1290153"/>
            <a:chOff x="332936" y="2720099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7F19E0A-01B2-1FD9-4BD1-0C8A9F19863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8AFDA8D-0AAF-EC90-A859-839A66754B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8554338-5F55-FAA9-3930-CFB97405DADD}"/>
              </a:ext>
            </a:extLst>
          </p:cNvPr>
          <p:cNvGrpSpPr/>
          <p:nvPr/>
        </p:nvGrpSpPr>
        <p:grpSpPr>
          <a:xfrm>
            <a:off x="7278063" y="4056554"/>
            <a:ext cx="1509481" cy="1290153"/>
            <a:chOff x="332936" y="2720099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17862DB-48A4-9072-25C2-47C70BCDCAB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425E92-D421-A539-7192-CEEA7A0A47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BF18294-CABE-A1C8-83E2-8D66FE95B8FD}"/>
              </a:ext>
            </a:extLst>
          </p:cNvPr>
          <p:cNvGrpSpPr/>
          <p:nvPr/>
        </p:nvGrpSpPr>
        <p:grpSpPr>
          <a:xfrm>
            <a:off x="9228695" y="3446351"/>
            <a:ext cx="1509481" cy="1290153"/>
            <a:chOff x="332936" y="2720099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ED54B47-DD87-FC69-77DA-001DFF97165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AF50CDE-EC25-19C7-BC6A-38882B0FE9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5EFED86-D04D-9C27-657A-DD6944C746E1}"/>
              </a:ext>
            </a:extLst>
          </p:cNvPr>
          <p:cNvGrpSpPr/>
          <p:nvPr/>
        </p:nvGrpSpPr>
        <p:grpSpPr>
          <a:xfrm>
            <a:off x="1182146" y="3446351"/>
            <a:ext cx="1520672" cy="1290153"/>
            <a:chOff x="332936" y="2720099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AA5768B-D8E6-21AA-9630-4FC0E438EAB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FBF4AD8-B6E4-A150-79D1-A9DAAA845E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Down &amp; Up Process – Slide Template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4AB1690-0EF0-30F0-3AF1-A3CE72D9F87B}"/>
              </a:ext>
            </a:extLst>
          </p:cNvPr>
          <p:cNvSpPr/>
          <p:nvPr/>
        </p:nvSpPr>
        <p:spPr>
          <a:xfrm>
            <a:off x="8787544" y="1407112"/>
            <a:ext cx="2391783" cy="2380637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13155 w 2391783"/>
              <a:gd name="connsiteY5" fmla="*/ 1786464 h 2380637"/>
              <a:gd name="connsiteX6" fmla="*/ 0 w 2391783"/>
              <a:gd name="connsiteY6" fmla="*/ 1785257 h 2380637"/>
              <a:gd name="connsiteX7" fmla="*/ 0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13155 w 2391783"/>
              <a:gd name="connsiteY5" fmla="*/ 1786464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213155" y="1786464"/>
                </a:lnTo>
                <a:lnTo>
                  <a:pt x="0" y="595380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AE0FF0-A72A-8092-6F47-8821C3DD9BB7}"/>
              </a:ext>
            </a:extLst>
          </p:cNvPr>
          <p:cNvSpPr/>
          <p:nvPr/>
        </p:nvSpPr>
        <p:spPr>
          <a:xfrm rot="10800000" flipH="1">
            <a:off x="8787544" y="2002492"/>
            <a:ext cx="613860" cy="1189877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A2FD9C2-2220-3DE7-BD53-D5A7FEBE750D}"/>
              </a:ext>
            </a:extLst>
          </p:cNvPr>
          <p:cNvSpPr/>
          <p:nvPr/>
        </p:nvSpPr>
        <p:spPr>
          <a:xfrm>
            <a:off x="6836912" y="2002049"/>
            <a:ext cx="2391783" cy="2380637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39452 w 2391783"/>
              <a:gd name="connsiteY5" fmla="*/ 1778381 h 2380637"/>
              <a:gd name="connsiteX6" fmla="*/ 0 w 2391783"/>
              <a:gd name="connsiteY6" fmla="*/ 1785257 h 2380637"/>
              <a:gd name="connsiteX7" fmla="*/ 0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239452 w 2391783"/>
              <a:gd name="connsiteY5" fmla="*/ 1778381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239452" y="1778381"/>
                </a:lnTo>
                <a:lnTo>
                  <a:pt x="0" y="595380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7DC437-23EA-B4EF-9197-858EDDBC00C5}"/>
              </a:ext>
            </a:extLst>
          </p:cNvPr>
          <p:cNvSpPr/>
          <p:nvPr/>
        </p:nvSpPr>
        <p:spPr>
          <a:xfrm rot="10800000" flipH="1">
            <a:off x="6836913" y="2597429"/>
            <a:ext cx="613860" cy="1189877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1A7C026-A7D1-DFB6-08F8-704CFFA85D04}"/>
              </a:ext>
            </a:extLst>
          </p:cNvPr>
          <p:cNvSpPr/>
          <p:nvPr/>
        </p:nvSpPr>
        <p:spPr>
          <a:xfrm>
            <a:off x="4886280" y="2597431"/>
            <a:ext cx="2391783" cy="2380637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252102 w 2391783"/>
              <a:gd name="connsiteY7" fmla="*/ 589321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252102 w 2391783"/>
              <a:gd name="connsiteY6" fmla="*/ 589321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0" y="1785257"/>
                </a:lnTo>
                <a:lnTo>
                  <a:pt x="252102" y="589321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89A93E1-1B0A-5963-FB0F-0521FA022AF9}"/>
              </a:ext>
            </a:extLst>
          </p:cNvPr>
          <p:cNvSpPr/>
          <p:nvPr/>
        </p:nvSpPr>
        <p:spPr>
          <a:xfrm>
            <a:off x="4887779" y="3192811"/>
            <a:ext cx="613861" cy="1189877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F587FB91-4DBB-58A5-D627-23C12B7EFEB7}"/>
              </a:ext>
            </a:extLst>
          </p:cNvPr>
          <p:cNvSpPr/>
          <p:nvPr/>
        </p:nvSpPr>
        <p:spPr>
          <a:xfrm>
            <a:off x="2935648" y="2002049"/>
            <a:ext cx="2391783" cy="2380637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0 w 2391783"/>
              <a:gd name="connsiteY6" fmla="*/ 595380 h 2380637"/>
              <a:gd name="connsiteX7" fmla="*/ 264752 w 2391783"/>
              <a:gd name="connsiteY7" fmla="*/ 591026 h 2380637"/>
              <a:gd name="connsiteX8" fmla="*/ 1950632 w 2391783"/>
              <a:gd name="connsiteY8" fmla="*/ 595380 h 2380637"/>
              <a:gd name="connsiteX9" fmla="*/ 1950632 w 2391783"/>
              <a:gd name="connsiteY9" fmla="*/ 595380 h 2380637"/>
              <a:gd name="connsiteX10" fmla="*/ 1950632 w 2391783"/>
              <a:gd name="connsiteY10" fmla="*/ 0 h 2380637"/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258 h 2380637"/>
              <a:gd name="connsiteX4" fmla="*/ 1950632 w 2391783"/>
              <a:gd name="connsiteY4" fmla="*/ 1785257 h 2380637"/>
              <a:gd name="connsiteX5" fmla="*/ 0 w 2391783"/>
              <a:gd name="connsiteY5" fmla="*/ 1785257 h 2380637"/>
              <a:gd name="connsiteX6" fmla="*/ 264752 w 2391783"/>
              <a:gd name="connsiteY6" fmla="*/ 591026 h 2380637"/>
              <a:gd name="connsiteX7" fmla="*/ 1950632 w 2391783"/>
              <a:gd name="connsiteY7" fmla="*/ 595380 h 2380637"/>
              <a:gd name="connsiteX8" fmla="*/ 1950632 w 2391783"/>
              <a:gd name="connsiteY8" fmla="*/ 595380 h 2380637"/>
              <a:gd name="connsiteX9" fmla="*/ 1950632 w 2391783"/>
              <a:gd name="connsiteY9" fmla="*/ 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258"/>
                </a:lnTo>
                <a:lnTo>
                  <a:pt x="1950632" y="1785257"/>
                </a:lnTo>
                <a:lnTo>
                  <a:pt x="0" y="1785257"/>
                </a:lnTo>
                <a:lnTo>
                  <a:pt x="264752" y="591026"/>
                </a:lnTo>
                <a:lnTo>
                  <a:pt x="1950632" y="595380"/>
                </a:lnTo>
                <a:lnTo>
                  <a:pt x="1950632" y="595380"/>
                </a:lnTo>
                <a:lnTo>
                  <a:pt x="195063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87FEB96-ECAA-B957-3016-7E380A4D81BD}"/>
              </a:ext>
            </a:extLst>
          </p:cNvPr>
          <p:cNvSpPr/>
          <p:nvPr/>
        </p:nvSpPr>
        <p:spPr>
          <a:xfrm>
            <a:off x="2935649" y="2597430"/>
            <a:ext cx="613861" cy="1189877"/>
          </a:xfrm>
          <a:custGeom>
            <a:avLst/>
            <a:gdLst>
              <a:gd name="connsiteX0" fmla="*/ 164476 w 746039"/>
              <a:gd name="connsiteY0" fmla="*/ 0 h 1189877"/>
              <a:gd name="connsiteX1" fmla="*/ 746039 w 746039"/>
              <a:gd name="connsiteY1" fmla="*/ 0 h 1189877"/>
              <a:gd name="connsiteX2" fmla="*/ 0 w 746039"/>
              <a:gd name="connsiteY2" fmla="*/ 1189877 h 11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039" h="1189877">
                <a:moveTo>
                  <a:pt x="164476" y="0"/>
                </a:moveTo>
                <a:lnTo>
                  <a:pt x="746039" y="0"/>
                </a:lnTo>
                <a:lnTo>
                  <a:pt x="0" y="118987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F788D12-338A-D93F-EC8A-502C8C85B9D5}"/>
              </a:ext>
            </a:extLst>
          </p:cNvPr>
          <p:cNvSpPr/>
          <p:nvPr/>
        </p:nvSpPr>
        <p:spPr>
          <a:xfrm>
            <a:off x="985016" y="1407112"/>
            <a:ext cx="2391783" cy="2380637"/>
          </a:xfrm>
          <a:custGeom>
            <a:avLst/>
            <a:gdLst>
              <a:gd name="connsiteX0" fmla="*/ 1950632 w 2391783"/>
              <a:gd name="connsiteY0" fmla="*/ 0 h 2380637"/>
              <a:gd name="connsiteX1" fmla="*/ 2391783 w 2391783"/>
              <a:gd name="connsiteY1" fmla="*/ 1190319 h 2380637"/>
              <a:gd name="connsiteX2" fmla="*/ 1950632 w 2391783"/>
              <a:gd name="connsiteY2" fmla="*/ 2380637 h 2380637"/>
              <a:gd name="connsiteX3" fmla="*/ 1950632 w 2391783"/>
              <a:gd name="connsiteY3" fmla="*/ 1785699 h 2380637"/>
              <a:gd name="connsiteX4" fmla="*/ 0 w 2391783"/>
              <a:gd name="connsiteY4" fmla="*/ 1785699 h 2380637"/>
              <a:gd name="connsiteX5" fmla="*/ 0 w 2391783"/>
              <a:gd name="connsiteY5" fmla="*/ 595822 h 2380637"/>
              <a:gd name="connsiteX6" fmla="*/ 1950632 w 2391783"/>
              <a:gd name="connsiteY6" fmla="*/ 595822 h 2380637"/>
              <a:gd name="connsiteX7" fmla="*/ 1950632 w 2391783"/>
              <a:gd name="connsiteY7" fmla="*/ 595380 h 2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1783" h="2380637">
                <a:moveTo>
                  <a:pt x="1950632" y="0"/>
                </a:moveTo>
                <a:lnTo>
                  <a:pt x="2391783" y="1190319"/>
                </a:lnTo>
                <a:lnTo>
                  <a:pt x="1950632" y="2380637"/>
                </a:lnTo>
                <a:lnTo>
                  <a:pt x="1950632" y="1785699"/>
                </a:lnTo>
                <a:lnTo>
                  <a:pt x="0" y="1785699"/>
                </a:lnTo>
                <a:lnTo>
                  <a:pt x="0" y="595822"/>
                </a:lnTo>
                <a:lnTo>
                  <a:pt x="1950632" y="595822"/>
                </a:lnTo>
                <a:lnTo>
                  <a:pt x="1950632" y="59538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" name="Graphic 22" descr="Bullseye with solid fill">
            <a:extLst>
              <a:ext uri="{FF2B5EF4-FFF2-40B4-BE49-F238E27FC236}">
                <a16:creationId xmlns:a16="http://schemas.microsoft.com/office/drawing/2014/main" id="{AF312E26-9812-FD0C-58E4-0A18245AB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58854" y="2838993"/>
            <a:ext cx="706749" cy="706749"/>
          </a:xfrm>
          <a:prstGeom prst="rect">
            <a:avLst/>
          </a:prstGeom>
        </p:spPr>
      </p:pic>
      <p:pic>
        <p:nvPicPr>
          <p:cNvPr id="25" name="Graphic 24" descr="Coins with solid fill">
            <a:extLst>
              <a:ext uri="{FF2B5EF4-FFF2-40B4-BE49-F238E27FC236}">
                <a16:creationId xmlns:a16="http://schemas.microsoft.com/office/drawing/2014/main" id="{F1DD5812-C642-2102-AE11-AC3A4517B0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09486" y="2244056"/>
            <a:ext cx="706749" cy="706749"/>
          </a:xfrm>
          <a:prstGeom prst="rect">
            <a:avLst/>
          </a:prstGeom>
        </p:spPr>
      </p:pic>
      <p:pic>
        <p:nvPicPr>
          <p:cNvPr id="27" name="Graphic 26" descr="Chat with solid fill">
            <a:extLst>
              <a:ext uri="{FF2B5EF4-FFF2-40B4-BE49-F238E27FC236}">
                <a16:creationId xmlns:a16="http://schemas.microsoft.com/office/drawing/2014/main" id="{14B3F032-CB1B-E69B-ED0D-DF8CA4ACFF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57590" y="2838993"/>
            <a:ext cx="706749" cy="706749"/>
          </a:xfrm>
          <a:prstGeom prst="rect">
            <a:avLst/>
          </a:prstGeom>
        </p:spPr>
      </p:pic>
      <p:pic>
        <p:nvPicPr>
          <p:cNvPr id="29" name="Graphic 28" descr="Single gear with solid fill">
            <a:extLst>
              <a:ext uri="{FF2B5EF4-FFF2-40B4-BE49-F238E27FC236}">
                <a16:creationId xmlns:a16="http://schemas.microsoft.com/office/drawing/2014/main" id="{FF388DD8-8718-BB43-D22C-2FB43D17F6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06958" y="2244498"/>
            <a:ext cx="706749" cy="706749"/>
          </a:xfrm>
          <a:prstGeom prst="rect">
            <a:avLst/>
          </a:prstGeom>
        </p:spPr>
      </p:pic>
      <p:pic>
        <p:nvPicPr>
          <p:cNvPr id="31" name="Graphic 30" descr="Magnifying glass with solid fill">
            <a:extLst>
              <a:ext uri="{FF2B5EF4-FFF2-40B4-BE49-F238E27FC236}">
                <a16:creationId xmlns:a16="http://schemas.microsoft.com/office/drawing/2014/main" id="{1F918D36-FFE2-96DC-37D3-217C4386A7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08222" y="3434375"/>
            <a:ext cx="706749" cy="706749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D431B69A-5B4D-4709-EE85-DD929FB0BB01}"/>
              </a:ext>
            </a:extLst>
          </p:cNvPr>
          <p:cNvGrpSpPr/>
          <p:nvPr/>
        </p:nvGrpSpPr>
        <p:grpSpPr>
          <a:xfrm>
            <a:off x="3150628" y="4056554"/>
            <a:ext cx="1520672" cy="1290153"/>
            <a:chOff x="332936" y="2720099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FAE0A13-786A-65B4-28F8-002780C07E8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7AA30C-6C9F-D831-A268-57BDFB5B507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A518660-8A39-2628-0B11-58E7EF143ACE}"/>
              </a:ext>
            </a:extLst>
          </p:cNvPr>
          <p:cNvGrpSpPr/>
          <p:nvPr/>
        </p:nvGrpSpPr>
        <p:grpSpPr>
          <a:xfrm>
            <a:off x="5115703" y="4644878"/>
            <a:ext cx="1502899" cy="1290153"/>
            <a:chOff x="332936" y="2720099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7F19E0A-01B2-1FD9-4BD1-0C8A9F19863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8AFDA8D-0AAF-EC90-A859-839A66754B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8554338-5F55-FAA9-3930-CFB97405DADD}"/>
              </a:ext>
            </a:extLst>
          </p:cNvPr>
          <p:cNvGrpSpPr/>
          <p:nvPr/>
        </p:nvGrpSpPr>
        <p:grpSpPr>
          <a:xfrm>
            <a:off x="7278063" y="4056554"/>
            <a:ext cx="1509481" cy="1290153"/>
            <a:chOff x="332936" y="2720099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17862DB-48A4-9072-25C2-47C70BCDCAB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425E92-D421-A539-7192-CEEA7A0A47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BF18294-CABE-A1C8-83E2-8D66FE95B8FD}"/>
              </a:ext>
            </a:extLst>
          </p:cNvPr>
          <p:cNvGrpSpPr/>
          <p:nvPr/>
        </p:nvGrpSpPr>
        <p:grpSpPr>
          <a:xfrm>
            <a:off x="9228695" y="3446351"/>
            <a:ext cx="1509481" cy="1290153"/>
            <a:chOff x="332936" y="2720099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ED54B47-DD87-FC69-77DA-001DFF97165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AF50CDE-EC25-19C7-BC6A-38882B0FE9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5EFED86-D04D-9C27-657A-DD6944C746E1}"/>
              </a:ext>
            </a:extLst>
          </p:cNvPr>
          <p:cNvGrpSpPr/>
          <p:nvPr/>
        </p:nvGrpSpPr>
        <p:grpSpPr>
          <a:xfrm>
            <a:off x="1182146" y="3446351"/>
            <a:ext cx="1520672" cy="1290153"/>
            <a:chOff x="332936" y="2720099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AA5768B-D8E6-21AA-9630-4FC0E438EAB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FBF4AD8-B6E4-A150-79D1-A9DAAA845E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07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8774</TotalTime>
  <Words>401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 Down &amp; Up Process – Slide Template</vt:lpstr>
      <vt:lpstr>Step Down &amp; Up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Down &amp; Up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2023-10-03T17:13:25Z</dcterms:modified>
  <cp:category>Charts &amp; Diagrams</cp:category>
</cp:coreProperties>
</file>