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0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8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4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Step-Up Process Diagram w/ Arrows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3303D13-ECF6-4C0C-A7BB-7B391E50E6BF}"/>
              </a:ext>
            </a:extLst>
          </p:cNvPr>
          <p:cNvGrpSpPr/>
          <p:nvPr/>
        </p:nvGrpSpPr>
        <p:grpSpPr>
          <a:xfrm rot="18900000">
            <a:off x="2166141" y="4275427"/>
            <a:ext cx="2502008" cy="1485521"/>
            <a:chOff x="1371600" y="1272983"/>
            <a:chExt cx="1603567" cy="952089"/>
          </a:xfrm>
          <a:solidFill>
            <a:schemeClr val="tx1">
              <a:lumMod val="50000"/>
              <a:lumOff val="50000"/>
              <a:alpha val="50000"/>
            </a:schemeClr>
          </a:solidFill>
        </p:grpSpPr>
        <p:sp>
          <p:nvSpPr>
            <p:cNvPr id="34" name="Rounded Rectangle 3">
              <a:extLst>
                <a:ext uri="{FF2B5EF4-FFF2-40B4-BE49-F238E27FC236}">
                  <a16:creationId xmlns:a16="http://schemas.microsoft.com/office/drawing/2014/main" id="{5F5E6BC5-E4E0-4638-A0D2-445BE6AF6501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Rounded Rectangle 4">
              <a:extLst>
                <a:ext uri="{FF2B5EF4-FFF2-40B4-BE49-F238E27FC236}">
                  <a16:creationId xmlns:a16="http://schemas.microsoft.com/office/drawing/2014/main" id="{7B4BFDFF-2CE9-4D25-8B24-DD254D44E591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Rounded Rectangle 5">
              <a:extLst>
                <a:ext uri="{FF2B5EF4-FFF2-40B4-BE49-F238E27FC236}">
                  <a16:creationId xmlns:a16="http://schemas.microsoft.com/office/drawing/2014/main" id="{20BAC899-2E11-43AC-B7FF-2E2F4D214FE5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D44EADE-9219-49D6-A81E-7F458B38D5E8}"/>
              </a:ext>
            </a:extLst>
          </p:cNvPr>
          <p:cNvGrpSpPr/>
          <p:nvPr/>
        </p:nvGrpSpPr>
        <p:grpSpPr>
          <a:xfrm rot="18900000">
            <a:off x="3505362" y="3768877"/>
            <a:ext cx="2502004" cy="1485523"/>
            <a:chOff x="1371600" y="1272983"/>
            <a:chExt cx="1603567" cy="952089"/>
          </a:xfrm>
          <a:solidFill>
            <a:schemeClr val="accent2">
              <a:alpha val="50000"/>
            </a:schemeClr>
          </a:solidFill>
        </p:grpSpPr>
        <p:sp>
          <p:nvSpPr>
            <p:cNvPr id="38" name="Rounded Rectangle 8">
              <a:extLst>
                <a:ext uri="{FF2B5EF4-FFF2-40B4-BE49-F238E27FC236}">
                  <a16:creationId xmlns:a16="http://schemas.microsoft.com/office/drawing/2014/main" id="{F7EAEC31-3C95-4DCE-8071-252F5C09A613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Rounded Rectangle 9">
              <a:extLst>
                <a:ext uri="{FF2B5EF4-FFF2-40B4-BE49-F238E27FC236}">
                  <a16:creationId xmlns:a16="http://schemas.microsoft.com/office/drawing/2014/main" id="{4B3204F2-DAE7-4E6C-8BB6-345E28613F40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Rounded Rectangle 10">
              <a:extLst>
                <a:ext uri="{FF2B5EF4-FFF2-40B4-BE49-F238E27FC236}">
                  <a16:creationId xmlns:a16="http://schemas.microsoft.com/office/drawing/2014/main" id="{C7061959-D1CD-4457-B4DD-61D257CCCB68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1A02ADA-BE2E-4D0C-A271-0850BD6ACCEB}"/>
              </a:ext>
            </a:extLst>
          </p:cNvPr>
          <p:cNvGrpSpPr/>
          <p:nvPr/>
        </p:nvGrpSpPr>
        <p:grpSpPr>
          <a:xfrm rot="18900000">
            <a:off x="4847810" y="3264075"/>
            <a:ext cx="2502008" cy="1485521"/>
            <a:chOff x="1371600" y="1272983"/>
            <a:chExt cx="1603567" cy="952089"/>
          </a:xfrm>
          <a:solidFill>
            <a:schemeClr val="accent3">
              <a:alpha val="50000"/>
            </a:schemeClr>
          </a:solidFill>
        </p:grpSpPr>
        <p:sp>
          <p:nvSpPr>
            <p:cNvPr id="42" name="Rounded Rectangle 12">
              <a:extLst>
                <a:ext uri="{FF2B5EF4-FFF2-40B4-BE49-F238E27FC236}">
                  <a16:creationId xmlns:a16="http://schemas.microsoft.com/office/drawing/2014/main" id="{1AC1E3DE-7978-4E9D-BB03-116751235C49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3" name="Rounded Rectangle 13">
              <a:extLst>
                <a:ext uri="{FF2B5EF4-FFF2-40B4-BE49-F238E27FC236}">
                  <a16:creationId xmlns:a16="http://schemas.microsoft.com/office/drawing/2014/main" id="{4AD96A71-170B-4C36-90D5-319B575BD171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Rounded Rectangle 14">
              <a:extLst>
                <a:ext uri="{FF2B5EF4-FFF2-40B4-BE49-F238E27FC236}">
                  <a16:creationId xmlns:a16="http://schemas.microsoft.com/office/drawing/2014/main" id="{7C70F3F3-031C-487C-B5E7-4B7E29EA0793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E94F190-5253-4E36-B5DC-3F283D523697}"/>
              </a:ext>
            </a:extLst>
          </p:cNvPr>
          <p:cNvGrpSpPr/>
          <p:nvPr/>
        </p:nvGrpSpPr>
        <p:grpSpPr>
          <a:xfrm rot="18900000">
            <a:off x="6183065" y="2753763"/>
            <a:ext cx="2502004" cy="1485523"/>
            <a:chOff x="1371600" y="1272983"/>
            <a:chExt cx="1603567" cy="952089"/>
          </a:xfrm>
          <a:solidFill>
            <a:schemeClr val="accent5">
              <a:alpha val="50000"/>
            </a:schemeClr>
          </a:solidFill>
        </p:grpSpPr>
        <p:sp>
          <p:nvSpPr>
            <p:cNvPr id="76" name="Rounded Rectangle 16">
              <a:extLst>
                <a:ext uri="{FF2B5EF4-FFF2-40B4-BE49-F238E27FC236}">
                  <a16:creationId xmlns:a16="http://schemas.microsoft.com/office/drawing/2014/main" id="{BEE5FA00-4F3B-4263-A9CA-CB8CAF61CA92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7" name="Rounded Rectangle 17">
              <a:extLst>
                <a:ext uri="{FF2B5EF4-FFF2-40B4-BE49-F238E27FC236}">
                  <a16:creationId xmlns:a16="http://schemas.microsoft.com/office/drawing/2014/main" id="{47E8DD2E-D2A3-4C92-B52F-C08C12C70E68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8" name="Rounded Rectangle 18">
              <a:extLst>
                <a:ext uri="{FF2B5EF4-FFF2-40B4-BE49-F238E27FC236}">
                  <a16:creationId xmlns:a16="http://schemas.microsoft.com/office/drawing/2014/main" id="{B4F1C941-6685-48D0-B718-DEDFE727D0C2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6B06F7-C63A-4791-95BB-C59B76206079}"/>
              </a:ext>
            </a:extLst>
          </p:cNvPr>
          <p:cNvGrpSpPr/>
          <p:nvPr/>
        </p:nvGrpSpPr>
        <p:grpSpPr>
          <a:xfrm rot="18900000">
            <a:off x="7523856" y="2249518"/>
            <a:ext cx="2502004" cy="1485523"/>
            <a:chOff x="1371600" y="1272983"/>
            <a:chExt cx="1603567" cy="952089"/>
          </a:xfrm>
          <a:solidFill>
            <a:schemeClr val="accent6">
              <a:alpha val="50000"/>
            </a:schemeClr>
          </a:solidFill>
        </p:grpSpPr>
        <p:sp>
          <p:nvSpPr>
            <p:cNvPr id="80" name="Rounded Rectangle 25">
              <a:extLst>
                <a:ext uri="{FF2B5EF4-FFF2-40B4-BE49-F238E27FC236}">
                  <a16:creationId xmlns:a16="http://schemas.microsoft.com/office/drawing/2014/main" id="{9736012A-567E-4549-A24B-A7B4C1EF6800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1" name="Rounded Rectangle 26">
              <a:extLst>
                <a:ext uri="{FF2B5EF4-FFF2-40B4-BE49-F238E27FC236}">
                  <a16:creationId xmlns:a16="http://schemas.microsoft.com/office/drawing/2014/main" id="{1C0FA511-F47D-4AB9-B7B1-F1C5C70F1D3A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2" name="Rounded Rectangle 27">
              <a:extLst>
                <a:ext uri="{FF2B5EF4-FFF2-40B4-BE49-F238E27FC236}">
                  <a16:creationId xmlns:a16="http://schemas.microsoft.com/office/drawing/2014/main" id="{4DFA48DF-C7C0-43F2-8B50-B4DFB70647FB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D745796-67B8-408C-9AB9-F46383DB25C9}"/>
              </a:ext>
            </a:extLst>
          </p:cNvPr>
          <p:cNvGrpSpPr/>
          <p:nvPr/>
        </p:nvGrpSpPr>
        <p:grpSpPr>
          <a:xfrm>
            <a:off x="1600200" y="3010008"/>
            <a:ext cx="2350004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4B155F-D150-45B6-BA43-A630934968B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1- Lorem </a:t>
              </a:r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8B45944-301A-4E97-9AF6-A9E34AC7C4D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272F663-7545-4246-8B20-FADA135F5DB9}"/>
              </a:ext>
            </a:extLst>
          </p:cNvPr>
          <p:cNvGrpSpPr/>
          <p:nvPr/>
        </p:nvGrpSpPr>
        <p:grpSpPr>
          <a:xfrm>
            <a:off x="4281959" y="1998799"/>
            <a:ext cx="2350004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05BC9E0-FF84-4775-8AC0-66BF3271DDF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3"/>
                  </a:solidFill>
                </a:rPr>
                <a:t>3- Lorem </a:t>
              </a:r>
              <a:r>
                <a:rPr lang="en-US" sz="2400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7D67195-D6D8-471F-B547-27DE35B7DB7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55201CC-5005-448B-BA01-3806C9ED6CB9}"/>
              </a:ext>
            </a:extLst>
          </p:cNvPr>
          <p:cNvGrpSpPr/>
          <p:nvPr/>
        </p:nvGrpSpPr>
        <p:grpSpPr>
          <a:xfrm>
            <a:off x="6963719" y="987544"/>
            <a:ext cx="2350004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8537545-7167-4491-9BCB-2C06C566DAC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6">
                      <a:lumMod val="75000"/>
                    </a:schemeClr>
                  </a:solidFill>
                </a:rPr>
                <a:t>5- Lorem 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FE1E977-B2E7-4582-A48A-5FD5EA20A2B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D29197C-33DF-473F-A328-C3706A593893}"/>
              </a:ext>
            </a:extLst>
          </p:cNvPr>
          <p:cNvGrpSpPr/>
          <p:nvPr/>
        </p:nvGrpSpPr>
        <p:grpSpPr>
          <a:xfrm>
            <a:off x="5770631" y="4912752"/>
            <a:ext cx="2350004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06DC2F1-5528-46F3-865D-756D980D543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2- Lorem </a:t>
              </a:r>
              <a:r>
                <a:rPr lang="en-US" sz="2400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8C7E929-B489-4928-A124-C5C35D69A1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3CC5801-135D-497F-9283-41AA62314BE5}"/>
              </a:ext>
            </a:extLst>
          </p:cNvPr>
          <p:cNvGrpSpPr/>
          <p:nvPr/>
        </p:nvGrpSpPr>
        <p:grpSpPr>
          <a:xfrm>
            <a:off x="8444278" y="4091644"/>
            <a:ext cx="2350004" cy="1290153"/>
            <a:chOff x="332936" y="262776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168955F-6755-4D99-ABF0-364E88CD0F0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accent5"/>
                  </a:solidFill>
                </a:rPr>
                <a:t>4- Lorem </a:t>
              </a:r>
              <a:r>
                <a:rPr lang="en-US" sz="2400" b="1" dirty="0">
                  <a:solidFill>
                    <a:schemeClr val="accent5"/>
                  </a:solidFill>
                </a:rPr>
                <a:t>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0D11B50-70EA-4065-B7F2-FE54EFA2C81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E44BEDF-F9D0-40FD-B6FF-69A47878D8FC}"/>
              </a:ext>
            </a:extLst>
          </p:cNvPr>
          <p:cNvSpPr txBox="1"/>
          <p:nvPr/>
        </p:nvSpPr>
        <p:spPr>
          <a:xfrm>
            <a:off x="3976218" y="4238108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/>
              <a:t>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92E4EDE-DB6F-4D5A-8414-27B65018C50C}"/>
              </a:ext>
            </a:extLst>
          </p:cNvPr>
          <p:cNvSpPr txBox="1"/>
          <p:nvPr/>
        </p:nvSpPr>
        <p:spPr>
          <a:xfrm>
            <a:off x="5280757" y="3719498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/>
              <a:t>2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4F6A2F8-1407-48C5-84D7-22C5318AA884}"/>
              </a:ext>
            </a:extLst>
          </p:cNvPr>
          <p:cNvSpPr txBox="1"/>
          <p:nvPr/>
        </p:nvSpPr>
        <p:spPr>
          <a:xfrm>
            <a:off x="6631223" y="320089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/>
              <a:t>3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B1402C1-CB8C-4AE5-8AE4-A27CB99F52D2}"/>
              </a:ext>
            </a:extLst>
          </p:cNvPr>
          <p:cNvSpPr txBox="1"/>
          <p:nvPr/>
        </p:nvSpPr>
        <p:spPr>
          <a:xfrm>
            <a:off x="7977977" y="2682282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/>
              <a:t>4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C3AE69A-A6C6-4DD1-BA51-C18B85EFCF78}"/>
              </a:ext>
            </a:extLst>
          </p:cNvPr>
          <p:cNvSpPr txBox="1"/>
          <p:nvPr/>
        </p:nvSpPr>
        <p:spPr>
          <a:xfrm>
            <a:off x="9311068" y="2163674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1118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Step-Up Process Diagram w/ Arrows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3303D13-ECF6-4C0C-A7BB-7B391E50E6BF}"/>
              </a:ext>
            </a:extLst>
          </p:cNvPr>
          <p:cNvGrpSpPr/>
          <p:nvPr/>
        </p:nvGrpSpPr>
        <p:grpSpPr>
          <a:xfrm rot="18900000">
            <a:off x="2166141" y="4370677"/>
            <a:ext cx="2502008" cy="1485521"/>
            <a:chOff x="1371600" y="1272983"/>
            <a:chExt cx="1603567" cy="952089"/>
          </a:xfrm>
          <a:solidFill>
            <a:schemeClr val="tx1">
              <a:lumMod val="50000"/>
              <a:lumOff val="50000"/>
              <a:alpha val="50000"/>
            </a:schemeClr>
          </a:solidFill>
        </p:grpSpPr>
        <p:sp>
          <p:nvSpPr>
            <p:cNvPr id="34" name="Rounded Rectangle 3">
              <a:extLst>
                <a:ext uri="{FF2B5EF4-FFF2-40B4-BE49-F238E27FC236}">
                  <a16:creationId xmlns:a16="http://schemas.microsoft.com/office/drawing/2014/main" id="{5F5E6BC5-E4E0-4638-A0D2-445BE6AF6501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Rounded Rectangle 4">
              <a:extLst>
                <a:ext uri="{FF2B5EF4-FFF2-40B4-BE49-F238E27FC236}">
                  <a16:creationId xmlns:a16="http://schemas.microsoft.com/office/drawing/2014/main" id="{7B4BFDFF-2CE9-4D25-8B24-DD254D44E591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Rounded Rectangle 5">
              <a:extLst>
                <a:ext uri="{FF2B5EF4-FFF2-40B4-BE49-F238E27FC236}">
                  <a16:creationId xmlns:a16="http://schemas.microsoft.com/office/drawing/2014/main" id="{20BAC899-2E11-43AC-B7FF-2E2F4D214FE5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D44EADE-9219-49D6-A81E-7F458B38D5E8}"/>
              </a:ext>
            </a:extLst>
          </p:cNvPr>
          <p:cNvGrpSpPr/>
          <p:nvPr/>
        </p:nvGrpSpPr>
        <p:grpSpPr>
          <a:xfrm rot="18900000">
            <a:off x="3505362" y="3768877"/>
            <a:ext cx="2502004" cy="1485523"/>
            <a:chOff x="1371600" y="1272983"/>
            <a:chExt cx="1603567" cy="952089"/>
          </a:xfrm>
          <a:solidFill>
            <a:schemeClr val="accent2">
              <a:alpha val="50000"/>
            </a:schemeClr>
          </a:solidFill>
        </p:grpSpPr>
        <p:sp>
          <p:nvSpPr>
            <p:cNvPr id="38" name="Rounded Rectangle 8">
              <a:extLst>
                <a:ext uri="{FF2B5EF4-FFF2-40B4-BE49-F238E27FC236}">
                  <a16:creationId xmlns:a16="http://schemas.microsoft.com/office/drawing/2014/main" id="{F7EAEC31-3C95-4DCE-8071-252F5C09A613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Rounded Rectangle 9">
              <a:extLst>
                <a:ext uri="{FF2B5EF4-FFF2-40B4-BE49-F238E27FC236}">
                  <a16:creationId xmlns:a16="http://schemas.microsoft.com/office/drawing/2014/main" id="{4B3204F2-DAE7-4E6C-8BB6-345E28613F40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Rounded Rectangle 10">
              <a:extLst>
                <a:ext uri="{FF2B5EF4-FFF2-40B4-BE49-F238E27FC236}">
                  <a16:creationId xmlns:a16="http://schemas.microsoft.com/office/drawing/2014/main" id="{C7061959-D1CD-4457-B4DD-61D257CCCB68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1A02ADA-BE2E-4D0C-A271-0850BD6ACCEB}"/>
              </a:ext>
            </a:extLst>
          </p:cNvPr>
          <p:cNvGrpSpPr/>
          <p:nvPr/>
        </p:nvGrpSpPr>
        <p:grpSpPr>
          <a:xfrm rot="18900000">
            <a:off x="4847810" y="3264075"/>
            <a:ext cx="2502008" cy="1485521"/>
            <a:chOff x="1371600" y="1272983"/>
            <a:chExt cx="1603567" cy="952089"/>
          </a:xfrm>
          <a:solidFill>
            <a:schemeClr val="accent3">
              <a:alpha val="50000"/>
            </a:schemeClr>
          </a:solidFill>
        </p:grpSpPr>
        <p:sp>
          <p:nvSpPr>
            <p:cNvPr id="42" name="Rounded Rectangle 12">
              <a:extLst>
                <a:ext uri="{FF2B5EF4-FFF2-40B4-BE49-F238E27FC236}">
                  <a16:creationId xmlns:a16="http://schemas.microsoft.com/office/drawing/2014/main" id="{1AC1E3DE-7978-4E9D-BB03-116751235C49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3" name="Rounded Rectangle 13">
              <a:extLst>
                <a:ext uri="{FF2B5EF4-FFF2-40B4-BE49-F238E27FC236}">
                  <a16:creationId xmlns:a16="http://schemas.microsoft.com/office/drawing/2014/main" id="{4AD96A71-170B-4C36-90D5-319B575BD171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Rounded Rectangle 14">
              <a:extLst>
                <a:ext uri="{FF2B5EF4-FFF2-40B4-BE49-F238E27FC236}">
                  <a16:creationId xmlns:a16="http://schemas.microsoft.com/office/drawing/2014/main" id="{7C70F3F3-031C-487C-B5E7-4B7E29EA0793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E94F190-5253-4E36-B5DC-3F283D523697}"/>
              </a:ext>
            </a:extLst>
          </p:cNvPr>
          <p:cNvGrpSpPr/>
          <p:nvPr/>
        </p:nvGrpSpPr>
        <p:grpSpPr>
          <a:xfrm rot="18900000">
            <a:off x="6183065" y="2753763"/>
            <a:ext cx="2502004" cy="1485523"/>
            <a:chOff x="1371600" y="1272983"/>
            <a:chExt cx="1603567" cy="952089"/>
          </a:xfrm>
          <a:solidFill>
            <a:schemeClr val="accent5">
              <a:alpha val="50000"/>
            </a:schemeClr>
          </a:solidFill>
        </p:grpSpPr>
        <p:sp>
          <p:nvSpPr>
            <p:cNvPr id="76" name="Rounded Rectangle 16">
              <a:extLst>
                <a:ext uri="{FF2B5EF4-FFF2-40B4-BE49-F238E27FC236}">
                  <a16:creationId xmlns:a16="http://schemas.microsoft.com/office/drawing/2014/main" id="{BEE5FA00-4F3B-4263-A9CA-CB8CAF61CA92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7" name="Rounded Rectangle 17">
              <a:extLst>
                <a:ext uri="{FF2B5EF4-FFF2-40B4-BE49-F238E27FC236}">
                  <a16:creationId xmlns:a16="http://schemas.microsoft.com/office/drawing/2014/main" id="{47E8DD2E-D2A3-4C92-B52F-C08C12C70E68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8" name="Rounded Rectangle 18">
              <a:extLst>
                <a:ext uri="{FF2B5EF4-FFF2-40B4-BE49-F238E27FC236}">
                  <a16:creationId xmlns:a16="http://schemas.microsoft.com/office/drawing/2014/main" id="{B4F1C941-6685-48D0-B718-DEDFE727D0C2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6B06F7-C63A-4791-95BB-C59B76206079}"/>
              </a:ext>
            </a:extLst>
          </p:cNvPr>
          <p:cNvGrpSpPr/>
          <p:nvPr/>
        </p:nvGrpSpPr>
        <p:grpSpPr>
          <a:xfrm rot="18900000">
            <a:off x="7523856" y="2249518"/>
            <a:ext cx="2502004" cy="1485523"/>
            <a:chOff x="1371600" y="1272983"/>
            <a:chExt cx="1603567" cy="952089"/>
          </a:xfrm>
          <a:solidFill>
            <a:schemeClr val="accent6">
              <a:alpha val="50000"/>
            </a:schemeClr>
          </a:solidFill>
        </p:grpSpPr>
        <p:sp>
          <p:nvSpPr>
            <p:cNvPr id="80" name="Rounded Rectangle 25">
              <a:extLst>
                <a:ext uri="{FF2B5EF4-FFF2-40B4-BE49-F238E27FC236}">
                  <a16:creationId xmlns:a16="http://schemas.microsoft.com/office/drawing/2014/main" id="{9736012A-567E-4549-A24B-A7B4C1EF6800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1" name="Rounded Rectangle 26">
              <a:extLst>
                <a:ext uri="{FF2B5EF4-FFF2-40B4-BE49-F238E27FC236}">
                  <a16:creationId xmlns:a16="http://schemas.microsoft.com/office/drawing/2014/main" id="{1C0FA511-F47D-4AB9-B7B1-F1C5C70F1D3A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2" name="Rounded Rectangle 27">
              <a:extLst>
                <a:ext uri="{FF2B5EF4-FFF2-40B4-BE49-F238E27FC236}">
                  <a16:creationId xmlns:a16="http://schemas.microsoft.com/office/drawing/2014/main" id="{4DFA48DF-C7C0-43F2-8B50-B4DFB70647FB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D745796-67B8-408C-9AB9-F46383DB25C9}"/>
              </a:ext>
            </a:extLst>
          </p:cNvPr>
          <p:cNvGrpSpPr/>
          <p:nvPr/>
        </p:nvGrpSpPr>
        <p:grpSpPr>
          <a:xfrm>
            <a:off x="1600200" y="3010008"/>
            <a:ext cx="2350004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4B155F-D150-45B6-BA43-A630934968B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1- Lorem </a:t>
              </a:r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8B45944-301A-4E97-9AF6-A9E34AC7C4D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272F663-7545-4246-8B20-FADA135F5DB9}"/>
              </a:ext>
            </a:extLst>
          </p:cNvPr>
          <p:cNvGrpSpPr/>
          <p:nvPr/>
        </p:nvGrpSpPr>
        <p:grpSpPr>
          <a:xfrm>
            <a:off x="4281959" y="1998799"/>
            <a:ext cx="2350004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05BC9E0-FF84-4775-8AC0-66BF3271DDF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3"/>
                  </a:solidFill>
                </a:rPr>
                <a:t>3- Lorem </a:t>
              </a:r>
              <a:r>
                <a:rPr lang="en-US" sz="2400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7D67195-D6D8-471F-B547-27DE35B7DB7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55201CC-5005-448B-BA01-3806C9ED6CB9}"/>
              </a:ext>
            </a:extLst>
          </p:cNvPr>
          <p:cNvGrpSpPr/>
          <p:nvPr/>
        </p:nvGrpSpPr>
        <p:grpSpPr>
          <a:xfrm>
            <a:off x="6963719" y="987544"/>
            <a:ext cx="2350004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8537545-7167-4491-9BCB-2C06C566DAC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6">
                      <a:lumMod val="75000"/>
                    </a:schemeClr>
                  </a:solidFill>
                </a:rPr>
                <a:t>5- Lorem 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FE1E977-B2E7-4582-A48A-5FD5EA20A2B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D29197C-33DF-473F-A328-C3706A593893}"/>
              </a:ext>
            </a:extLst>
          </p:cNvPr>
          <p:cNvGrpSpPr/>
          <p:nvPr/>
        </p:nvGrpSpPr>
        <p:grpSpPr>
          <a:xfrm>
            <a:off x="5770631" y="4912752"/>
            <a:ext cx="2350004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06DC2F1-5528-46F3-865D-756D980D543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2- Lorem </a:t>
              </a:r>
              <a:r>
                <a:rPr lang="en-US" sz="2400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8C7E929-B489-4928-A124-C5C35D69A1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3CC5801-135D-497F-9283-41AA62314BE5}"/>
              </a:ext>
            </a:extLst>
          </p:cNvPr>
          <p:cNvGrpSpPr/>
          <p:nvPr/>
        </p:nvGrpSpPr>
        <p:grpSpPr>
          <a:xfrm>
            <a:off x="8444278" y="4091644"/>
            <a:ext cx="2350004" cy="1290153"/>
            <a:chOff x="332936" y="262776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168955F-6755-4D99-ABF0-364E88CD0F0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accent5"/>
                  </a:solidFill>
                </a:rPr>
                <a:t>4- Lorem </a:t>
              </a:r>
              <a:r>
                <a:rPr lang="en-US" sz="2400" b="1" dirty="0">
                  <a:solidFill>
                    <a:schemeClr val="accent5"/>
                  </a:solidFill>
                </a:rPr>
                <a:t>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0D11B50-70EA-4065-B7F2-FE54EFA2C81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E44BEDF-F9D0-40FD-B6FF-69A47878D8FC}"/>
              </a:ext>
            </a:extLst>
          </p:cNvPr>
          <p:cNvSpPr txBox="1"/>
          <p:nvPr/>
        </p:nvSpPr>
        <p:spPr>
          <a:xfrm>
            <a:off x="3976218" y="4238108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/>
              <a:t>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92E4EDE-DB6F-4D5A-8414-27B65018C50C}"/>
              </a:ext>
            </a:extLst>
          </p:cNvPr>
          <p:cNvSpPr txBox="1"/>
          <p:nvPr/>
        </p:nvSpPr>
        <p:spPr>
          <a:xfrm>
            <a:off x="5280757" y="3719498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/>
              <a:t>2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4F6A2F8-1407-48C5-84D7-22C5318AA884}"/>
              </a:ext>
            </a:extLst>
          </p:cNvPr>
          <p:cNvSpPr txBox="1"/>
          <p:nvPr/>
        </p:nvSpPr>
        <p:spPr>
          <a:xfrm>
            <a:off x="6631223" y="3200890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/>
              <a:t>3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B1402C1-CB8C-4AE5-8AE4-A27CB99F52D2}"/>
              </a:ext>
            </a:extLst>
          </p:cNvPr>
          <p:cNvSpPr txBox="1"/>
          <p:nvPr/>
        </p:nvSpPr>
        <p:spPr>
          <a:xfrm>
            <a:off x="7977977" y="2682282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/>
              <a:t>4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C3AE69A-A6C6-4DD1-BA51-C18B85EFCF78}"/>
              </a:ext>
            </a:extLst>
          </p:cNvPr>
          <p:cNvSpPr txBox="1"/>
          <p:nvPr/>
        </p:nvSpPr>
        <p:spPr>
          <a:xfrm>
            <a:off x="9311068" y="2163674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0809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7955</TotalTime>
  <Words>392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Process Diagram w/ Arrows for PowerPoint</vt:lpstr>
      <vt:lpstr>Step-Up Process Diagram w/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2017-10-23T21:34:29Z</dcterms:modified>
  <cp:category>Charts &amp; Diagrams</cp:category>
</cp:coreProperties>
</file>