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28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53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Step-Up Process Diagram w/ Arrows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3303D13-ECF6-4C0C-A7BB-7B391E50E6BF}"/>
              </a:ext>
            </a:extLst>
          </p:cNvPr>
          <p:cNvGrpSpPr/>
          <p:nvPr/>
        </p:nvGrpSpPr>
        <p:grpSpPr>
          <a:xfrm rot="18900000">
            <a:off x="780029" y="4280036"/>
            <a:ext cx="2353586" cy="1397399"/>
            <a:chOff x="1371600" y="1272983"/>
            <a:chExt cx="1603567" cy="952089"/>
          </a:xfrm>
          <a:solidFill>
            <a:schemeClr val="tx1">
              <a:lumMod val="50000"/>
              <a:lumOff val="50000"/>
              <a:alpha val="50000"/>
            </a:schemeClr>
          </a:solidFill>
        </p:grpSpPr>
        <p:sp>
          <p:nvSpPr>
            <p:cNvPr id="34" name="Rounded Rectangle 3">
              <a:extLst>
                <a:ext uri="{FF2B5EF4-FFF2-40B4-BE49-F238E27FC236}">
                  <a16:creationId xmlns:a16="http://schemas.microsoft.com/office/drawing/2014/main" id="{5F5E6BC5-E4E0-4638-A0D2-445BE6AF6501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35" name="Rounded Rectangle 4">
              <a:extLst>
                <a:ext uri="{FF2B5EF4-FFF2-40B4-BE49-F238E27FC236}">
                  <a16:creationId xmlns:a16="http://schemas.microsoft.com/office/drawing/2014/main" id="{7B4BFDFF-2CE9-4D25-8B24-DD254D44E591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36" name="Rounded Rectangle 5">
              <a:extLst>
                <a:ext uri="{FF2B5EF4-FFF2-40B4-BE49-F238E27FC236}">
                  <a16:creationId xmlns:a16="http://schemas.microsoft.com/office/drawing/2014/main" id="{20BAC899-2E11-43AC-B7FF-2E2F4D214FE5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D44EADE-9219-49D6-A81E-7F458B38D5E8}"/>
              </a:ext>
            </a:extLst>
          </p:cNvPr>
          <p:cNvGrpSpPr/>
          <p:nvPr/>
        </p:nvGrpSpPr>
        <p:grpSpPr>
          <a:xfrm rot="18900000">
            <a:off x="2039806" y="3803535"/>
            <a:ext cx="2353582" cy="1397400"/>
            <a:chOff x="1371600" y="1272983"/>
            <a:chExt cx="1603567" cy="952089"/>
          </a:xfrm>
          <a:solidFill>
            <a:schemeClr val="accent2">
              <a:alpha val="50000"/>
            </a:schemeClr>
          </a:solidFill>
        </p:grpSpPr>
        <p:sp>
          <p:nvSpPr>
            <p:cNvPr id="38" name="Rounded Rectangle 8">
              <a:extLst>
                <a:ext uri="{FF2B5EF4-FFF2-40B4-BE49-F238E27FC236}">
                  <a16:creationId xmlns:a16="http://schemas.microsoft.com/office/drawing/2014/main" id="{F7EAEC31-3C95-4DCE-8071-252F5C09A613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39" name="Rounded Rectangle 9">
              <a:extLst>
                <a:ext uri="{FF2B5EF4-FFF2-40B4-BE49-F238E27FC236}">
                  <a16:creationId xmlns:a16="http://schemas.microsoft.com/office/drawing/2014/main" id="{4B3204F2-DAE7-4E6C-8BB6-345E28613F40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40" name="Rounded Rectangle 10">
              <a:extLst>
                <a:ext uri="{FF2B5EF4-FFF2-40B4-BE49-F238E27FC236}">
                  <a16:creationId xmlns:a16="http://schemas.microsoft.com/office/drawing/2014/main" id="{C7061959-D1CD-4457-B4DD-61D257CCCB68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1A02ADA-BE2E-4D0C-A271-0850BD6ACCEB}"/>
              </a:ext>
            </a:extLst>
          </p:cNvPr>
          <p:cNvGrpSpPr/>
          <p:nvPr/>
        </p:nvGrpSpPr>
        <p:grpSpPr>
          <a:xfrm rot="18900000">
            <a:off x="3302619" y="3328679"/>
            <a:ext cx="2353586" cy="1397399"/>
            <a:chOff x="1371600" y="1272983"/>
            <a:chExt cx="1603567" cy="952089"/>
          </a:xfrm>
          <a:solidFill>
            <a:schemeClr val="accent3">
              <a:alpha val="50000"/>
            </a:schemeClr>
          </a:solidFill>
        </p:grpSpPr>
        <p:sp>
          <p:nvSpPr>
            <p:cNvPr id="42" name="Rounded Rectangle 12">
              <a:extLst>
                <a:ext uri="{FF2B5EF4-FFF2-40B4-BE49-F238E27FC236}">
                  <a16:creationId xmlns:a16="http://schemas.microsoft.com/office/drawing/2014/main" id="{1AC1E3DE-7978-4E9D-BB03-116751235C49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73" name="Rounded Rectangle 13">
              <a:extLst>
                <a:ext uri="{FF2B5EF4-FFF2-40B4-BE49-F238E27FC236}">
                  <a16:creationId xmlns:a16="http://schemas.microsoft.com/office/drawing/2014/main" id="{4AD96A71-170B-4C36-90D5-319B575BD171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74" name="Rounded Rectangle 14">
              <a:extLst>
                <a:ext uri="{FF2B5EF4-FFF2-40B4-BE49-F238E27FC236}">
                  <a16:creationId xmlns:a16="http://schemas.microsoft.com/office/drawing/2014/main" id="{7C70F3F3-031C-487C-B5E7-4B7E29EA0793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E94F190-5253-4E36-B5DC-3F283D523697}"/>
              </a:ext>
            </a:extLst>
          </p:cNvPr>
          <p:cNvGrpSpPr/>
          <p:nvPr/>
        </p:nvGrpSpPr>
        <p:grpSpPr>
          <a:xfrm rot="18900000">
            <a:off x="4558665" y="2848639"/>
            <a:ext cx="2353582" cy="1397400"/>
            <a:chOff x="1371600" y="1272983"/>
            <a:chExt cx="1603567" cy="952089"/>
          </a:xfrm>
          <a:solidFill>
            <a:schemeClr val="accent5">
              <a:alpha val="50000"/>
            </a:schemeClr>
          </a:solidFill>
        </p:grpSpPr>
        <p:sp>
          <p:nvSpPr>
            <p:cNvPr id="76" name="Rounded Rectangle 16">
              <a:extLst>
                <a:ext uri="{FF2B5EF4-FFF2-40B4-BE49-F238E27FC236}">
                  <a16:creationId xmlns:a16="http://schemas.microsoft.com/office/drawing/2014/main" id="{BEE5FA00-4F3B-4263-A9CA-CB8CAF61CA92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77" name="Rounded Rectangle 17">
              <a:extLst>
                <a:ext uri="{FF2B5EF4-FFF2-40B4-BE49-F238E27FC236}">
                  <a16:creationId xmlns:a16="http://schemas.microsoft.com/office/drawing/2014/main" id="{47E8DD2E-D2A3-4C92-B52F-C08C12C70E68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78" name="Rounded Rectangle 18">
              <a:extLst>
                <a:ext uri="{FF2B5EF4-FFF2-40B4-BE49-F238E27FC236}">
                  <a16:creationId xmlns:a16="http://schemas.microsoft.com/office/drawing/2014/main" id="{B4F1C941-6685-48D0-B718-DEDFE727D0C2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A6B06F7-C63A-4791-95BB-C59B76206079}"/>
              </a:ext>
            </a:extLst>
          </p:cNvPr>
          <p:cNvGrpSpPr/>
          <p:nvPr/>
        </p:nvGrpSpPr>
        <p:grpSpPr>
          <a:xfrm rot="18900000">
            <a:off x="5819918" y="2374306"/>
            <a:ext cx="2353582" cy="1397400"/>
            <a:chOff x="1371600" y="1272983"/>
            <a:chExt cx="1603567" cy="952089"/>
          </a:xfrm>
          <a:solidFill>
            <a:schemeClr val="accent6">
              <a:alpha val="50000"/>
            </a:schemeClr>
          </a:solidFill>
        </p:grpSpPr>
        <p:sp>
          <p:nvSpPr>
            <p:cNvPr id="80" name="Rounded Rectangle 25">
              <a:extLst>
                <a:ext uri="{FF2B5EF4-FFF2-40B4-BE49-F238E27FC236}">
                  <a16:creationId xmlns:a16="http://schemas.microsoft.com/office/drawing/2014/main" id="{9736012A-567E-4549-A24B-A7B4C1EF6800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81" name="Rounded Rectangle 26">
              <a:extLst>
                <a:ext uri="{FF2B5EF4-FFF2-40B4-BE49-F238E27FC236}">
                  <a16:creationId xmlns:a16="http://schemas.microsoft.com/office/drawing/2014/main" id="{1C0FA511-F47D-4AB9-B7B1-F1C5C70F1D3A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82" name="Rounded Rectangle 27">
              <a:extLst>
                <a:ext uri="{FF2B5EF4-FFF2-40B4-BE49-F238E27FC236}">
                  <a16:creationId xmlns:a16="http://schemas.microsoft.com/office/drawing/2014/main" id="{4DFA48DF-C7C0-43F2-8B50-B4DFB70647FB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D745796-67B8-408C-9AB9-F46383DB25C9}"/>
              </a:ext>
            </a:extLst>
          </p:cNvPr>
          <p:cNvGrpSpPr/>
          <p:nvPr/>
        </p:nvGrpSpPr>
        <p:grpSpPr>
          <a:xfrm>
            <a:off x="247660" y="3102137"/>
            <a:ext cx="2210599" cy="1197971"/>
            <a:chOff x="332936" y="2598651"/>
            <a:chExt cx="2937088" cy="127351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C4B155F-D150-45B6-BA43-A630934968BC}"/>
                </a:ext>
              </a:extLst>
            </p:cNvPr>
            <p:cNvSpPr txBox="1"/>
            <p:nvPr/>
          </p:nvSpPr>
          <p:spPr>
            <a:xfrm>
              <a:off x="332936" y="2598651"/>
              <a:ext cx="2937088" cy="4907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1- Lorem </a:t>
              </a:r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8B45944-301A-4E97-9AF6-A9E34AC7C4DE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7852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272F663-7545-4246-8B20-FADA135F5DB9}"/>
              </a:ext>
            </a:extLst>
          </p:cNvPr>
          <p:cNvGrpSpPr/>
          <p:nvPr/>
        </p:nvGrpSpPr>
        <p:grpSpPr>
          <a:xfrm>
            <a:off x="2770334" y="2146174"/>
            <a:ext cx="2210599" cy="1197971"/>
            <a:chOff x="332936" y="2598651"/>
            <a:chExt cx="2937088" cy="127351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05BC9E0-FF84-4775-8AC0-66BF3271DDF0}"/>
                </a:ext>
              </a:extLst>
            </p:cNvPr>
            <p:cNvSpPr txBox="1"/>
            <p:nvPr/>
          </p:nvSpPr>
          <p:spPr>
            <a:xfrm>
              <a:off x="332936" y="2598651"/>
              <a:ext cx="2937088" cy="4907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3"/>
                  </a:solidFill>
                </a:rPr>
                <a:t>3- Lorem </a:t>
              </a:r>
              <a:r>
                <a:rPr lang="en-US" sz="2400" b="1" dirty="0">
                  <a:solidFill>
                    <a:schemeClr val="accent3"/>
                  </a:solidFill>
                </a:rPr>
                <a:t>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7D67195-D6D8-471F-B547-27DE35B7DB7D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7852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55201CC-5005-448B-BA01-3806C9ED6CB9}"/>
              </a:ext>
            </a:extLst>
          </p:cNvPr>
          <p:cNvGrpSpPr/>
          <p:nvPr/>
        </p:nvGrpSpPr>
        <p:grpSpPr>
          <a:xfrm>
            <a:off x="5293009" y="1190210"/>
            <a:ext cx="2210599" cy="1197971"/>
            <a:chOff x="332936" y="2598651"/>
            <a:chExt cx="2937088" cy="1273517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8537545-7167-4491-9BCB-2C06C566DAC2}"/>
                </a:ext>
              </a:extLst>
            </p:cNvPr>
            <p:cNvSpPr txBox="1"/>
            <p:nvPr/>
          </p:nvSpPr>
          <p:spPr>
            <a:xfrm>
              <a:off x="332936" y="2598651"/>
              <a:ext cx="2937088" cy="4907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6">
                      <a:lumMod val="75000"/>
                    </a:schemeClr>
                  </a:solidFill>
                </a:rPr>
                <a:t>5- Lorem </a:t>
              </a:r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FE1E977-B2E7-4582-A48A-5FD5EA20A2BF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7852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D29197C-33DF-473F-A328-C3706A593893}"/>
              </a:ext>
            </a:extLst>
          </p:cNvPr>
          <p:cNvGrpSpPr/>
          <p:nvPr/>
        </p:nvGrpSpPr>
        <p:grpSpPr>
          <a:xfrm>
            <a:off x="4170696" y="5004603"/>
            <a:ext cx="2210599" cy="1197971"/>
            <a:chOff x="332936" y="2598651"/>
            <a:chExt cx="2937088" cy="1273517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06DC2F1-5528-46F3-865D-756D980D5431}"/>
                </a:ext>
              </a:extLst>
            </p:cNvPr>
            <p:cNvSpPr txBox="1"/>
            <p:nvPr/>
          </p:nvSpPr>
          <p:spPr>
            <a:xfrm>
              <a:off x="332936" y="2598651"/>
              <a:ext cx="2937088" cy="4907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2- Lorem </a:t>
              </a:r>
              <a:r>
                <a:rPr lang="en-US" sz="2400" b="1" dirty="0">
                  <a:solidFill>
                    <a:schemeClr val="accent2"/>
                  </a:solidFill>
                </a:rPr>
                <a:t>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8C7E929-B489-4928-A124-C5C35D69A12E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7852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3CC5801-135D-497F-9283-41AA62314BE5}"/>
              </a:ext>
            </a:extLst>
          </p:cNvPr>
          <p:cNvGrpSpPr/>
          <p:nvPr/>
        </p:nvGrpSpPr>
        <p:grpSpPr>
          <a:xfrm>
            <a:off x="6685741" y="4232204"/>
            <a:ext cx="2210599" cy="1197971"/>
            <a:chOff x="332936" y="2598651"/>
            <a:chExt cx="2937088" cy="127351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168955F-6755-4D99-ABF0-364E88CD0F0B}"/>
                </a:ext>
              </a:extLst>
            </p:cNvPr>
            <p:cNvSpPr txBox="1"/>
            <p:nvPr/>
          </p:nvSpPr>
          <p:spPr>
            <a:xfrm>
              <a:off x="332936" y="2598651"/>
              <a:ext cx="2937088" cy="4907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accent5"/>
                  </a:solidFill>
                </a:rPr>
                <a:t>4- Lorem </a:t>
              </a:r>
              <a:r>
                <a:rPr lang="en-US" sz="2400" b="1" dirty="0">
                  <a:solidFill>
                    <a:schemeClr val="accent5"/>
                  </a:solidFill>
                </a:rPr>
                <a:t>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0D11B50-70EA-4065-B7F2-FE54EFA2C81F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7852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E44BEDF-F9D0-40FD-B6FF-69A47878D8FC}"/>
              </a:ext>
            </a:extLst>
          </p:cNvPr>
          <p:cNvSpPr txBox="1"/>
          <p:nvPr/>
        </p:nvSpPr>
        <p:spPr>
          <a:xfrm>
            <a:off x="2454282" y="4230455"/>
            <a:ext cx="450766" cy="6369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/>
              <a:t>1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92E4EDE-DB6F-4D5A-8414-27B65018C50C}"/>
              </a:ext>
            </a:extLst>
          </p:cNvPr>
          <p:cNvSpPr txBox="1"/>
          <p:nvPr/>
        </p:nvSpPr>
        <p:spPr>
          <a:xfrm>
            <a:off x="3681434" y="3742610"/>
            <a:ext cx="450766" cy="6369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/>
              <a:t>2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4F6A2F8-1407-48C5-84D7-22C5318AA884}"/>
              </a:ext>
            </a:extLst>
          </p:cNvPr>
          <p:cNvSpPr txBox="1"/>
          <p:nvPr/>
        </p:nvSpPr>
        <p:spPr>
          <a:xfrm>
            <a:off x="4951790" y="3254766"/>
            <a:ext cx="450766" cy="6369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/>
              <a:t>3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B1402C1-CB8C-4AE5-8AE4-A27CB99F52D2}"/>
              </a:ext>
            </a:extLst>
          </p:cNvPr>
          <p:cNvSpPr txBox="1"/>
          <p:nvPr/>
        </p:nvSpPr>
        <p:spPr>
          <a:xfrm>
            <a:off x="6218652" y="2766923"/>
            <a:ext cx="450766" cy="6369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/>
              <a:t>4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C3AE69A-A6C6-4DD1-BA51-C18B85EFCF78}"/>
              </a:ext>
            </a:extLst>
          </p:cNvPr>
          <p:cNvSpPr txBox="1"/>
          <p:nvPr/>
        </p:nvSpPr>
        <p:spPr>
          <a:xfrm>
            <a:off x="7472663" y="2279079"/>
            <a:ext cx="450766" cy="6369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1118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Step-Up Process Diagram w/ Arrows for PowerPoint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9B3585AD-28A8-4226-A7A5-71EA57A1A7F5}"/>
              </a:ext>
            </a:extLst>
          </p:cNvPr>
          <p:cNvGrpSpPr/>
          <p:nvPr/>
        </p:nvGrpSpPr>
        <p:grpSpPr>
          <a:xfrm rot="18900000">
            <a:off x="780029" y="4280036"/>
            <a:ext cx="2353586" cy="1397399"/>
            <a:chOff x="1371600" y="1272983"/>
            <a:chExt cx="1603567" cy="952089"/>
          </a:xfrm>
          <a:solidFill>
            <a:schemeClr val="tx1">
              <a:lumMod val="50000"/>
              <a:lumOff val="50000"/>
              <a:alpha val="50000"/>
            </a:schemeClr>
          </a:solidFill>
        </p:grpSpPr>
        <p:sp>
          <p:nvSpPr>
            <p:cNvPr id="110" name="Rounded Rectangle 3">
              <a:extLst>
                <a:ext uri="{FF2B5EF4-FFF2-40B4-BE49-F238E27FC236}">
                  <a16:creationId xmlns:a16="http://schemas.microsoft.com/office/drawing/2014/main" id="{42E29709-6C61-4DCA-A558-F6C6B903C816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111" name="Rounded Rectangle 4">
              <a:extLst>
                <a:ext uri="{FF2B5EF4-FFF2-40B4-BE49-F238E27FC236}">
                  <a16:creationId xmlns:a16="http://schemas.microsoft.com/office/drawing/2014/main" id="{CE7AB545-3291-4A79-A8CE-83AF13B886CE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112" name="Rounded Rectangle 5">
              <a:extLst>
                <a:ext uri="{FF2B5EF4-FFF2-40B4-BE49-F238E27FC236}">
                  <a16:creationId xmlns:a16="http://schemas.microsoft.com/office/drawing/2014/main" id="{F509199D-D72B-4A07-90B1-D1777CC04FE9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B0BB0589-F18F-4F12-92BF-4F394B5D5946}"/>
              </a:ext>
            </a:extLst>
          </p:cNvPr>
          <p:cNvGrpSpPr/>
          <p:nvPr/>
        </p:nvGrpSpPr>
        <p:grpSpPr>
          <a:xfrm rot="18900000">
            <a:off x="2039806" y="3803535"/>
            <a:ext cx="2353582" cy="1397400"/>
            <a:chOff x="1371600" y="1272983"/>
            <a:chExt cx="1603567" cy="952089"/>
          </a:xfrm>
          <a:solidFill>
            <a:schemeClr val="accent2">
              <a:alpha val="50000"/>
            </a:schemeClr>
          </a:solidFill>
        </p:grpSpPr>
        <p:sp>
          <p:nvSpPr>
            <p:cNvPr id="114" name="Rounded Rectangle 8">
              <a:extLst>
                <a:ext uri="{FF2B5EF4-FFF2-40B4-BE49-F238E27FC236}">
                  <a16:creationId xmlns:a16="http://schemas.microsoft.com/office/drawing/2014/main" id="{F909890E-D2FA-4D75-BCE6-668BC0733097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115" name="Rounded Rectangle 9">
              <a:extLst>
                <a:ext uri="{FF2B5EF4-FFF2-40B4-BE49-F238E27FC236}">
                  <a16:creationId xmlns:a16="http://schemas.microsoft.com/office/drawing/2014/main" id="{56D3D684-BEFD-484C-AF2F-EFF442DB7AA6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116" name="Rounded Rectangle 10">
              <a:extLst>
                <a:ext uri="{FF2B5EF4-FFF2-40B4-BE49-F238E27FC236}">
                  <a16:creationId xmlns:a16="http://schemas.microsoft.com/office/drawing/2014/main" id="{B3676527-A751-4D75-BFD2-E990D79ED980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67516EA-12DC-475D-A1ED-282DC60DB674}"/>
              </a:ext>
            </a:extLst>
          </p:cNvPr>
          <p:cNvGrpSpPr/>
          <p:nvPr/>
        </p:nvGrpSpPr>
        <p:grpSpPr>
          <a:xfrm rot="18900000">
            <a:off x="3302619" y="3328679"/>
            <a:ext cx="2353586" cy="1397399"/>
            <a:chOff x="1371600" y="1272983"/>
            <a:chExt cx="1603567" cy="952089"/>
          </a:xfrm>
          <a:solidFill>
            <a:schemeClr val="accent3">
              <a:alpha val="50000"/>
            </a:schemeClr>
          </a:solidFill>
        </p:grpSpPr>
        <p:sp>
          <p:nvSpPr>
            <p:cNvPr id="118" name="Rounded Rectangle 12">
              <a:extLst>
                <a:ext uri="{FF2B5EF4-FFF2-40B4-BE49-F238E27FC236}">
                  <a16:creationId xmlns:a16="http://schemas.microsoft.com/office/drawing/2014/main" id="{FBF91E68-05FA-4DD6-A41A-8E48B248D61F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119" name="Rounded Rectangle 13">
              <a:extLst>
                <a:ext uri="{FF2B5EF4-FFF2-40B4-BE49-F238E27FC236}">
                  <a16:creationId xmlns:a16="http://schemas.microsoft.com/office/drawing/2014/main" id="{F67E1448-4A57-484F-AD4C-405B806E78E2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120" name="Rounded Rectangle 14">
              <a:extLst>
                <a:ext uri="{FF2B5EF4-FFF2-40B4-BE49-F238E27FC236}">
                  <a16:creationId xmlns:a16="http://schemas.microsoft.com/office/drawing/2014/main" id="{73CB187C-7CDB-4ED5-ACB4-FABDF9D022F2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8A16BB4-DC77-4D3B-A631-0548585AD64E}"/>
              </a:ext>
            </a:extLst>
          </p:cNvPr>
          <p:cNvGrpSpPr/>
          <p:nvPr/>
        </p:nvGrpSpPr>
        <p:grpSpPr>
          <a:xfrm rot="18900000">
            <a:off x="4558665" y="2848639"/>
            <a:ext cx="2353582" cy="1397400"/>
            <a:chOff x="1371600" y="1272983"/>
            <a:chExt cx="1603567" cy="952089"/>
          </a:xfrm>
          <a:solidFill>
            <a:schemeClr val="accent5">
              <a:alpha val="50000"/>
            </a:schemeClr>
          </a:solidFill>
        </p:grpSpPr>
        <p:sp>
          <p:nvSpPr>
            <p:cNvPr id="122" name="Rounded Rectangle 16">
              <a:extLst>
                <a:ext uri="{FF2B5EF4-FFF2-40B4-BE49-F238E27FC236}">
                  <a16:creationId xmlns:a16="http://schemas.microsoft.com/office/drawing/2014/main" id="{0FD1366C-71C6-48DA-89FC-06CA1F97FD23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123" name="Rounded Rectangle 17">
              <a:extLst>
                <a:ext uri="{FF2B5EF4-FFF2-40B4-BE49-F238E27FC236}">
                  <a16:creationId xmlns:a16="http://schemas.microsoft.com/office/drawing/2014/main" id="{23F283F8-DBCB-4AD0-99BC-56119317F250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124" name="Rounded Rectangle 18">
              <a:extLst>
                <a:ext uri="{FF2B5EF4-FFF2-40B4-BE49-F238E27FC236}">
                  <a16:creationId xmlns:a16="http://schemas.microsoft.com/office/drawing/2014/main" id="{624F157D-9F36-4983-BE11-8A262A5B7D5B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C5C59632-684B-42F8-BF5D-98EC22AAFA54}"/>
              </a:ext>
            </a:extLst>
          </p:cNvPr>
          <p:cNvGrpSpPr/>
          <p:nvPr/>
        </p:nvGrpSpPr>
        <p:grpSpPr>
          <a:xfrm rot="18900000">
            <a:off x="5819918" y="2374306"/>
            <a:ext cx="2353582" cy="1397400"/>
            <a:chOff x="1371600" y="1272983"/>
            <a:chExt cx="1603567" cy="952089"/>
          </a:xfrm>
          <a:solidFill>
            <a:schemeClr val="accent6">
              <a:alpha val="50000"/>
            </a:schemeClr>
          </a:solidFill>
        </p:grpSpPr>
        <p:sp>
          <p:nvSpPr>
            <p:cNvPr id="126" name="Rounded Rectangle 25">
              <a:extLst>
                <a:ext uri="{FF2B5EF4-FFF2-40B4-BE49-F238E27FC236}">
                  <a16:creationId xmlns:a16="http://schemas.microsoft.com/office/drawing/2014/main" id="{206EFBAB-AEDD-4BFA-950A-8C06E6234E57}"/>
                </a:ext>
              </a:extLst>
            </p:cNvPr>
            <p:cNvSpPr/>
            <p:nvPr/>
          </p:nvSpPr>
          <p:spPr>
            <a:xfrm>
              <a:off x="1371600" y="1733550"/>
              <a:ext cx="1524000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127" name="Rounded Rectangle 26">
              <a:extLst>
                <a:ext uri="{FF2B5EF4-FFF2-40B4-BE49-F238E27FC236}">
                  <a16:creationId xmlns:a16="http://schemas.microsoft.com/office/drawing/2014/main" id="{1C0DAC62-4402-45DA-BAC6-C6EB371C6FDD}"/>
                </a:ext>
              </a:extLst>
            </p:cNvPr>
            <p:cNvSpPr/>
            <p:nvPr/>
          </p:nvSpPr>
          <p:spPr>
            <a:xfrm rot="2700000">
              <a:off x="2132204" y="1542065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  <p:sp>
          <p:nvSpPr>
            <p:cNvPr id="128" name="Rounded Rectangle 27">
              <a:extLst>
                <a:ext uri="{FF2B5EF4-FFF2-40B4-BE49-F238E27FC236}">
                  <a16:creationId xmlns:a16="http://schemas.microsoft.com/office/drawing/2014/main" id="{38251DEA-075B-402D-A3CF-BD7061A7FC0E}"/>
                </a:ext>
              </a:extLst>
            </p:cNvPr>
            <p:cNvSpPr/>
            <p:nvPr/>
          </p:nvSpPr>
          <p:spPr>
            <a:xfrm rot="18900000" flipV="1">
              <a:off x="2132204" y="1920272"/>
              <a:ext cx="842963" cy="3048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5813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31626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47439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63252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79065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94878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610691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126504" algn="l" defTabSz="1031626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500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1960BB3E-36BC-473B-9FAE-F62B0F2259A7}"/>
              </a:ext>
            </a:extLst>
          </p:cNvPr>
          <p:cNvGrpSpPr/>
          <p:nvPr/>
        </p:nvGrpSpPr>
        <p:grpSpPr>
          <a:xfrm>
            <a:off x="247660" y="3102137"/>
            <a:ext cx="2210599" cy="1197971"/>
            <a:chOff x="332936" y="2598651"/>
            <a:chExt cx="2937088" cy="1273517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D8504A9-5755-4CE2-B541-B30E0873647E}"/>
                </a:ext>
              </a:extLst>
            </p:cNvPr>
            <p:cNvSpPr txBox="1"/>
            <p:nvPr/>
          </p:nvSpPr>
          <p:spPr>
            <a:xfrm>
              <a:off x="332936" y="2598651"/>
              <a:ext cx="2937088" cy="4907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1- Lorem </a:t>
              </a:r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7E805D7B-0F9A-4DF0-870F-43564EB2E534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7852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1C9926CF-D056-42FD-9337-B31F72188BB1}"/>
              </a:ext>
            </a:extLst>
          </p:cNvPr>
          <p:cNvGrpSpPr/>
          <p:nvPr/>
        </p:nvGrpSpPr>
        <p:grpSpPr>
          <a:xfrm>
            <a:off x="2770334" y="2146174"/>
            <a:ext cx="2210599" cy="1197971"/>
            <a:chOff x="332936" y="2598651"/>
            <a:chExt cx="2937088" cy="1273517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D1596418-0CB8-4D1F-8AC4-C582F387C002}"/>
                </a:ext>
              </a:extLst>
            </p:cNvPr>
            <p:cNvSpPr txBox="1"/>
            <p:nvPr/>
          </p:nvSpPr>
          <p:spPr>
            <a:xfrm>
              <a:off x="332936" y="2598651"/>
              <a:ext cx="2937088" cy="4907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3"/>
                  </a:solidFill>
                </a:rPr>
                <a:t>3- Lorem </a:t>
              </a:r>
              <a:r>
                <a:rPr lang="en-US" sz="2400" b="1" dirty="0">
                  <a:solidFill>
                    <a:schemeClr val="accent3"/>
                  </a:solidFill>
                </a:rPr>
                <a:t>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BA3B3CC-E6E6-478D-AA67-DBC571AA4E81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7852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160844A3-0878-497D-A2F8-0A3A24518267}"/>
              </a:ext>
            </a:extLst>
          </p:cNvPr>
          <p:cNvGrpSpPr/>
          <p:nvPr/>
        </p:nvGrpSpPr>
        <p:grpSpPr>
          <a:xfrm>
            <a:off x="4170696" y="5004603"/>
            <a:ext cx="2210599" cy="1197971"/>
            <a:chOff x="332936" y="2598651"/>
            <a:chExt cx="2937088" cy="1273517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818F2B13-452F-4717-84D9-878153362830}"/>
                </a:ext>
              </a:extLst>
            </p:cNvPr>
            <p:cNvSpPr txBox="1"/>
            <p:nvPr/>
          </p:nvSpPr>
          <p:spPr>
            <a:xfrm>
              <a:off x="332936" y="2598651"/>
              <a:ext cx="2937088" cy="4907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2- Lorem </a:t>
              </a:r>
              <a:r>
                <a:rPr lang="en-US" sz="2400" b="1" dirty="0">
                  <a:solidFill>
                    <a:schemeClr val="accent2"/>
                  </a:solidFill>
                </a:rPr>
                <a:t>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015D292E-457A-4BEC-8190-35D4FDC48BC1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7852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0705A03-5A38-4FA2-ABF4-2D9D6932E01C}"/>
              </a:ext>
            </a:extLst>
          </p:cNvPr>
          <p:cNvGrpSpPr/>
          <p:nvPr/>
        </p:nvGrpSpPr>
        <p:grpSpPr>
          <a:xfrm>
            <a:off x="6685741" y="4232204"/>
            <a:ext cx="2210599" cy="1197971"/>
            <a:chOff x="332936" y="2598651"/>
            <a:chExt cx="2937088" cy="1273517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17A6E072-1F0A-4223-BF24-8A13941D822C}"/>
                </a:ext>
              </a:extLst>
            </p:cNvPr>
            <p:cNvSpPr txBox="1"/>
            <p:nvPr/>
          </p:nvSpPr>
          <p:spPr>
            <a:xfrm>
              <a:off x="332936" y="2598651"/>
              <a:ext cx="2937088" cy="4907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accent5"/>
                  </a:solidFill>
                </a:rPr>
                <a:t>4- Lorem </a:t>
              </a:r>
              <a:r>
                <a:rPr lang="en-US" sz="2400" b="1" dirty="0">
                  <a:solidFill>
                    <a:schemeClr val="accent5"/>
                  </a:solidFill>
                </a:rPr>
                <a:t>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C26BE570-41BC-4352-9712-988D3286921E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7852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DF129D83-BB49-4458-BC14-E84E77D76AA0}"/>
              </a:ext>
            </a:extLst>
          </p:cNvPr>
          <p:cNvSpPr txBox="1"/>
          <p:nvPr/>
        </p:nvSpPr>
        <p:spPr>
          <a:xfrm>
            <a:off x="2454282" y="4230455"/>
            <a:ext cx="450766" cy="6369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/>
              <a:t>1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91B9AEB3-CCA7-4E6E-8F8D-CD78CC520B9B}"/>
              </a:ext>
            </a:extLst>
          </p:cNvPr>
          <p:cNvSpPr txBox="1"/>
          <p:nvPr/>
        </p:nvSpPr>
        <p:spPr>
          <a:xfrm>
            <a:off x="3681434" y="3742610"/>
            <a:ext cx="450766" cy="6369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/>
              <a:t>2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0091BFF-730E-4754-BED6-93AA0CBEA901}"/>
              </a:ext>
            </a:extLst>
          </p:cNvPr>
          <p:cNvSpPr txBox="1"/>
          <p:nvPr/>
        </p:nvSpPr>
        <p:spPr>
          <a:xfrm>
            <a:off x="4951790" y="3254766"/>
            <a:ext cx="450766" cy="6369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/>
              <a:t>3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0C8A410A-966B-4259-AF3E-B68638667B53}"/>
              </a:ext>
            </a:extLst>
          </p:cNvPr>
          <p:cNvSpPr txBox="1"/>
          <p:nvPr/>
        </p:nvSpPr>
        <p:spPr>
          <a:xfrm>
            <a:off x="6218652" y="2766923"/>
            <a:ext cx="450766" cy="6369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/>
              <a:t>4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8E92C68-E03C-4CE8-9117-C40DCDDA933C}"/>
              </a:ext>
            </a:extLst>
          </p:cNvPr>
          <p:cNvSpPr txBox="1"/>
          <p:nvPr/>
        </p:nvSpPr>
        <p:spPr>
          <a:xfrm>
            <a:off x="7472663" y="2279079"/>
            <a:ext cx="450766" cy="6369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/>
              <a:t>5</a:t>
            </a: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45AE6517-A8D2-4CE8-8812-2E922E9B6F1B}"/>
              </a:ext>
            </a:extLst>
          </p:cNvPr>
          <p:cNvGrpSpPr/>
          <p:nvPr/>
        </p:nvGrpSpPr>
        <p:grpSpPr>
          <a:xfrm>
            <a:off x="5293009" y="1190210"/>
            <a:ext cx="2210599" cy="1197971"/>
            <a:chOff x="332936" y="2598651"/>
            <a:chExt cx="2937088" cy="1273517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60C21AE0-AE15-47FB-BE01-50467A7CD0DC}"/>
                </a:ext>
              </a:extLst>
            </p:cNvPr>
            <p:cNvSpPr txBox="1"/>
            <p:nvPr/>
          </p:nvSpPr>
          <p:spPr>
            <a:xfrm>
              <a:off x="332936" y="2598651"/>
              <a:ext cx="2937088" cy="49077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accent6">
                      <a:lumMod val="75000"/>
                    </a:schemeClr>
                  </a:solidFill>
                </a:rPr>
                <a:t>5- Lorem </a:t>
              </a:r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Ipsum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820A17DA-A866-4D7F-B0BF-A8A10EB1C291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78524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809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9932</TotalTime>
  <Words>392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Process Diagram w/ Arrows for PowerPoint</vt:lpstr>
      <vt:lpstr>Step-Up Process Diagram w/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2017-10-24T16:45:18Z</dcterms:modified>
  <cp:category>Charts &amp; Diagrams</cp:category>
</cp:coreProperties>
</file>