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55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93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Step-Up Block and Arrow Process for PowerPoint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63D8A242-5389-46A3-9F5D-ECDCD1B8CF77}"/>
              </a:ext>
            </a:extLst>
          </p:cNvPr>
          <p:cNvSpPr/>
          <p:nvPr/>
        </p:nvSpPr>
        <p:spPr>
          <a:xfrm rot="5400000">
            <a:off x="6236007" y="2448602"/>
            <a:ext cx="3228089" cy="144018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75EF6E2-38F0-4023-B567-95A57D6614A8}"/>
              </a:ext>
            </a:extLst>
          </p:cNvPr>
          <p:cNvSpPr/>
          <p:nvPr/>
        </p:nvSpPr>
        <p:spPr>
          <a:xfrm>
            <a:off x="560243" y="2800636"/>
            <a:ext cx="1441643" cy="26266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Parallelogram 72">
            <a:extLst>
              <a:ext uri="{FF2B5EF4-FFF2-40B4-BE49-F238E27FC236}">
                <a16:creationId xmlns:a16="http://schemas.microsoft.com/office/drawing/2014/main" id="{7EC61969-064D-4A7B-8BD7-C40EBD953D69}"/>
              </a:ext>
            </a:extLst>
          </p:cNvPr>
          <p:cNvSpPr/>
          <p:nvPr/>
        </p:nvSpPr>
        <p:spPr>
          <a:xfrm rot="5400000" flipV="1">
            <a:off x="634357" y="3856665"/>
            <a:ext cx="2938112" cy="203057"/>
          </a:xfrm>
          <a:prstGeom prst="parallelogram">
            <a:avLst>
              <a:gd name="adj" fmla="val 152629"/>
            </a:avLst>
          </a:prstGeom>
          <a:solidFill>
            <a:srgbClr val="012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162202C-F5DF-41A7-84AA-ED882C302774}"/>
              </a:ext>
            </a:extLst>
          </p:cNvPr>
          <p:cNvSpPr/>
          <p:nvPr/>
        </p:nvSpPr>
        <p:spPr>
          <a:xfrm>
            <a:off x="2202675" y="2489138"/>
            <a:ext cx="1441643" cy="2626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BF93BAD0-115E-49EB-89E7-EF0C125291A8}"/>
              </a:ext>
            </a:extLst>
          </p:cNvPr>
          <p:cNvSpPr/>
          <p:nvPr/>
        </p:nvSpPr>
        <p:spPr>
          <a:xfrm rot="5400000" flipV="1">
            <a:off x="2279056" y="3545170"/>
            <a:ext cx="2938112" cy="203057"/>
          </a:xfrm>
          <a:prstGeom prst="parallelogram">
            <a:avLst>
              <a:gd name="adj" fmla="val 152629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436CD42-6C72-4963-91B9-5AEC6D90DA48}"/>
              </a:ext>
            </a:extLst>
          </p:cNvPr>
          <p:cNvSpPr/>
          <p:nvPr/>
        </p:nvSpPr>
        <p:spPr>
          <a:xfrm>
            <a:off x="3845107" y="2177640"/>
            <a:ext cx="1441643" cy="26266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Parallelogram 42">
            <a:extLst>
              <a:ext uri="{FF2B5EF4-FFF2-40B4-BE49-F238E27FC236}">
                <a16:creationId xmlns:a16="http://schemas.microsoft.com/office/drawing/2014/main" id="{3024CA5B-6622-4AB4-A548-A30C292C81C7}"/>
              </a:ext>
            </a:extLst>
          </p:cNvPr>
          <p:cNvSpPr/>
          <p:nvPr/>
        </p:nvSpPr>
        <p:spPr>
          <a:xfrm rot="5400000" flipV="1">
            <a:off x="3919224" y="3233669"/>
            <a:ext cx="2938112" cy="203057"/>
          </a:xfrm>
          <a:prstGeom prst="parallelogram">
            <a:avLst>
              <a:gd name="adj" fmla="val 152629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A629128-F225-4A1A-9947-CE55B3A79143}"/>
              </a:ext>
            </a:extLst>
          </p:cNvPr>
          <p:cNvSpPr/>
          <p:nvPr/>
        </p:nvSpPr>
        <p:spPr>
          <a:xfrm>
            <a:off x="5487535" y="1866143"/>
            <a:ext cx="1441643" cy="262661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Parallelogram 45">
            <a:extLst>
              <a:ext uri="{FF2B5EF4-FFF2-40B4-BE49-F238E27FC236}">
                <a16:creationId xmlns:a16="http://schemas.microsoft.com/office/drawing/2014/main" id="{2BCE2C76-8BCE-4F6C-A71D-66F14EBA6CE5}"/>
              </a:ext>
            </a:extLst>
          </p:cNvPr>
          <p:cNvSpPr/>
          <p:nvPr/>
        </p:nvSpPr>
        <p:spPr>
          <a:xfrm rot="5400000" flipV="1">
            <a:off x="5560823" y="2922174"/>
            <a:ext cx="2938112" cy="203057"/>
          </a:xfrm>
          <a:prstGeom prst="parallelogram">
            <a:avLst>
              <a:gd name="adj" fmla="val 15262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A1213AC-AB1D-40E0-A64A-B7EF71B66E4F}"/>
              </a:ext>
            </a:extLst>
          </p:cNvPr>
          <p:cNvGrpSpPr/>
          <p:nvPr/>
        </p:nvGrpSpPr>
        <p:grpSpPr>
          <a:xfrm>
            <a:off x="656769" y="3882555"/>
            <a:ext cx="1248592" cy="1567781"/>
            <a:chOff x="332936" y="2596988"/>
            <a:chExt cx="2937088" cy="2090374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881164B-04F8-4881-BA54-DBF6773C3D00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8B5D224-E843-4B8C-9D87-F46263B153A4}"/>
                </a:ext>
              </a:extLst>
            </p:cNvPr>
            <p:cNvSpPr txBox="1"/>
            <p:nvPr/>
          </p:nvSpPr>
          <p:spPr>
            <a:xfrm>
              <a:off x="340729" y="3086923"/>
              <a:ext cx="2929295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50" name="Graphic 49" descr="Rocket">
            <a:extLst>
              <a:ext uri="{FF2B5EF4-FFF2-40B4-BE49-F238E27FC236}">
                <a16:creationId xmlns:a16="http://schemas.microsoft.com/office/drawing/2014/main" id="{A185102E-B795-4EB7-9746-E15F75C777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9441" y="3343203"/>
            <a:ext cx="623248" cy="623248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DF363F5D-35E6-4A1B-8058-2BBC6013C2E7}"/>
              </a:ext>
            </a:extLst>
          </p:cNvPr>
          <p:cNvSpPr/>
          <p:nvPr/>
        </p:nvSpPr>
        <p:spPr>
          <a:xfrm>
            <a:off x="954694" y="2744074"/>
            <a:ext cx="6527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prstClr val="white"/>
                </a:solidFill>
              </a:rPr>
              <a:t>01</a:t>
            </a:r>
            <a:endParaRPr lang="en-US" sz="135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ADFDED4-1BD2-4F24-8F49-648357D165C1}"/>
              </a:ext>
            </a:extLst>
          </p:cNvPr>
          <p:cNvGrpSpPr/>
          <p:nvPr/>
        </p:nvGrpSpPr>
        <p:grpSpPr>
          <a:xfrm>
            <a:off x="3939367" y="3259559"/>
            <a:ext cx="1248592" cy="1567781"/>
            <a:chOff x="332936" y="2596988"/>
            <a:chExt cx="2937088" cy="2090374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EFF6835-7871-445D-814C-ADA74E285C7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FAA106B-C5B4-46F7-A34F-C0153B2A5CB2}"/>
                </a:ext>
              </a:extLst>
            </p:cNvPr>
            <p:cNvSpPr txBox="1"/>
            <p:nvPr/>
          </p:nvSpPr>
          <p:spPr>
            <a:xfrm>
              <a:off x="340729" y="3086923"/>
              <a:ext cx="2929295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accent4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9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pic>
        <p:nvPicPr>
          <p:cNvPr id="62" name="Graphic 61" descr="Puzzle">
            <a:extLst>
              <a:ext uri="{FF2B5EF4-FFF2-40B4-BE49-F238E27FC236}">
                <a16:creationId xmlns:a16="http://schemas.microsoft.com/office/drawing/2014/main" id="{C4E9C3A1-C2BD-40CA-85FB-D9E7E9595A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52035" y="2720207"/>
            <a:ext cx="623248" cy="623248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ED965E63-D35B-43E8-B024-7BFD323C696C}"/>
              </a:ext>
            </a:extLst>
          </p:cNvPr>
          <p:cNvSpPr/>
          <p:nvPr/>
        </p:nvSpPr>
        <p:spPr>
          <a:xfrm>
            <a:off x="4238825" y="2121078"/>
            <a:ext cx="6527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accent4">
                    <a:lumMod val="50000"/>
                  </a:schemeClr>
                </a:solidFill>
              </a:rPr>
              <a:t>03</a:t>
            </a:r>
            <a:endParaRPr lang="en-US" sz="135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2383484-696C-450C-B827-6E57032C45F5}"/>
              </a:ext>
            </a:extLst>
          </p:cNvPr>
          <p:cNvGrpSpPr/>
          <p:nvPr/>
        </p:nvGrpSpPr>
        <p:grpSpPr>
          <a:xfrm>
            <a:off x="5584066" y="2948062"/>
            <a:ext cx="1248592" cy="1567781"/>
            <a:chOff x="332936" y="2596988"/>
            <a:chExt cx="2937088" cy="2090374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645DAC4-F7DF-4D5D-8619-B225800431BB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535A018-C48E-4ED5-A3E5-9FB6BC788C60}"/>
                </a:ext>
              </a:extLst>
            </p:cNvPr>
            <p:cNvSpPr txBox="1"/>
            <p:nvPr/>
          </p:nvSpPr>
          <p:spPr>
            <a:xfrm>
              <a:off x="340729" y="3086923"/>
              <a:ext cx="2929295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accent3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9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pic>
        <p:nvPicPr>
          <p:cNvPr id="61" name="Graphic 60" descr="Users">
            <a:extLst>
              <a:ext uri="{FF2B5EF4-FFF2-40B4-BE49-F238E27FC236}">
                <a16:creationId xmlns:a16="http://schemas.microsoft.com/office/drawing/2014/main" id="{19E050A6-4A66-4543-A961-DC8094AEE9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96732" y="2408710"/>
            <a:ext cx="623248" cy="623248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24565392-1041-4458-A4FF-C04F9079DD4A}"/>
              </a:ext>
            </a:extLst>
          </p:cNvPr>
          <p:cNvSpPr/>
          <p:nvPr/>
        </p:nvSpPr>
        <p:spPr>
          <a:xfrm>
            <a:off x="5881991" y="1809581"/>
            <a:ext cx="6527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accent3">
                    <a:lumMod val="50000"/>
                  </a:schemeClr>
                </a:solidFill>
              </a:rPr>
              <a:t>04</a:t>
            </a:r>
            <a:endParaRPr lang="en-US" sz="135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4C28DCD-07E8-4D8C-A15A-9F9B6858A5DC}"/>
              </a:ext>
            </a:extLst>
          </p:cNvPr>
          <p:cNvGrpSpPr/>
          <p:nvPr/>
        </p:nvGrpSpPr>
        <p:grpSpPr>
          <a:xfrm>
            <a:off x="2299201" y="3568469"/>
            <a:ext cx="1248592" cy="1567781"/>
            <a:chOff x="332936" y="2596988"/>
            <a:chExt cx="2937088" cy="2090374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C85B75F-A4D3-419A-AFD8-EA435B301316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646D053-6990-4AD7-A2D8-4C8E933E05ED}"/>
                </a:ext>
              </a:extLst>
            </p:cNvPr>
            <p:cNvSpPr txBox="1"/>
            <p:nvPr/>
          </p:nvSpPr>
          <p:spPr>
            <a:xfrm>
              <a:off x="340729" y="3086923"/>
              <a:ext cx="2929295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pic>
        <p:nvPicPr>
          <p:cNvPr id="63" name="Graphic 62" descr="Lightbulb">
            <a:extLst>
              <a:ext uri="{FF2B5EF4-FFF2-40B4-BE49-F238E27FC236}">
                <a16:creationId xmlns:a16="http://schemas.microsoft.com/office/drawing/2014/main" id="{83069701-9D23-487C-A1C4-7E1BA414A7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11871" y="3029117"/>
            <a:ext cx="623248" cy="623248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5BF9A545-5DF0-484A-9A84-D3548D8E0272}"/>
              </a:ext>
            </a:extLst>
          </p:cNvPr>
          <p:cNvSpPr/>
          <p:nvPr/>
        </p:nvSpPr>
        <p:spPr>
          <a:xfrm>
            <a:off x="2601182" y="2429988"/>
            <a:ext cx="6527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</a:rPr>
              <a:t>02</a:t>
            </a:r>
            <a:endParaRPr lang="en-US" sz="135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21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Step-Up Block and Arrow Process for PowerPoint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63D8A242-5389-46A3-9F5D-ECDCD1B8CF77}"/>
              </a:ext>
            </a:extLst>
          </p:cNvPr>
          <p:cNvSpPr/>
          <p:nvPr/>
        </p:nvSpPr>
        <p:spPr>
          <a:xfrm rot="5400000">
            <a:off x="6236007" y="2448602"/>
            <a:ext cx="3228089" cy="144018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75EF6E2-38F0-4023-B567-95A57D6614A8}"/>
              </a:ext>
            </a:extLst>
          </p:cNvPr>
          <p:cNvSpPr/>
          <p:nvPr/>
        </p:nvSpPr>
        <p:spPr>
          <a:xfrm>
            <a:off x="560243" y="2800636"/>
            <a:ext cx="1441643" cy="262661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Parallelogram 72">
            <a:extLst>
              <a:ext uri="{FF2B5EF4-FFF2-40B4-BE49-F238E27FC236}">
                <a16:creationId xmlns:a16="http://schemas.microsoft.com/office/drawing/2014/main" id="{7EC61969-064D-4A7B-8BD7-C40EBD953D69}"/>
              </a:ext>
            </a:extLst>
          </p:cNvPr>
          <p:cNvSpPr/>
          <p:nvPr/>
        </p:nvSpPr>
        <p:spPr>
          <a:xfrm rot="5400000" flipV="1">
            <a:off x="634357" y="3856665"/>
            <a:ext cx="2938112" cy="203057"/>
          </a:xfrm>
          <a:prstGeom prst="parallelogram">
            <a:avLst>
              <a:gd name="adj" fmla="val 15262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162202C-F5DF-41A7-84AA-ED882C302774}"/>
              </a:ext>
            </a:extLst>
          </p:cNvPr>
          <p:cNvSpPr/>
          <p:nvPr/>
        </p:nvSpPr>
        <p:spPr>
          <a:xfrm>
            <a:off x="2202675" y="2489138"/>
            <a:ext cx="1441643" cy="2626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BF93BAD0-115E-49EB-89E7-EF0C125291A8}"/>
              </a:ext>
            </a:extLst>
          </p:cNvPr>
          <p:cNvSpPr/>
          <p:nvPr/>
        </p:nvSpPr>
        <p:spPr>
          <a:xfrm rot="5400000" flipV="1">
            <a:off x="2279056" y="3545170"/>
            <a:ext cx="2938112" cy="203057"/>
          </a:xfrm>
          <a:prstGeom prst="parallelogram">
            <a:avLst>
              <a:gd name="adj" fmla="val 152629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436CD42-6C72-4963-91B9-5AEC6D90DA48}"/>
              </a:ext>
            </a:extLst>
          </p:cNvPr>
          <p:cNvSpPr/>
          <p:nvPr/>
        </p:nvSpPr>
        <p:spPr>
          <a:xfrm>
            <a:off x="3845107" y="2177640"/>
            <a:ext cx="1441643" cy="26266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Parallelogram 42">
            <a:extLst>
              <a:ext uri="{FF2B5EF4-FFF2-40B4-BE49-F238E27FC236}">
                <a16:creationId xmlns:a16="http://schemas.microsoft.com/office/drawing/2014/main" id="{3024CA5B-6622-4AB4-A548-A30C292C81C7}"/>
              </a:ext>
            </a:extLst>
          </p:cNvPr>
          <p:cNvSpPr/>
          <p:nvPr/>
        </p:nvSpPr>
        <p:spPr>
          <a:xfrm rot="5400000" flipV="1">
            <a:off x="3919224" y="3233669"/>
            <a:ext cx="2938112" cy="203057"/>
          </a:xfrm>
          <a:prstGeom prst="parallelogram">
            <a:avLst>
              <a:gd name="adj" fmla="val 152629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A629128-F225-4A1A-9947-CE55B3A79143}"/>
              </a:ext>
            </a:extLst>
          </p:cNvPr>
          <p:cNvSpPr/>
          <p:nvPr/>
        </p:nvSpPr>
        <p:spPr>
          <a:xfrm>
            <a:off x="5487535" y="1866143"/>
            <a:ext cx="1441643" cy="262661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Parallelogram 45">
            <a:extLst>
              <a:ext uri="{FF2B5EF4-FFF2-40B4-BE49-F238E27FC236}">
                <a16:creationId xmlns:a16="http://schemas.microsoft.com/office/drawing/2014/main" id="{2BCE2C76-8BCE-4F6C-A71D-66F14EBA6CE5}"/>
              </a:ext>
            </a:extLst>
          </p:cNvPr>
          <p:cNvSpPr/>
          <p:nvPr/>
        </p:nvSpPr>
        <p:spPr>
          <a:xfrm rot="5400000" flipV="1">
            <a:off x="5560823" y="2922174"/>
            <a:ext cx="2938112" cy="203057"/>
          </a:xfrm>
          <a:prstGeom prst="parallelogram">
            <a:avLst>
              <a:gd name="adj" fmla="val 15262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A1213AC-AB1D-40E0-A64A-B7EF71B66E4F}"/>
              </a:ext>
            </a:extLst>
          </p:cNvPr>
          <p:cNvGrpSpPr/>
          <p:nvPr/>
        </p:nvGrpSpPr>
        <p:grpSpPr>
          <a:xfrm>
            <a:off x="656769" y="3882555"/>
            <a:ext cx="1248592" cy="1567781"/>
            <a:chOff x="332936" y="2596988"/>
            <a:chExt cx="2937088" cy="2090374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881164B-04F8-4881-BA54-DBF6773C3D00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8B5D224-E843-4B8C-9D87-F46263B153A4}"/>
                </a:ext>
              </a:extLst>
            </p:cNvPr>
            <p:cNvSpPr txBox="1"/>
            <p:nvPr/>
          </p:nvSpPr>
          <p:spPr>
            <a:xfrm>
              <a:off x="340729" y="3086923"/>
              <a:ext cx="2929295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900" dirty="0">
                <a:solidFill>
                  <a:schemeClr val="tx2">
                    <a:lumMod val="90000"/>
                    <a:lumOff val="10000"/>
                  </a:schemeClr>
                </a:solidFill>
              </a:endParaRPr>
            </a:p>
          </p:txBody>
        </p:sp>
      </p:grpSp>
      <p:pic>
        <p:nvPicPr>
          <p:cNvPr id="50" name="Graphic 49" descr="Rocket">
            <a:extLst>
              <a:ext uri="{FF2B5EF4-FFF2-40B4-BE49-F238E27FC236}">
                <a16:creationId xmlns:a16="http://schemas.microsoft.com/office/drawing/2014/main" id="{A185102E-B795-4EB7-9746-E15F75C777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9441" y="3343203"/>
            <a:ext cx="623248" cy="623248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DF363F5D-35E6-4A1B-8058-2BBC6013C2E7}"/>
              </a:ext>
            </a:extLst>
          </p:cNvPr>
          <p:cNvSpPr/>
          <p:nvPr/>
        </p:nvSpPr>
        <p:spPr>
          <a:xfrm>
            <a:off x="954694" y="2744074"/>
            <a:ext cx="6527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tx2">
                    <a:lumMod val="90000"/>
                    <a:lumOff val="10000"/>
                  </a:schemeClr>
                </a:solidFill>
              </a:rPr>
              <a:t>01</a:t>
            </a:r>
            <a:endParaRPr lang="en-US" sz="135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ADFDED4-1BD2-4F24-8F49-648357D165C1}"/>
              </a:ext>
            </a:extLst>
          </p:cNvPr>
          <p:cNvGrpSpPr/>
          <p:nvPr/>
        </p:nvGrpSpPr>
        <p:grpSpPr>
          <a:xfrm>
            <a:off x="3939367" y="3259559"/>
            <a:ext cx="1248592" cy="1567781"/>
            <a:chOff x="332936" y="2596988"/>
            <a:chExt cx="2937088" cy="2090374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EFF6835-7871-445D-814C-ADA74E285C7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FAA106B-C5B4-46F7-A34F-C0153B2A5CB2}"/>
                </a:ext>
              </a:extLst>
            </p:cNvPr>
            <p:cNvSpPr txBox="1"/>
            <p:nvPr/>
          </p:nvSpPr>
          <p:spPr>
            <a:xfrm>
              <a:off x="340729" y="3086923"/>
              <a:ext cx="2929295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accent4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9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pic>
        <p:nvPicPr>
          <p:cNvPr id="62" name="Graphic 61" descr="Puzzle">
            <a:extLst>
              <a:ext uri="{FF2B5EF4-FFF2-40B4-BE49-F238E27FC236}">
                <a16:creationId xmlns:a16="http://schemas.microsoft.com/office/drawing/2014/main" id="{C4E9C3A1-C2BD-40CA-85FB-D9E7E9595A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52035" y="2720207"/>
            <a:ext cx="623248" cy="623248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ED965E63-D35B-43E8-B024-7BFD323C696C}"/>
              </a:ext>
            </a:extLst>
          </p:cNvPr>
          <p:cNvSpPr/>
          <p:nvPr/>
        </p:nvSpPr>
        <p:spPr>
          <a:xfrm>
            <a:off x="4238825" y="2121078"/>
            <a:ext cx="6527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accent4">
                    <a:lumMod val="50000"/>
                  </a:schemeClr>
                </a:solidFill>
              </a:rPr>
              <a:t>03</a:t>
            </a:r>
            <a:endParaRPr lang="en-US" sz="135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2383484-696C-450C-B827-6E57032C45F5}"/>
              </a:ext>
            </a:extLst>
          </p:cNvPr>
          <p:cNvGrpSpPr/>
          <p:nvPr/>
        </p:nvGrpSpPr>
        <p:grpSpPr>
          <a:xfrm>
            <a:off x="5584066" y="2948062"/>
            <a:ext cx="1248592" cy="1567781"/>
            <a:chOff x="332936" y="2596988"/>
            <a:chExt cx="2937088" cy="2090374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645DAC4-F7DF-4D5D-8619-B225800431BB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535A018-C48E-4ED5-A3E5-9FB6BC788C60}"/>
                </a:ext>
              </a:extLst>
            </p:cNvPr>
            <p:cNvSpPr txBox="1"/>
            <p:nvPr/>
          </p:nvSpPr>
          <p:spPr>
            <a:xfrm>
              <a:off x="340729" y="3086923"/>
              <a:ext cx="2929295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accent3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9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pic>
        <p:nvPicPr>
          <p:cNvPr id="61" name="Graphic 60" descr="Users">
            <a:extLst>
              <a:ext uri="{FF2B5EF4-FFF2-40B4-BE49-F238E27FC236}">
                <a16:creationId xmlns:a16="http://schemas.microsoft.com/office/drawing/2014/main" id="{19E050A6-4A66-4543-A961-DC8094AEE9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96732" y="2408710"/>
            <a:ext cx="623248" cy="623248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24565392-1041-4458-A4FF-C04F9079DD4A}"/>
              </a:ext>
            </a:extLst>
          </p:cNvPr>
          <p:cNvSpPr/>
          <p:nvPr/>
        </p:nvSpPr>
        <p:spPr>
          <a:xfrm>
            <a:off x="5881991" y="1809581"/>
            <a:ext cx="6527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accent3">
                    <a:lumMod val="50000"/>
                  </a:schemeClr>
                </a:solidFill>
              </a:rPr>
              <a:t>04</a:t>
            </a:r>
            <a:endParaRPr lang="en-US" sz="135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4C28DCD-07E8-4D8C-A15A-9F9B6858A5DC}"/>
              </a:ext>
            </a:extLst>
          </p:cNvPr>
          <p:cNvGrpSpPr/>
          <p:nvPr/>
        </p:nvGrpSpPr>
        <p:grpSpPr>
          <a:xfrm>
            <a:off x="2299201" y="3568469"/>
            <a:ext cx="1248592" cy="1567781"/>
            <a:chOff x="332936" y="2596988"/>
            <a:chExt cx="2937088" cy="2090374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C85B75F-A4D3-419A-AFD8-EA435B301316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646D053-6990-4AD7-A2D8-4C8E933E05ED}"/>
                </a:ext>
              </a:extLst>
            </p:cNvPr>
            <p:cNvSpPr txBox="1"/>
            <p:nvPr/>
          </p:nvSpPr>
          <p:spPr>
            <a:xfrm>
              <a:off x="340729" y="3086923"/>
              <a:ext cx="2929295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pic>
        <p:nvPicPr>
          <p:cNvPr id="63" name="Graphic 62" descr="Lightbulb">
            <a:extLst>
              <a:ext uri="{FF2B5EF4-FFF2-40B4-BE49-F238E27FC236}">
                <a16:creationId xmlns:a16="http://schemas.microsoft.com/office/drawing/2014/main" id="{83069701-9D23-487C-A1C4-7E1BA414A7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11871" y="3029117"/>
            <a:ext cx="623248" cy="623248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5BF9A545-5DF0-484A-9A84-D3548D8E0272}"/>
              </a:ext>
            </a:extLst>
          </p:cNvPr>
          <p:cNvSpPr/>
          <p:nvPr/>
        </p:nvSpPr>
        <p:spPr>
          <a:xfrm>
            <a:off x="2601182" y="2429988"/>
            <a:ext cx="6527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accent1">
                    <a:lumMod val="50000"/>
                  </a:schemeClr>
                </a:solidFill>
              </a:rPr>
              <a:t>02</a:t>
            </a:r>
            <a:endParaRPr lang="en-US" sz="135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65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10129</TotalTime>
  <Words>370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Step-Up Block and Arrow Process for PowerPoint</vt:lpstr>
      <vt:lpstr>Step-Up Block and Arrow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Step-Up Block and Arrow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2018-07-19T04:00:24Z</dcterms:modified>
  <cp:category>Charts &amp; Diagrams</cp:category>
</cp:coreProperties>
</file>