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C4B4"/>
    <a:srgbClr val="94DAD1"/>
    <a:srgbClr val="012029"/>
    <a:srgbClr val="2B323B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5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14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Step-Up Block and Arrow Process for PowerPoint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D8A242-5389-46A3-9F5D-ECDCD1B8CF77}"/>
              </a:ext>
            </a:extLst>
          </p:cNvPr>
          <p:cNvSpPr/>
          <p:nvPr/>
        </p:nvSpPr>
        <p:spPr>
          <a:xfrm rot="5400000">
            <a:off x="8318481" y="2136145"/>
            <a:ext cx="4332816" cy="192024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E3997A-8F29-4A54-970E-7AD6DD53D6C5}"/>
              </a:ext>
            </a:extLst>
          </p:cNvPr>
          <p:cNvGrpSpPr/>
          <p:nvPr/>
        </p:nvGrpSpPr>
        <p:grpSpPr>
          <a:xfrm>
            <a:off x="746991" y="2175850"/>
            <a:ext cx="2192932" cy="3917483"/>
            <a:chOff x="746991" y="2175850"/>
            <a:chExt cx="2192932" cy="391748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75EF6E2-38F0-4023-B567-95A57D6614A8}"/>
                </a:ext>
              </a:extLst>
            </p:cNvPr>
            <p:cNvSpPr/>
            <p:nvPr/>
          </p:nvSpPr>
          <p:spPr>
            <a:xfrm>
              <a:off x="746991" y="2591181"/>
              <a:ext cx="1922191" cy="350215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7EC61969-064D-4A7B-8BD7-C40EBD953D69}"/>
                </a:ext>
              </a:extLst>
            </p:cNvPr>
            <p:cNvSpPr/>
            <p:nvPr/>
          </p:nvSpPr>
          <p:spPr>
            <a:xfrm rot="5400000" flipV="1">
              <a:off x="845810" y="3999220"/>
              <a:ext cx="3917483" cy="270743"/>
            </a:xfrm>
            <a:prstGeom prst="parallelogram">
              <a:avLst>
                <a:gd name="adj" fmla="val 152629"/>
              </a:avLst>
            </a:prstGeom>
            <a:solidFill>
              <a:srgbClr val="012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A162202C-F5DF-41A7-84AA-ED882C302774}"/>
              </a:ext>
            </a:extLst>
          </p:cNvPr>
          <p:cNvSpPr/>
          <p:nvPr/>
        </p:nvSpPr>
        <p:spPr>
          <a:xfrm>
            <a:off x="2939924" y="2175850"/>
            <a:ext cx="1922191" cy="3502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BF93BAD0-115E-49EB-89E7-EF0C125291A8}"/>
              </a:ext>
            </a:extLst>
          </p:cNvPr>
          <p:cNvSpPr/>
          <p:nvPr/>
        </p:nvSpPr>
        <p:spPr>
          <a:xfrm rot="5400000" flipV="1">
            <a:off x="3038743" y="3583889"/>
            <a:ext cx="3917483" cy="270743"/>
          </a:xfrm>
          <a:prstGeom prst="parallelogram">
            <a:avLst>
              <a:gd name="adj" fmla="val 15262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436CD42-6C72-4963-91B9-5AEC6D90DA48}"/>
              </a:ext>
            </a:extLst>
          </p:cNvPr>
          <p:cNvSpPr/>
          <p:nvPr/>
        </p:nvSpPr>
        <p:spPr>
          <a:xfrm>
            <a:off x="5135880" y="1760519"/>
            <a:ext cx="1922191" cy="3502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3024CA5B-6622-4AB4-A548-A30C292C81C7}"/>
              </a:ext>
            </a:extLst>
          </p:cNvPr>
          <p:cNvSpPr/>
          <p:nvPr/>
        </p:nvSpPr>
        <p:spPr>
          <a:xfrm rot="5400000" flipV="1">
            <a:off x="5234699" y="3168558"/>
            <a:ext cx="3917483" cy="270743"/>
          </a:xfrm>
          <a:prstGeom prst="parallelogram">
            <a:avLst>
              <a:gd name="adj" fmla="val 152629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A629128-F225-4A1A-9947-CE55B3A79143}"/>
              </a:ext>
            </a:extLst>
          </p:cNvPr>
          <p:cNvSpPr/>
          <p:nvPr/>
        </p:nvSpPr>
        <p:spPr>
          <a:xfrm>
            <a:off x="7325787" y="1345188"/>
            <a:ext cx="1922191" cy="35021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2BCE2C76-8BCE-4F6C-A71D-66F14EBA6CE5}"/>
              </a:ext>
            </a:extLst>
          </p:cNvPr>
          <p:cNvSpPr/>
          <p:nvPr/>
        </p:nvSpPr>
        <p:spPr>
          <a:xfrm rot="5400000" flipV="1">
            <a:off x="7424606" y="2753227"/>
            <a:ext cx="3917483" cy="270743"/>
          </a:xfrm>
          <a:prstGeom prst="parallelogram">
            <a:avLst>
              <a:gd name="adj" fmla="val 15262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1213AC-AB1D-40E0-A64A-B7EF71B66E4F}"/>
              </a:ext>
            </a:extLst>
          </p:cNvPr>
          <p:cNvGrpSpPr/>
          <p:nvPr/>
        </p:nvGrpSpPr>
        <p:grpSpPr>
          <a:xfrm>
            <a:off x="875691" y="4064517"/>
            <a:ext cx="1664789" cy="2028816"/>
            <a:chOff x="332936" y="2627766"/>
            <a:chExt cx="2937088" cy="202881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881164B-04F8-4881-BA54-DBF6773C3D0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B5D224-E843-4B8C-9D87-F46263B153A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50" name="Graphic 49" descr="Rocket">
            <a:extLst>
              <a:ext uri="{FF2B5EF4-FFF2-40B4-BE49-F238E27FC236}">
                <a16:creationId xmlns:a16="http://schemas.microsoft.com/office/drawing/2014/main" id="{A185102E-B795-4EB7-9746-E15F75C77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2587" y="3314603"/>
            <a:ext cx="830997" cy="830997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F363F5D-35E6-4A1B-8058-2BBC6013C2E7}"/>
              </a:ext>
            </a:extLst>
          </p:cNvPr>
          <p:cNvSpPr/>
          <p:nvPr/>
        </p:nvSpPr>
        <p:spPr>
          <a:xfrm>
            <a:off x="1303168" y="251576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prstClr val="white"/>
                </a:solidFill>
              </a:rPr>
              <a:t>01</a:t>
            </a:r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DFDED4-1BD2-4F24-8F49-648357D165C1}"/>
              </a:ext>
            </a:extLst>
          </p:cNvPr>
          <p:cNvGrpSpPr/>
          <p:nvPr/>
        </p:nvGrpSpPr>
        <p:grpSpPr>
          <a:xfrm>
            <a:off x="5261561" y="3233855"/>
            <a:ext cx="1664789" cy="2028816"/>
            <a:chOff x="332936" y="2627766"/>
            <a:chExt cx="2937088" cy="202881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FF6835-7871-445D-814C-ADA74E285C7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FAA106B-C5B4-46F7-A34F-C0153B2A5CB2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4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pic>
        <p:nvPicPr>
          <p:cNvPr id="62" name="Graphic 61" descr="Puzzle">
            <a:extLst>
              <a:ext uri="{FF2B5EF4-FFF2-40B4-BE49-F238E27FC236}">
                <a16:creationId xmlns:a16="http://schemas.microsoft.com/office/drawing/2014/main" id="{C4E9C3A1-C2BD-40CA-85FB-D9E7E9595A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8451" y="2483941"/>
            <a:ext cx="830997" cy="830997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ED965E63-D35B-43E8-B024-7BFD323C696C}"/>
              </a:ext>
            </a:extLst>
          </p:cNvPr>
          <p:cNvSpPr/>
          <p:nvPr/>
        </p:nvSpPr>
        <p:spPr>
          <a:xfrm>
            <a:off x="5691081" y="1685102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2383484-696C-450C-B827-6E57032C45F5}"/>
              </a:ext>
            </a:extLst>
          </p:cNvPr>
          <p:cNvGrpSpPr/>
          <p:nvPr/>
        </p:nvGrpSpPr>
        <p:grpSpPr>
          <a:xfrm>
            <a:off x="7454496" y="2818524"/>
            <a:ext cx="1664789" cy="2028816"/>
            <a:chOff x="332936" y="2627766"/>
            <a:chExt cx="2937088" cy="202881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45DAC4-F7DF-4D5D-8619-B225800431B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535A018-C48E-4ED5-A3E5-9FB6BC788C60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3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61" name="Graphic 60" descr="Users">
            <a:extLst>
              <a:ext uri="{FF2B5EF4-FFF2-40B4-BE49-F238E27FC236}">
                <a16:creationId xmlns:a16="http://schemas.microsoft.com/office/drawing/2014/main" id="{19E050A6-4A66-4543-A961-DC8094AEE9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71383" y="2068610"/>
            <a:ext cx="830997" cy="830997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24565392-1041-4458-A4FF-C04F9079DD4A}"/>
              </a:ext>
            </a:extLst>
          </p:cNvPr>
          <p:cNvSpPr/>
          <p:nvPr/>
        </p:nvSpPr>
        <p:spPr>
          <a:xfrm>
            <a:off x="7881972" y="126977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3">
                    <a:lumMod val="50000"/>
                  </a:schemeClr>
                </a:solidFill>
              </a:rPr>
              <a:t>04</a:t>
            </a:r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4C28DCD-07E8-4D8C-A15A-9F9B6858A5DC}"/>
              </a:ext>
            </a:extLst>
          </p:cNvPr>
          <p:cNvGrpSpPr/>
          <p:nvPr/>
        </p:nvGrpSpPr>
        <p:grpSpPr>
          <a:xfrm>
            <a:off x="3068626" y="3645736"/>
            <a:ext cx="1664789" cy="2028816"/>
            <a:chOff x="332936" y="2627766"/>
            <a:chExt cx="2937088" cy="202881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C85B75F-A4D3-419A-AFD8-EA435B30131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646D053-6990-4AD7-A2D8-4C8E933E05ED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63" name="Graphic 62" descr="Lightbulb">
            <a:extLst>
              <a:ext uri="{FF2B5EF4-FFF2-40B4-BE49-F238E27FC236}">
                <a16:creationId xmlns:a16="http://schemas.microsoft.com/office/drawing/2014/main" id="{83069701-9D23-487C-A1C4-7E1BA414A7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85519" y="2895822"/>
            <a:ext cx="830997" cy="830997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5BF9A545-5DF0-484A-9A84-D3548D8E0272}"/>
              </a:ext>
            </a:extLst>
          </p:cNvPr>
          <p:cNvSpPr/>
          <p:nvPr/>
        </p:nvSpPr>
        <p:spPr>
          <a:xfrm>
            <a:off x="3501511" y="2096983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1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Step-Up Block and Arrow Process for PowerPoint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63D8A242-5389-46A3-9F5D-ECDCD1B8CF77}"/>
              </a:ext>
            </a:extLst>
          </p:cNvPr>
          <p:cNvSpPr/>
          <p:nvPr/>
        </p:nvSpPr>
        <p:spPr>
          <a:xfrm rot="5400000">
            <a:off x="8318481" y="2136145"/>
            <a:ext cx="4332816" cy="192024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E3997A-8F29-4A54-970E-7AD6DD53D6C5}"/>
              </a:ext>
            </a:extLst>
          </p:cNvPr>
          <p:cNvGrpSpPr/>
          <p:nvPr/>
        </p:nvGrpSpPr>
        <p:grpSpPr>
          <a:xfrm>
            <a:off x="746991" y="2175850"/>
            <a:ext cx="2192932" cy="3917483"/>
            <a:chOff x="746991" y="2175850"/>
            <a:chExt cx="2192932" cy="391748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75EF6E2-38F0-4023-B567-95A57D6614A8}"/>
                </a:ext>
              </a:extLst>
            </p:cNvPr>
            <p:cNvSpPr/>
            <p:nvPr/>
          </p:nvSpPr>
          <p:spPr>
            <a:xfrm>
              <a:off x="746991" y="2591181"/>
              <a:ext cx="1922191" cy="350215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Parallelogram 72">
              <a:extLst>
                <a:ext uri="{FF2B5EF4-FFF2-40B4-BE49-F238E27FC236}">
                  <a16:creationId xmlns:a16="http://schemas.microsoft.com/office/drawing/2014/main" id="{7EC61969-064D-4A7B-8BD7-C40EBD953D69}"/>
                </a:ext>
              </a:extLst>
            </p:cNvPr>
            <p:cNvSpPr/>
            <p:nvPr/>
          </p:nvSpPr>
          <p:spPr>
            <a:xfrm rot="5400000" flipV="1">
              <a:off x="845810" y="3999220"/>
              <a:ext cx="3917483" cy="270743"/>
            </a:xfrm>
            <a:prstGeom prst="parallelogram">
              <a:avLst>
                <a:gd name="adj" fmla="val 152629"/>
              </a:avLst>
            </a:prstGeom>
            <a:solidFill>
              <a:srgbClr val="0120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A162202C-F5DF-41A7-84AA-ED882C302774}"/>
              </a:ext>
            </a:extLst>
          </p:cNvPr>
          <p:cNvSpPr/>
          <p:nvPr/>
        </p:nvSpPr>
        <p:spPr>
          <a:xfrm>
            <a:off x="2939924" y="2175850"/>
            <a:ext cx="1922191" cy="3502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BF93BAD0-115E-49EB-89E7-EF0C125291A8}"/>
              </a:ext>
            </a:extLst>
          </p:cNvPr>
          <p:cNvSpPr/>
          <p:nvPr/>
        </p:nvSpPr>
        <p:spPr>
          <a:xfrm rot="5400000" flipV="1">
            <a:off x="3038743" y="3583889"/>
            <a:ext cx="3917483" cy="270743"/>
          </a:xfrm>
          <a:prstGeom prst="parallelogram">
            <a:avLst>
              <a:gd name="adj" fmla="val 152629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436CD42-6C72-4963-91B9-5AEC6D90DA48}"/>
              </a:ext>
            </a:extLst>
          </p:cNvPr>
          <p:cNvSpPr/>
          <p:nvPr/>
        </p:nvSpPr>
        <p:spPr>
          <a:xfrm>
            <a:off x="5135880" y="1760519"/>
            <a:ext cx="1922191" cy="35021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3024CA5B-6622-4AB4-A548-A30C292C81C7}"/>
              </a:ext>
            </a:extLst>
          </p:cNvPr>
          <p:cNvSpPr/>
          <p:nvPr/>
        </p:nvSpPr>
        <p:spPr>
          <a:xfrm rot="5400000" flipV="1">
            <a:off x="5234699" y="3168558"/>
            <a:ext cx="3917483" cy="270743"/>
          </a:xfrm>
          <a:prstGeom prst="parallelogram">
            <a:avLst>
              <a:gd name="adj" fmla="val 152629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A629128-F225-4A1A-9947-CE55B3A79143}"/>
              </a:ext>
            </a:extLst>
          </p:cNvPr>
          <p:cNvSpPr/>
          <p:nvPr/>
        </p:nvSpPr>
        <p:spPr>
          <a:xfrm>
            <a:off x="7325787" y="1345188"/>
            <a:ext cx="1922191" cy="35021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arallelogram 45">
            <a:extLst>
              <a:ext uri="{FF2B5EF4-FFF2-40B4-BE49-F238E27FC236}">
                <a16:creationId xmlns:a16="http://schemas.microsoft.com/office/drawing/2014/main" id="{2BCE2C76-8BCE-4F6C-A71D-66F14EBA6CE5}"/>
              </a:ext>
            </a:extLst>
          </p:cNvPr>
          <p:cNvSpPr/>
          <p:nvPr/>
        </p:nvSpPr>
        <p:spPr>
          <a:xfrm rot="5400000" flipV="1">
            <a:off x="7424606" y="2753227"/>
            <a:ext cx="3917483" cy="270743"/>
          </a:xfrm>
          <a:prstGeom prst="parallelogram">
            <a:avLst>
              <a:gd name="adj" fmla="val 152629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A1213AC-AB1D-40E0-A64A-B7EF71B66E4F}"/>
              </a:ext>
            </a:extLst>
          </p:cNvPr>
          <p:cNvGrpSpPr/>
          <p:nvPr/>
        </p:nvGrpSpPr>
        <p:grpSpPr>
          <a:xfrm>
            <a:off x="875691" y="4064517"/>
            <a:ext cx="1664789" cy="2028816"/>
            <a:chOff x="332936" y="2627766"/>
            <a:chExt cx="2937088" cy="202881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881164B-04F8-4881-BA54-DBF6773C3D0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8B5D224-E843-4B8C-9D87-F46263B153A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50" name="Graphic 49" descr="Rocket">
            <a:extLst>
              <a:ext uri="{FF2B5EF4-FFF2-40B4-BE49-F238E27FC236}">
                <a16:creationId xmlns:a16="http://schemas.microsoft.com/office/drawing/2014/main" id="{A185102E-B795-4EB7-9746-E15F75C777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2587" y="3314603"/>
            <a:ext cx="830997" cy="830997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F363F5D-35E6-4A1B-8058-2BBC6013C2E7}"/>
              </a:ext>
            </a:extLst>
          </p:cNvPr>
          <p:cNvSpPr/>
          <p:nvPr/>
        </p:nvSpPr>
        <p:spPr>
          <a:xfrm>
            <a:off x="1303168" y="2515764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prstClr val="white"/>
                </a:solidFill>
              </a:rPr>
              <a:t>01</a:t>
            </a:r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DFDED4-1BD2-4F24-8F49-648357D165C1}"/>
              </a:ext>
            </a:extLst>
          </p:cNvPr>
          <p:cNvGrpSpPr/>
          <p:nvPr/>
        </p:nvGrpSpPr>
        <p:grpSpPr>
          <a:xfrm>
            <a:off x="5261561" y="3233855"/>
            <a:ext cx="1664789" cy="2028816"/>
            <a:chOff x="332936" y="2627766"/>
            <a:chExt cx="2937088" cy="202881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EFF6835-7871-445D-814C-ADA74E285C7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FAA106B-C5B4-46F7-A34F-C0153B2A5CB2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4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pic>
        <p:nvPicPr>
          <p:cNvPr id="62" name="Graphic 61" descr="Puzzle">
            <a:extLst>
              <a:ext uri="{FF2B5EF4-FFF2-40B4-BE49-F238E27FC236}">
                <a16:creationId xmlns:a16="http://schemas.microsoft.com/office/drawing/2014/main" id="{C4E9C3A1-C2BD-40CA-85FB-D9E7E9595A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78451" y="2483941"/>
            <a:ext cx="830997" cy="830997"/>
          </a:xfrm>
          <a:prstGeom prst="rect">
            <a:avLst/>
          </a:prstGeom>
        </p:spPr>
      </p:pic>
      <p:sp>
        <p:nvSpPr>
          <p:cNvPr id="64" name="Rectangle 63">
            <a:extLst>
              <a:ext uri="{FF2B5EF4-FFF2-40B4-BE49-F238E27FC236}">
                <a16:creationId xmlns:a16="http://schemas.microsoft.com/office/drawing/2014/main" id="{ED965E63-D35B-43E8-B024-7BFD323C696C}"/>
              </a:ext>
            </a:extLst>
          </p:cNvPr>
          <p:cNvSpPr/>
          <p:nvPr/>
        </p:nvSpPr>
        <p:spPr>
          <a:xfrm>
            <a:off x="5691081" y="1685102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2383484-696C-450C-B827-6E57032C45F5}"/>
              </a:ext>
            </a:extLst>
          </p:cNvPr>
          <p:cNvGrpSpPr/>
          <p:nvPr/>
        </p:nvGrpSpPr>
        <p:grpSpPr>
          <a:xfrm>
            <a:off x="7454496" y="2818524"/>
            <a:ext cx="1664789" cy="2028816"/>
            <a:chOff x="332936" y="2627766"/>
            <a:chExt cx="2937088" cy="202881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645DAC4-F7DF-4D5D-8619-B225800431B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535A018-C48E-4ED5-A3E5-9FB6BC788C60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3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pic>
        <p:nvPicPr>
          <p:cNvPr id="61" name="Graphic 60" descr="Users">
            <a:extLst>
              <a:ext uri="{FF2B5EF4-FFF2-40B4-BE49-F238E27FC236}">
                <a16:creationId xmlns:a16="http://schemas.microsoft.com/office/drawing/2014/main" id="{19E050A6-4A66-4543-A961-DC8094AEE9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71383" y="2068610"/>
            <a:ext cx="830997" cy="830997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24565392-1041-4458-A4FF-C04F9079DD4A}"/>
              </a:ext>
            </a:extLst>
          </p:cNvPr>
          <p:cNvSpPr/>
          <p:nvPr/>
        </p:nvSpPr>
        <p:spPr>
          <a:xfrm>
            <a:off x="7881972" y="1269771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3">
                    <a:lumMod val="50000"/>
                  </a:schemeClr>
                </a:solidFill>
              </a:rPr>
              <a:t>04</a:t>
            </a:r>
            <a:endParaRPr lang="en-US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4C28DCD-07E8-4D8C-A15A-9F9B6858A5DC}"/>
              </a:ext>
            </a:extLst>
          </p:cNvPr>
          <p:cNvGrpSpPr/>
          <p:nvPr/>
        </p:nvGrpSpPr>
        <p:grpSpPr>
          <a:xfrm>
            <a:off x="3068626" y="3645736"/>
            <a:ext cx="1664789" cy="2028816"/>
            <a:chOff x="332936" y="2627766"/>
            <a:chExt cx="2937088" cy="202881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C85B75F-A4D3-419A-AFD8-EA435B30131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646D053-6990-4AD7-A2D8-4C8E933E05ED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pic>
        <p:nvPicPr>
          <p:cNvPr id="63" name="Graphic 62" descr="Lightbulb">
            <a:extLst>
              <a:ext uri="{FF2B5EF4-FFF2-40B4-BE49-F238E27FC236}">
                <a16:creationId xmlns:a16="http://schemas.microsoft.com/office/drawing/2014/main" id="{83069701-9D23-487C-A1C4-7E1BA414A7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85519" y="2895822"/>
            <a:ext cx="830997" cy="830997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5BF9A545-5DF0-484A-9A84-D3548D8E0272}"/>
              </a:ext>
            </a:extLst>
          </p:cNvPr>
          <p:cNvSpPr/>
          <p:nvPr/>
        </p:nvSpPr>
        <p:spPr>
          <a:xfrm>
            <a:off x="3501511" y="2096983"/>
            <a:ext cx="8098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chemeClr val="accent1">
                    <a:lumMod val="50000"/>
                  </a:schemeClr>
                </a:solidFill>
              </a:rPr>
              <a:t>02</a:t>
            </a:r>
            <a:endParaRPr lang="en-US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6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8804</TotalTime>
  <Words>370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Step-Up Block and Arrow Process for PowerPoint</vt:lpstr>
      <vt:lpstr>Step-Up Block and Arrow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Step-Up Block and Arrow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2018-07-19T03:54:07Z</dcterms:modified>
  <cp:category>Charts &amp; Diagrams</cp:category>
</cp:coreProperties>
</file>