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79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3A6997E-3075-BDE4-C6CA-D5C839F6DE74}"/>
              </a:ext>
            </a:extLst>
          </p:cNvPr>
          <p:cNvSpPr/>
          <p:nvPr/>
        </p:nvSpPr>
        <p:spPr>
          <a:xfrm>
            <a:off x="6687102" y="2692853"/>
            <a:ext cx="1473344" cy="1473344"/>
          </a:xfrm>
          <a:custGeom>
            <a:avLst/>
            <a:gdLst>
              <a:gd name="connsiteX0" fmla="*/ 1080052 w 2058318"/>
              <a:gd name="connsiteY0" fmla="*/ 1234 h 2058318"/>
              <a:gd name="connsiteX1" fmla="*/ 1180229 w 2058318"/>
              <a:gd name="connsiteY1" fmla="*/ 11132 h 2058318"/>
              <a:gd name="connsiteX2" fmla="*/ 2025474 w 2058318"/>
              <a:gd name="connsiteY2" fmla="*/ 772228 h 2058318"/>
              <a:gd name="connsiteX3" fmla="*/ 1286092 w 2058318"/>
              <a:gd name="connsiteY3" fmla="*/ 2025474 h 2058318"/>
              <a:gd name="connsiteX4" fmla="*/ 64260 w 2058318"/>
              <a:gd name="connsiteY4" fmla="*/ 1386633 h 2058318"/>
              <a:gd name="connsiteX5" fmla="*/ 36571 w 2058318"/>
              <a:gd name="connsiteY5" fmla="*/ 1298016 h 2058318"/>
              <a:gd name="connsiteX6" fmla="*/ 34066 w 2058318"/>
              <a:gd name="connsiteY6" fmla="*/ 1285777 h 2058318"/>
              <a:gd name="connsiteX7" fmla="*/ 30840 w 2058318"/>
              <a:gd name="connsiteY7" fmla="*/ 1276295 h 2058318"/>
              <a:gd name="connsiteX8" fmla="*/ 11720 w 2058318"/>
              <a:gd name="connsiteY8" fmla="*/ 1182898 h 2058318"/>
              <a:gd name="connsiteX9" fmla="*/ 772228 w 2058318"/>
              <a:gd name="connsiteY9" fmla="*/ 32846 h 2058318"/>
              <a:gd name="connsiteX10" fmla="*/ 1080052 w 2058318"/>
              <a:gd name="connsiteY10" fmla="*/ 1234 h 2058318"/>
              <a:gd name="connsiteX11" fmla="*/ 1074246 w 2058318"/>
              <a:gd name="connsiteY11" fmla="*/ 118523 h 2058318"/>
              <a:gd name="connsiteX12" fmla="*/ 801545 w 2058318"/>
              <a:gd name="connsiteY12" fmla="*/ 146528 h 2058318"/>
              <a:gd name="connsiteX13" fmla="*/ 146528 w 2058318"/>
              <a:gd name="connsiteY13" fmla="*/ 1256776 h 2058318"/>
              <a:gd name="connsiteX14" fmla="*/ 1256775 w 2058318"/>
              <a:gd name="connsiteY14" fmla="*/ 1911792 h 2058318"/>
              <a:gd name="connsiteX15" fmla="*/ 1911792 w 2058318"/>
              <a:gd name="connsiteY15" fmla="*/ 801545 h 2058318"/>
              <a:gd name="connsiteX16" fmla="*/ 1162993 w 2058318"/>
              <a:gd name="connsiteY16" fmla="*/ 127291 h 2058318"/>
              <a:gd name="connsiteX17" fmla="*/ 1074246 w 2058318"/>
              <a:gd name="connsiteY17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9" y="11132"/>
                </a:cubicBezTo>
                <a:cubicBezTo>
                  <a:pt x="1576825" y="70164"/>
                  <a:pt x="1919049" y="359542"/>
                  <a:pt x="2025474" y="772228"/>
                </a:cubicBezTo>
                <a:cubicBezTo>
                  <a:pt x="2167374" y="1322477"/>
                  <a:pt x="1836341" y="1883575"/>
                  <a:pt x="1286092" y="2025474"/>
                </a:cubicBezTo>
                <a:cubicBezTo>
                  <a:pt x="770234" y="2158505"/>
                  <a:pt x="244840" y="1875873"/>
                  <a:pt x="64260" y="1386633"/>
                </a:cubicBezTo>
                <a:lnTo>
                  <a:pt x="36571" y="1298016"/>
                </a:lnTo>
                <a:lnTo>
                  <a:pt x="34066" y="1285777"/>
                </a:lnTo>
                <a:lnTo>
                  <a:pt x="30840" y="1276295"/>
                </a:lnTo>
                <a:lnTo>
                  <a:pt x="11720" y="1182898"/>
                </a:lnTo>
                <a:cubicBezTo>
                  <a:pt x="-66819" y="667343"/>
                  <a:pt x="256370" y="165877"/>
                  <a:pt x="772228" y="32846"/>
                </a:cubicBezTo>
                <a:cubicBezTo>
                  <a:pt x="875399" y="6240"/>
                  <a:pt x="978952" y="-3740"/>
                  <a:pt x="1080052" y="1234"/>
                </a:cubicBezTo>
                <a:close/>
                <a:moveTo>
                  <a:pt x="1074246" y="118523"/>
                </a:moveTo>
                <a:cubicBezTo>
                  <a:pt x="984681" y="114117"/>
                  <a:pt x="892945" y="122958"/>
                  <a:pt x="801545" y="146528"/>
                </a:cubicBezTo>
                <a:cubicBezTo>
                  <a:pt x="314080" y="272236"/>
                  <a:pt x="20819" y="769311"/>
                  <a:pt x="146528" y="1256776"/>
                </a:cubicBezTo>
                <a:cubicBezTo>
                  <a:pt x="272236" y="1744240"/>
                  <a:pt x="769311" y="2037501"/>
                  <a:pt x="1256775" y="1911792"/>
                </a:cubicBezTo>
                <a:cubicBezTo>
                  <a:pt x="1744240" y="1786084"/>
                  <a:pt x="2037501" y="1289010"/>
                  <a:pt x="1911792" y="801545"/>
                </a:cubicBezTo>
                <a:cubicBezTo>
                  <a:pt x="1817511" y="435946"/>
                  <a:pt x="1514336" y="179587"/>
                  <a:pt x="1162993" y="127291"/>
                </a:cubicBezTo>
                <a:cubicBezTo>
                  <a:pt x="1133714" y="122933"/>
                  <a:pt x="1104101" y="119992"/>
                  <a:pt x="1074246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B88BBB2B-00DC-94C6-15CD-E3AED08B5A83}"/>
              </a:ext>
            </a:extLst>
          </p:cNvPr>
          <p:cNvSpPr/>
          <p:nvPr/>
        </p:nvSpPr>
        <p:spPr>
          <a:xfrm>
            <a:off x="5261652" y="3060451"/>
            <a:ext cx="1473344" cy="1473344"/>
          </a:xfrm>
          <a:custGeom>
            <a:avLst/>
            <a:gdLst>
              <a:gd name="connsiteX0" fmla="*/ 1080052 w 2058318"/>
              <a:gd name="connsiteY0" fmla="*/ 1234 h 2058318"/>
              <a:gd name="connsiteX1" fmla="*/ 1180229 w 2058318"/>
              <a:gd name="connsiteY1" fmla="*/ 11132 h 2058318"/>
              <a:gd name="connsiteX2" fmla="*/ 1974865 w 2058318"/>
              <a:gd name="connsiteY2" fmla="*/ 623460 h 2058318"/>
              <a:gd name="connsiteX3" fmla="*/ 2022247 w 2058318"/>
              <a:gd name="connsiteY3" fmla="*/ 762746 h 2058318"/>
              <a:gd name="connsiteX4" fmla="*/ 2024253 w 2058318"/>
              <a:gd name="connsiteY4" fmla="*/ 772543 h 2058318"/>
              <a:gd name="connsiteX5" fmla="*/ 2027978 w 2058318"/>
              <a:gd name="connsiteY5" fmla="*/ 784467 h 2058318"/>
              <a:gd name="connsiteX6" fmla="*/ 2046599 w 2058318"/>
              <a:gd name="connsiteY6" fmla="*/ 875422 h 2058318"/>
              <a:gd name="connsiteX7" fmla="*/ 1286091 w 2058318"/>
              <a:gd name="connsiteY7" fmla="*/ 2025474 h 2058318"/>
              <a:gd name="connsiteX8" fmla="*/ 64259 w 2058318"/>
              <a:gd name="connsiteY8" fmla="*/ 1386633 h 2058318"/>
              <a:gd name="connsiteX9" fmla="*/ 34088 w 2058318"/>
              <a:gd name="connsiteY9" fmla="*/ 1290070 h 2058318"/>
              <a:gd name="connsiteX10" fmla="*/ 33252 w 2058318"/>
              <a:gd name="connsiteY10" fmla="*/ 1285987 h 2058318"/>
              <a:gd name="connsiteX11" fmla="*/ 32176 w 2058318"/>
              <a:gd name="connsiteY11" fmla="*/ 1282824 h 2058318"/>
              <a:gd name="connsiteX12" fmla="*/ 11719 w 2058318"/>
              <a:gd name="connsiteY12" fmla="*/ 1182898 h 2058318"/>
              <a:gd name="connsiteX13" fmla="*/ 772227 w 2058318"/>
              <a:gd name="connsiteY13" fmla="*/ 32846 h 2058318"/>
              <a:gd name="connsiteX14" fmla="*/ 1080052 w 2058318"/>
              <a:gd name="connsiteY14" fmla="*/ 1234 h 2058318"/>
              <a:gd name="connsiteX15" fmla="*/ 1074245 w 2058318"/>
              <a:gd name="connsiteY15" fmla="*/ 118523 h 2058318"/>
              <a:gd name="connsiteX16" fmla="*/ 801544 w 2058318"/>
              <a:gd name="connsiteY16" fmla="*/ 146528 h 2058318"/>
              <a:gd name="connsiteX17" fmla="*/ 146527 w 2058318"/>
              <a:gd name="connsiteY17" fmla="*/ 1256776 h 2058318"/>
              <a:gd name="connsiteX18" fmla="*/ 1256775 w 2058318"/>
              <a:gd name="connsiteY18" fmla="*/ 1911793 h 2058318"/>
              <a:gd name="connsiteX19" fmla="*/ 1911791 w 2058318"/>
              <a:gd name="connsiteY19" fmla="*/ 801545 h 2058318"/>
              <a:gd name="connsiteX20" fmla="*/ 1162992 w 2058318"/>
              <a:gd name="connsiteY20" fmla="*/ 127291 h 2058318"/>
              <a:gd name="connsiteX21" fmla="*/ 1074245 w 2058318"/>
              <a:gd name="connsiteY21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9" y="11132"/>
                </a:cubicBezTo>
                <a:cubicBezTo>
                  <a:pt x="1527250" y="62785"/>
                  <a:pt x="1832642" y="290797"/>
                  <a:pt x="1974865" y="623460"/>
                </a:cubicBezTo>
                <a:lnTo>
                  <a:pt x="2022247" y="762746"/>
                </a:lnTo>
                <a:lnTo>
                  <a:pt x="2024253" y="772543"/>
                </a:lnTo>
                <a:lnTo>
                  <a:pt x="2027978" y="784467"/>
                </a:lnTo>
                <a:lnTo>
                  <a:pt x="2046599" y="875422"/>
                </a:lnTo>
                <a:cubicBezTo>
                  <a:pt x="2125138" y="1390977"/>
                  <a:pt x="1801949" y="1892444"/>
                  <a:pt x="1286091" y="2025474"/>
                </a:cubicBezTo>
                <a:cubicBezTo>
                  <a:pt x="770233" y="2158505"/>
                  <a:pt x="244840" y="1875873"/>
                  <a:pt x="64259" y="1386633"/>
                </a:cubicBezTo>
                <a:lnTo>
                  <a:pt x="34088" y="1290070"/>
                </a:lnTo>
                <a:lnTo>
                  <a:pt x="33252" y="1285987"/>
                </a:lnTo>
                <a:lnTo>
                  <a:pt x="32176" y="1282824"/>
                </a:lnTo>
                <a:lnTo>
                  <a:pt x="11719" y="1182898"/>
                </a:lnTo>
                <a:cubicBezTo>
                  <a:pt x="-66818" y="667343"/>
                  <a:pt x="256369" y="165877"/>
                  <a:pt x="772227" y="32846"/>
                </a:cubicBezTo>
                <a:cubicBezTo>
                  <a:pt x="875399" y="6240"/>
                  <a:pt x="978953" y="-3740"/>
                  <a:pt x="1080052" y="1234"/>
                </a:cubicBezTo>
                <a:close/>
                <a:moveTo>
                  <a:pt x="1074245" y="118523"/>
                </a:moveTo>
                <a:cubicBezTo>
                  <a:pt x="984681" y="114117"/>
                  <a:pt x="892944" y="122958"/>
                  <a:pt x="801544" y="146528"/>
                </a:cubicBezTo>
                <a:cubicBezTo>
                  <a:pt x="314079" y="272236"/>
                  <a:pt x="20818" y="769311"/>
                  <a:pt x="146527" y="1256776"/>
                </a:cubicBezTo>
                <a:cubicBezTo>
                  <a:pt x="272236" y="1744241"/>
                  <a:pt x="769310" y="2037501"/>
                  <a:pt x="1256775" y="1911793"/>
                </a:cubicBezTo>
                <a:cubicBezTo>
                  <a:pt x="1744239" y="1786084"/>
                  <a:pt x="2037500" y="1289010"/>
                  <a:pt x="1911791" y="801545"/>
                </a:cubicBezTo>
                <a:cubicBezTo>
                  <a:pt x="1817510" y="435946"/>
                  <a:pt x="1514335" y="179587"/>
                  <a:pt x="1162992" y="127291"/>
                </a:cubicBezTo>
                <a:cubicBezTo>
                  <a:pt x="1133713" y="122933"/>
                  <a:pt x="1104100" y="119992"/>
                  <a:pt x="1074245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8C5EA98-B1BE-2CDB-87EB-C3A7E44ABEF8}"/>
              </a:ext>
            </a:extLst>
          </p:cNvPr>
          <p:cNvSpPr/>
          <p:nvPr/>
        </p:nvSpPr>
        <p:spPr>
          <a:xfrm>
            <a:off x="3835620" y="3428200"/>
            <a:ext cx="1473344" cy="1473344"/>
          </a:xfrm>
          <a:custGeom>
            <a:avLst/>
            <a:gdLst>
              <a:gd name="connsiteX0" fmla="*/ 1080052 w 2058318"/>
              <a:gd name="connsiteY0" fmla="*/ 1234 h 2058318"/>
              <a:gd name="connsiteX1" fmla="*/ 1180229 w 2058318"/>
              <a:gd name="connsiteY1" fmla="*/ 11132 h 2058318"/>
              <a:gd name="connsiteX2" fmla="*/ 1974865 w 2058318"/>
              <a:gd name="connsiteY2" fmla="*/ 623460 h 2058318"/>
              <a:gd name="connsiteX3" fmla="*/ 2024397 w 2058318"/>
              <a:gd name="connsiteY3" fmla="*/ 769065 h 2058318"/>
              <a:gd name="connsiteX4" fmla="*/ 2025066 w 2058318"/>
              <a:gd name="connsiteY4" fmla="*/ 772333 h 2058318"/>
              <a:gd name="connsiteX5" fmla="*/ 2026309 w 2058318"/>
              <a:gd name="connsiteY5" fmla="*/ 776311 h 2058318"/>
              <a:gd name="connsiteX6" fmla="*/ 2046599 w 2058318"/>
              <a:gd name="connsiteY6" fmla="*/ 875422 h 2058318"/>
              <a:gd name="connsiteX7" fmla="*/ 1286091 w 2058318"/>
              <a:gd name="connsiteY7" fmla="*/ 2025474 h 2058318"/>
              <a:gd name="connsiteX8" fmla="*/ 64259 w 2058318"/>
              <a:gd name="connsiteY8" fmla="*/ 1386633 h 2058318"/>
              <a:gd name="connsiteX9" fmla="*/ 34085 w 2058318"/>
              <a:gd name="connsiteY9" fmla="*/ 1290061 h 2058318"/>
              <a:gd name="connsiteX10" fmla="*/ 33251 w 2058318"/>
              <a:gd name="connsiteY10" fmla="*/ 1285987 h 2058318"/>
              <a:gd name="connsiteX11" fmla="*/ 32178 w 2058318"/>
              <a:gd name="connsiteY11" fmla="*/ 1282831 h 2058318"/>
              <a:gd name="connsiteX12" fmla="*/ 11719 w 2058318"/>
              <a:gd name="connsiteY12" fmla="*/ 1182898 h 2058318"/>
              <a:gd name="connsiteX13" fmla="*/ 772227 w 2058318"/>
              <a:gd name="connsiteY13" fmla="*/ 32846 h 2058318"/>
              <a:gd name="connsiteX14" fmla="*/ 1080052 w 2058318"/>
              <a:gd name="connsiteY14" fmla="*/ 1234 h 2058318"/>
              <a:gd name="connsiteX15" fmla="*/ 1074245 w 2058318"/>
              <a:gd name="connsiteY15" fmla="*/ 118523 h 2058318"/>
              <a:gd name="connsiteX16" fmla="*/ 801544 w 2058318"/>
              <a:gd name="connsiteY16" fmla="*/ 146528 h 2058318"/>
              <a:gd name="connsiteX17" fmla="*/ 146527 w 2058318"/>
              <a:gd name="connsiteY17" fmla="*/ 1256776 h 2058318"/>
              <a:gd name="connsiteX18" fmla="*/ 1256775 w 2058318"/>
              <a:gd name="connsiteY18" fmla="*/ 1911793 h 2058318"/>
              <a:gd name="connsiteX19" fmla="*/ 1911792 w 2058318"/>
              <a:gd name="connsiteY19" fmla="*/ 801545 h 2058318"/>
              <a:gd name="connsiteX20" fmla="*/ 1162992 w 2058318"/>
              <a:gd name="connsiteY20" fmla="*/ 127291 h 2058318"/>
              <a:gd name="connsiteX21" fmla="*/ 1074245 w 2058318"/>
              <a:gd name="connsiteY21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9" y="11132"/>
                </a:cubicBezTo>
                <a:cubicBezTo>
                  <a:pt x="1527251" y="62785"/>
                  <a:pt x="1832644" y="290797"/>
                  <a:pt x="1974865" y="623460"/>
                </a:cubicBezTo>
                <a:lnTo>
                  <a:pt x="2024397" y="769065"/>
                </a:lnTo>
                <a:lnTo>
                  <a:pt x="2025066" y="772333"/>
                </a:lnTo>
                <a:lnTo>
                  <a:pt x="2026309" y="776311"/>
                </a:lnTo>
                <a:lnTo>
                  <a:pt x="2046599" y="875422"/>
                </a:lnTo>
                <a:cubicBezTo>
                  <a:pt x="2125138" y="1390977"/>
                  <a:pt x="1801950" y="1892444"/>
                  <a:pt x="1286091" y="2025474"/>
                </a:cubicBezTo>
                <a:cubicBezTo>
                  <a:pt x="770233" y="2158505"/>
                  <a:pt x="244840" y="1875873"/>
                  <a:pt x="64259" y="1386633"/>
                </a:cubicBezTo>
                <a:lnTo>
                  <a:pt x="34085" y="1290061"/>
                </a:lnTo>
                <a:lnTo>
                  <a:pt x="33251" y="1285987"/>
                </a:lnTo>
                <a:lnTo>
                  <a:pt x="32178" y="1282831"/>
                </a:lnTo>
                <a:lnTo>
                  <a:pt x="11719" y="1182898"/>
                </a:lnTo>
                <a:cubicBezTo>
                  <a:pt x="-66818" y="667343"/>
                  <a:pt x="256369" y="165877"/>
                  <a:pt x="772227" y="32846"/>
                </a:cubicBezTo>
                <a:cubicBezTo>
                  <a:pt x="875399" y="6240"/>
                  <a:pt x="978953" y="-3740"/>
                  <a:pt x="1080052" y="1234"/>
                </a:cubicBezTo>
                <a:close/>
                <a:moveTo>
                  <a:pt x="1074245" y="118523"/>
                </a:moveTo>
                <a:cubicBezTo>
                  <a:pt x="984681" y="114117"/>
                  <a:pt x="892944" y="122958"/>
                  <a:pt x="801544" y="146528"/>
                </a:cubicBezTo>
                <a:cubicBezTo>
                  <a:pt x="314079" y="272236"/>
                  <a:pt x="20818" y="769311"/>
                  <a:pt x="146527" y="1256776"/>
                </a:cubicBezTo>
                <a:cubicBezTo>
                  <a:pt x="272236" y="1744241"/>
                  <a:pt x="769310" y="2037501"/>
                  <a:pt x="1256775" y="1911793"/>
                </a:cubicBezTo>
                <a:cubicBezTo>
                  <a:pt x="1744240" y="1786084"/>
                  <a:pt x="2037500" y="1289010"/>
                  <a:pt x="1911792" y="801545"/>
                </a:cubicBezTo>
                <a:cubicBezTo>
                  <a:pt x="1817510" y="435946"/>
                  <a:pt x="1514335" y="179587"/>
                  <a:pt x="1162992" y="127291"/>
                </a:cubicBezTo>
                <a:cubicBezTo>
                  <a:pt x="1133713" y="122933"/>
                  <a:pt x="1104100" y="119992"/>
                  <a:pt x="1074245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EFB8F65-6EBD-4081-5154-7010EB2807F1}"/>
              </a:ext>
            </a:extLst>
          </p:cNvPr>
          <p:cNvSpPr/>
          <p:nvPr/>
        </p:nvSpPr>
        <p:spPr>
          <a:xfrm>
            <a:off x="2409586" y="3795949"/>
            <a:ext cx="1473344" cy="1473344"/>
          </a:xfrm>
          <a:custGeom>
            <a:avLst/>
            <a:gdLst>
              <a:gd name="connsiteX0" fmla="*/ 1080052 w 2058318"/>
              <a:gd name="connsiteY0" fmla="*/ 1234 h 2058318"/>
              <a:gd name="connsiteX1" fmla="*/ 1180229 w 2058318"/>
              <a:gd name="connsiteY1" fmla="*/ 11132 h 2058318"/>
              <a:gd name="connsiteX2" fmla="*/ 1974865 w 2058318"/>
              <a:gd name="connsiteY2" fmla="*/ 623460 h 2058318"/>
              <a:gd name="connsiteX3" fmla="*/ 2024400 w 2058318"/>
              <a:gd name="connsiteY3" fmla="*/ 769072 h 2058318"/>
              <a:gd name="connsiteX4" fmla="*/ 2025067 w 2058318"/>
              <a:gd name="connsiteY4" fmla="*/ 772333 h 2058318"/>
              <a:gd name="connsiteX5" fmla="*/ 2026307 w 2058318"/>
              <a:gd name="connsiteY5" fmla="*/ 776302 h 2058318"/>
              <a:gd name="connsiteX6" fmla="*/ 2046599 w 2058318"/>
              <a:gd name="connsiteY6" fmla="*/ 875422 h 2058318"/>
              <a:gd name="connsiteX7" fmla="*/ 1286091 w 2058318"/>
              <a:gd name="connsiteY7" fmla="*/ 2025474 h 2058318"/>
              <a:gd name="connsiteX8" fmla="*/ 64259 w 2058318"/>
              <a:gd name="connsiteY8" fmla="*/ 1386633 h 2058318"/>
              <a:gd name="connsiteX9" fmla="*/ 34088 w 2058318"/>
              <a:gd name="connsiteY9" fmla="*/ 1290070 h 2058318"/>
              <a:gd name="connsiteX10" fmla="*/ 33252 w 2058318"/>
              <a:gd name="connsiteY10" fmla="*/ 1285987 h 2058318"/>
              <a:gd name="connsiteX11" fmla="*/ 32176 w 2058318"/>
              <a:gd name="connsiteY11" fmla="*/ 1282824 h 2058318"/>
              <a:gd name="connsiteX12" fmla="*/ 11719 w 2058318"/>
              <a:gd name="connsiteY12" fmla="*/ 1182898 h 2058318"/>
              <a:gd name="connsiteX13" fmla="*/ 772227 w 2058318"/>
              <a:gd name="connsiteY13" fmla="*/ 32846 h 2058318"/>
              <a:gd name="connsiteX14" fmla="*/ 1080052 w 2058318"/>
              <a:gd name="connsiteY14" fmla="*/ 1234 h 2058318"/>
              <a:gd name="connsiteX15" fmla="*/ 1074245 w 2058318"/>
              <a:gd name="connsiteY15" fmla="*/ 118523 h 2058318"/>
              <a:gd name="connsiteX16" fmla="*/ 801544 w 2058318"/>
              <a:gd name="connsiteY16" fmla="*/ 146528 h 2058318"/>
              <a:gd name="connsiteX17" fmla="*/ 146527 w 2058318"/>
              <a:gd name="connsiteY17" fmla="*/ 1256776 h 2058318"/>
              <a:gd name="connsiteX18" fmla="*/ 1256775 w 2058318"/>
              <a:gd name="connsiteY18" fmla="*/ 1911793 h 2058318"/>
              <a:gd name="connsiteX19" fmla="*/ 1911792 w 2058318"/>
              <a:gd name="connsiteY19" fmla="*/ 801545 h 2058318"/>
              <a:gd name="connsiteX20" fmla="*/ 1162992 w 2058318"/>
              <a:gd name="connsiteY20" fmla="*/ 127291 h 2058318"/>
              <a:gd name="connsiteX21" fmla="*/ 1074245 w 2058318"/>
              <a:gd name="connsiteY21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9" y="11132"/>
                </a:cubicBezTo>
                <a:cubicBezTo>
                  <a:pt x="1527251" y="62785"/>
                  <a:pt x="1832644" y="290797"/>
                  <a:pt x="1974865" y="623460"/>
                </a:cubicBezTo>
                <a:lnTo>
                  <a:pt x="2024400" y="769072"/>
                </a:lnTo>
                <a:lnTo>
                  <a:pt x="2025067" y="772333"/>
                </a:lnTo>
                <a:lnTo>
                  <a:pt x="2026307" y="776302"/>
                </a:lnTo>
                <a:lnTo>
                  <a:pt x="2046599" y="875422"/>
                </a:lnTo>
                <a:cubicBezTo>
                  <a:pt x="2125138" y="1390977"/>
                  <a:pt x="1801950" y="1892444"/>
                  <a:pt x="1286091" y="2025474"/>
                </a:cubicBezTo>
                <a:cubicBezTo>
                  <a:pt x="770233" y="2158505"/>
                  <a:pt x="244840" y="1875873"/>
                  <a:pt x="64259" y="1386633"/>
                </a:cubicBezTo>
                <a:lnTo>
                  <a:pt x="34088" y="1290070"/>
                </a:lnTo>
                <a:lnTo>
                  <a:pt x="33252" y="1285987"/>
                </a:lnTo>
                <a:lnTo>
                  <a:pt x="32176" y="1282824"/>
                </a:lnTo>
                <a:lnTo>
                  <a:pt x="11719" y="1182898"/>
                </a:lnTo>
                <a:cubicBezTo>
                  <a:pt x="-66819" y="667343"/>
                  <a:pt x="256369" y="165877"/>
                  <a:pt x="772227" y="32846"/>
                </a:cubicBezTo>
                <a:cubicBezTo>
                  <a:pt x="875399" y="6240"/>
                  <a:pt x="978952" y="-3740"/>
                  <a:pt x="1080052" y="1234"/>
                </a:cubicBezTo>
                <a:close/>
                <a:moveTo>
                  <a:pt x="1074245" y="118523"/>
                </a:moveTo>
                <a:cubicBezTo>
                  <a:pt x="984681" y="114117"/>
                  <a:pt x="892944" y="122958"/>
                  <a:pt x="801544" y="146528"/>
                </a:cubicBezTo>
                <a:cubicBezTo>
                  <a:pt x="314079" y="272236"/>
                  <a:pt x="20818" y="769311"/>
                  <a:pt x="146527" y="1256776"/>
                </a:cubicBezTo>
                <a:cubicBezTo>
                  <a:pt x="272235" y="1744241"/>
                  <a:pt x="769310" y="2037501"/>
                  <a:pt x="1256775" y="1911793"/>
                </a:cubicBezTo>
                <a:cubicBezTo>
                  <a:pt x="1744240" y="1786084"/>
                  <a:pt x="2037500" y="1289010"/>
                  <a:pt x="1911792" y="801545"/>
                </a:cubicBezTo>
                <a:cubicBezTo>
                  <a:pt x="1817510" y="435946"/>
                  <a:pt x="1514335" y="179587"/>
                  <a:pt x="1162992" y="127291"/>
                </a:cubicBezTo>
                <a:cubicBezTo>
                  <a:pt x="1133713" y="122933"/>
                  <a:pt x="1104100" y="119992"/>
                  <a:pt x="1074245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49370-AB0C-AED1-11A5-FBEA431EA44A}"/>
              </a:ext>
            </a:extLst>
          </p:cNvPr>
          <p:cNvSpPr/>
          <p:nvPr/>
        </p:nvSpPr>
        <p:spPr>
          <a:xfrm>
            <a:off x="983554" y="4163698"/>
            <a:ext cx="1473344" cy="1473344"/>
          </a:xfrm>
          <a:custGeom>
            <a:avLst/>
            <a:gdLst>
              <a:gd name="connsiteX0" fmla="*/ 1080052 w 2058318"/>
              <a:gd name="connsiteY0" fmla="*/ 1234 h 2058318"/>
              <a:gd name="connsiteX1" fmla="*/ 1180228 w 2058318"/>
              <a:gd name="connsiteY1" fmla="*/ 11132 h 2058318"/>
              <a:gd name="connsiteX2" fmla="*/ 1974865 w 2058318"/>
              <a:gd name="connsiteY2" fmla="*/ 623460 h 2058318"/>
              <a:gd name="connsiteX3" fmla="*/ 2024397 w 2058318"/>
              <a:gd name="connsiteY3" fmla="*/ 769065 h 2058318"/>
              <a:gd name="connsiteX4" fmla="*/ 2025066 w 2058318"/>
              <a:gd name="connsiteY4" fmla="*/ 772333 h 2058318"/>
              <a:gd name="connsiteX5" fmla="*/ 2026309 w 2058318"/>
              <a:gd name="connsiteY5" fmla="*/ 776311 h 2058318"/>
              <a:gd name="connsiteX6" fmla="*/ 2046599 w 2058318"/>
              <a:gd name="connsiteY6" fmla="*/ 875422 h 2058318"/>
              <a:gd name="connsiteX7" fmla="*/ 1286091 w 2058318"/>
              <a:gd name="connsiteY7" fmla="*/ 2025474 h 2058318"/>
              <a:gd name="connsiteX8" fmla="*/ 32845 w 2058318"/>
              <a:gd name="connsiteY8" fmla="*/ 1286092 h 2058318"/>
              <a:gd name="connsiteX9" fmla="*/ 772227 w 2058318"/>
              <a:gd name="connsiteY9" fmla="*/ 32846 h 2058318"/>
              <a:gd name="connsiteX10" fmla="*/ 1080052 w 2058318"/>
              <a:gd name="connsiteY10" fmla="*/ 1234 h 2058318"/>
              <a:gd name="connsiteX11" fmla="*/ 1074245 w 2058318"/>
              <a:gd name="connsiteY11" fmla="*/ 118523 h 2058318"/>
              <a:gd name="connsiteX12" fmla="*/ 801544 w 2058318"/>
              <a:gd name="connsiteY12" fmla="*/ 146528 h 2058318"/>
              <a:gd name="connsiteX13" fmla="*/ 146527 w 2058318"/>
              <a:gd name="connsiteY13" fmla="*/ 1256776 h 2058318"/>
              <a:gd name="connsiteX14" fmla="*/ 1256775 w 2058318"/>
              <a:gd name="connsiteY14" fmla="*/ 1911793 h 2058318"/>
              <a:gd name="connsiteX15" fmla="*/ 1911791 w 2058318"/>
              <a:gd name="connsiteY15" fmla="*/ 801545 h 2058318"/>
              <a:gd name="connsiteX16" fmla="*/ 1162992 w 2058318"/>
              <a:gd name="connsiteY16" fmla="*/ 127291 h 2058318"/>
              <a:gd name="connsiteX17" fmla="*/ 1074245 w 2058318"/>
              <a:gd name="connsiteY17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8" y="11132"/>
                </a:cubicBezTo>
                <a:cubicBezTo>
                  <a:pt x="1527251" y="62785"/>
                  <a:pt x="1832644" y="290797"/>
                  <a:pt x="1974865" y="623460"/>
                </a:cubicBezTo>
                <a:lnTo>
                  <a:pt x="2024397" y="769065"/>
                </a:lnTo>
                <a:lnTo>
                  <a:pt x="2025066" y="772333"/>
                </a:lnTo>
                <a:lnTo>
                  <a:pt x="2026309" y="776311"/>
                </a:lnTo>
                <a:lnTo>
                  <a:pt x="2046599" y="875422"/>
                </a:lnTo>
                <a:cubicBezTo>
                  <a:pt x="2125138" y="1390977"/>
                  <a:pt x="1801950" y="1892444"/>
                  <a:pt x="1286091" y="2025474"/>
                </a:cubicBezTo>
                <a:cubicBezTo>
                  <a:pt x="735842" y="2167374"/>
                  <a:pt x="174745" y="1836341"/>
                  <a:pt x="32845" y="1286092"/>
                </a:cubicBezTo>
                <a:cubicBezTo>
                  <a:pt x="-109055" y="735843"/>
                  <a:pt x="221978" y="174746"/>
                  <a:pt x="772227" y="32846"/>
                </a:cubicBezTo>
                <a:cubicBezTo>
                  <a:pt x="875399" y="6240"/>
                  <a:pt x="978952" y="-3740"/>
                  <a:pt x="1080052" y="1234"/>
                </a:cubicBezTo>
                <a:close/>
                <a:moveTo>
                  <a:pt x="1074245" y="118523"/>
                </a:moveTo>
                <a:cubicBezTo>
                  <a:pt x="984681" y="114117"/>
                  <a:pt x="892944" y="122958"/>
                  <a:pt x="801544" y="146528"/>
                </a:cubicBezTo>
                <a:cubicBezTo>
                  <a:pt x="314079" y="272237"/>
                  <a:pt x="20818" y="769311"/>
                  <a:pt x="146527" y="1256776"/>
                </a:cubicBezTo>
                <a:cubicBezTo>
                  <a:pt x="272235" y="1744241"/>
                  <a:pt x="769310" y="2037501"/>
                  <a:pt x="1256775" y="1911793"/>
                </a:cubicBezTo>
                <a:cubicBezTo>
                  <a:pt x="1744239" y="1786084"/>
                  <a:pt x="2037500" y="1289010"/>
                  <a:pt x="1911791" y="801545"/>
                </a:cubicBezTo>
                <a:cubicBezTo>
                  <a:pt x="1817510" y="435946"/>
                  <a:pt x="1514335" y="179587"/>
                  <a:pt x="1162992" y="127291"/>
                </a:cubicBezTo>
                <a:cubicBezTo>
                  <a:pt x="1133713" y="122933"/>
                  <a:pt x="1104100" y="119992"/>
                  <a:pt x="1074245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Step-up Circle Process – Slide Template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AD0226D-3F6E-E319-2D07-091237161E30}"/>
              </a:ext>
            </a:extLst>
          </p:cNvPr>
          <p:cNvSpPr/>
          <p:nvPr/>
        </p:nvSpPr>
        <p:spPr>
          <a:xfrm>
            <a:off x="6709177" y="3606425"/>
            <a:ext cx="4103" cy="15548"/>
          </a:xfrm>
          <a:custGeom>
            <a:avLst/>
            <a:gdLst>
              <a:gd name="connsiteX0" fmla="*/ 0 w 5731"/>
              <a:gd name="connsiteY0" fmla="*/ 0 h 21721"/>
              <a:gd name="connsiteX1" fmla="*/ 3226 w 5731"/>
              <a:gd name="connsiteY1" fmla="*/ 9482 h 21721"/>
              <a:gd name="connsiteX2" fmla="*/ 5731 w 5731"/>
              <a:gd name="connsiteY2" fmla="*/ 21721 h 21721"/>
              <a:gd name="connsiteX3" fmla="*/ 2006 w 5731"/>
              <a:gd name="connsiteY3" fmla="*/ 9797 h 21721"/>
              <a:gd name="connsiteX4" fmla="*/ 0 w 5731"/>
              <a:gd name="connsiteY4" fmla="*/ 0 h 2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1" h="21721">
                <a:moveTo>
                  <a:pt x="0" y="0"/>
                </a:moveTo>
                <a:lnTo>
                  <a:pt x="3226" y="9482"/>
                </a:lnTo>
                <a:lnTo>
                  <a:pt x="5731" y="21721"/>
                </a:lnTo>
                <a:lnTo>
                  <a:pt x="2006" y="979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4B7CFB3-054D-33AD-AB5C-290023EBB6DF}"/>
              </a:ext>
            </a:extLst>
          </p:cNvPr>
          <p:cNvSpPr/>
          <p:nvPr/>
        </p:nvSpPr>
        <p:spPr>
          <a:xfrm>
            <a:off x="5284683" y="3978696"/>
            <a:ext cx="1369" cy="5187"/>
          </a:xfrm>
          <a:custGeom>
            <a:avLst/>
            <a:gdLst>
              <a:gd name="connsiteX0" fmla="*/ 0 w 1912"/>
              <a:gd name="connsiteY0" fmla="*/ 0 h 7246"/>
              <a:gd name="connsiteX1" fmla="*/ 1076 w 1912"/>
              <a:gd name="connsiteY1" fmla="*/ 3163 h 7246"/>
              <a:gd name="connsiteX2" fmla="*/ 1912 w 1912"/>
              <a:gd name="connsiteY2" fmla="*/ 7246 h 7246"/>
              <a:gd name="connsiteX3" fmla="*/ 669 w 1912"/>
              <a:gd name="connsiteY3" fmla="*/ 3268 h 7246"/>
              <a:gd name="connsiteX4" fmla="*/ 0 w 1912"/>
              <a:gd name="connsiteY4" fmla="*/ 0 h 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2" h="7246">
                <a:moveTo>
                  <a:pt x="0" y="0"/>
                </a:moveTo>
                <a:lnTo>
                  <a:pt x="1076" y="3163"/>
                </a:lnTo>
                <a:lnTo>
                  <a:pt x="1912" y="7246"/>
                </a:lnTo>
                <a:lnTo>
                  <a:pt x="669" y="326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336C6A8-8E8C-759B-991F-ED483FAF383F}"/>
              </a:ext>
            </a:extLst>
          </p:cNvPr>
          <p:cNvSpPr/>
          <p:nvPr/>
        </p:nvSpPr>
        <p:spPr>
          <a:xfrm>
            <a:off x="3858653" y="4346450"/>
            <a:ext cx="1365" cy="5175"/>
          </a:xfrm>
          <a:custGeom>
            <a:avLst/>
            <a:gdLst>
              <a:gd name="connsiteX0" fmla="*/ 0 w 1907"/>
              <a:gd name="connsiteY0" fmla="*/ 0 h 7230"/>
              <a:gd name="connsiteX1" fmla="*/ 1073 w 1907"/>
              <a:gd name="connsiteY1" fmla="*/ 3156 h 7230"/>
              <a:gd name="connsiteX2" fmla="*/ 1907 w 1907"/>
              <a:gd name="connsiteY2" fmla="*/ 7230 h 7230"/>
              <a:gd name="connsiteX3" fmla="*/ 667 w 1907"/>
              <a:gd name="connsiteY3" fmla="*/ 3261 h 7230"/>
              <a:gd name="connsiteX4" fmla="*/ 0 w 1907"/>
              <a:gd name="connsiteY4" fmla="*/ 0 h 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7" h="7230">
                <a:moveTo>
                  <a:pt x="0" y="0"/>
                </a:moveTo>
                <a:lnTo>
                  <a:pt x="1073" y="3156"/>
                </a:lnTo>
                <a:lnTo>
                  <a:pt x="1907" y="7230"/>
                </a:lnTo>
                <a:lnTo>
                  <a:pt x="667" y="32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718A0BA-676B-E240-1878-84F78D322470}"/>
              </a:ext>
            </a:extLst>
          </p:cNvPr>
          <p:cNvSpPr/>
          <p:nvPr/>
        </p:nvSpPr>
        <p:spPr>
          <a:xfrm>
            <a:off x="2432618" y="4714194"/>
            <a:ext cx="1369" cy="5187"/>
          </a:xfrm>
          <a:custGeom>
            <a:avLst/>
            <a:gdLst>
              <a:gd name="connsiteX0" fmla="*/ 0 w 1912"/>
              <a:gd name="connsiteY0" fmla="*/ 0 h 7246"/>
              <a:gd name="connsiteX1" fmla="*/ 1076 w 1912"/>
              <a:gd name="connsiteY1" fmla="*/ 3163 h 7246"/>
              <a:gd name="connsiteX2" fmla="*/ 1912 w 1912"/>
              <a:gd name="connsiteY2" fmla="*/ 7246 h 7246"/>
              <a:gd name="connsiteX3" fmla="*/ 669 w 1912"/>
              <a:gd name="connsiteY3" fmla="*/ 3268 h 7246"/>
              <a:gd name="connsiteX4" fmla="*/ 0 w 1912"/>
              <a:gd name="connsiteY4" fmla="*/ 0 h 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2" h="7246">
                <a:moveTo>
                  <a:pt x="0" y="0"/>
                </a:moveTo>
                <a:lnTo>
                  <a:pt x="1076" y="3163"/>
                </a:lnTo>
                <a:lnTo>
                  <a:pt x="1912" y="7246"/>
                </a:lnTo>
                <a:lnTo>
                  <a:pt x="669" y="326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6577C718-0C6C-42DA-CC4C-AF6E524E995B}"/>
              </a:ext>
            </a:extLst>
          </p:cNvPr>
          <p:cNvSpPr/>
          <p:nvPr/>
        </p:nvSpPr>
        <p:spPr>
          <a:xfrm rot="20732369">
            <a:off x="983700" y="4163919"/>
            <a:ext cx="1472687" cy="1472687"/>
          </a:xfrm>
          <a:prstGeom prst="arc">
            <a:avLst>
              <a:gd name="adj1" fmla="val 10804381"/>
              <a:gd name="adj2" fmla="val 0"/>
            </a:avLst>
          </a:prstGeom>
          <a:ln w="2413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04C76276-F828-2773-F96E-AAEFDAB6ED77}"/>
              </a:ext>
            </a:extLst>
          </p:cNvPr>
          <p:cNvSpPr/>
          <p:nvPr/>
        </p:nvSpPr>
        <p:spPr>
          <a:xfrm rot="20732369">
            <a:off x="2409732" y="3796170"/>
            <a:ext cx="1472687" cy="1472687"/>
          </a:xfrm>
          <a:prstGeom prst="arc">
            <a:avLst>
              <a:gd name="adj1" fmla="val 10804381"/>
              <a:gd name="adj2" fmla="val 0"/>
            </a:avLst>
          </a:prstGeom>
          <a:ln w="241300" cap="rnd">
            <a:solidFill>
              <a:srgbClr val="FCB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788CBA46-4DED-4F9B-FFD3-0A596A0E03A8}"/>
              </a:ext>
            </a:extLst>
          </p:cNvPr>
          <p:cNvSpPr/>
          <p:nvPr/>
        </p:nvSpPr>
        <p:spPr>
          <a:xfrm rot="20732369">
            <a:off x="3835765" y="3428421"/>
            <a:ext cx="1472687" cy="1472687"/>
          </a:xfrm>
          <a:prstGeom prst="arc">
            <a:avLst>
              <a:gd name="adj1" fmla="val 10804381"/>
              <a:gd name="adj2" fmla="val 0"/>
            </a:avLst>
          </a:prstGeom>
          <a:ln w="2413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477D99BA-C4EE-A2B0-39D4-B7057D0A8BC3}"/>
              </a:ext>
            </a:extLst>
          </p:cNvPr>
          <p:cNvSpPr/>
          <p:nvPr/>
        </p:nvSpPr>
        <p:spPr>
          <a:xfrm rot="20732369">
            <a:off x="5261797" y="3060672"/>
            <a:ext cx="1472687" cy="1472687"/>
          </a:xfrm>
          <a:prstGeom prst="arc">
            <a:avLst>
              <a:gd name="adj1" fmla="val 10804381"/>
              <a:gd name="adj2" fmla="val 0"/>
            </a:avLst>
          </a:prstGeom>
          <a:ln w="231775" cap="rnd">
            <a:solidFill>
              <a:srgbClr val="DC61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35FDE475-6962-FCFF-6A88-7DAAE8E93CEC}"/>
              </a:ext>
            </a:extLst>
          </p:cNvPr>
          <p:cNvSpPr/>
          <p:nvPr/>
        </p:nvSpPr>
        <p:spPr>
          <a:xfrm rot="20732369">
            <a:off x="6687248" y="2693074"/>
            <a:ext cx="1472687" cy="1472687"/>
          </a:xfrm>
          <a:prstGeom prst="arc">
            <a:avLst>
              <a:gd name="adj1" fmla="val 10804381"/>
              <a:gd name="adj2" fmla="val 16929282"/>
            </a:avLst>
          </a:prstGeom>
          <a:ln w="2317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3C652E8-BB71-1D6D-46DA-2C8E10426F20}"/>
              </a:ext>
            </a:extLst>
          </p:cNvPr>
          <p:cNvCxnSpPr>
            <a:cxnSpLocks/>
          </p:cNvCxnSpPr>
          <p:nvPr/>
        </p:nvCxnSpPr>
        <p:spPr>
          <a:xfrm flipV="1">
            <a:off x="7423773" y="2381405"/>
            <a:ext cx="0" cy="299699"/>
          </a:xfrm>
          <a:prstGeom prst="straightConnector1">
            <a:avLst/>
          </a:prstGeom>
          <a:ln w="241300" cap="rnd">
            <a:solidFill>
              <a:schemeClr val="accent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EC06F70-8A58-A9DE-DCF1-1DFBADD62741}"/>
              </a:ext>
            </a:extLst>
          </p:cNvPr>
          <p:cNvCxnSpPr>
            <a:cxnSpLocks/>
          </p:cNvCxnSpPr>
          <p:nvPr/>
        </p:nvCxnSpPr>
        <p:spPr>
          <a:xfrm flipV="1">
            <a:off x="1720226" y="3852448"/>
            <a:ext cx="0" cy="299699"/>
          </a:xfrm>
          <a:prstGeom prst="straightConnector1">
            <a:avLst/>
          </a:prstGeom>
          <a:ln w="241300" cap="rnd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B323B92-62CB-9480-E23D-0ED0D28FE714}"/>
              </a:ext>
            </a:extLst>
          </p:cNvPr>
          <p:cNvCxnSpPr>
            <a:cxnSpLocks/>
          </p:cNvCxnSpPr>
          <p:nvPr/>
        </p:nvCxnSpPr>
        <p:spPr>
          <a:xfrm flipV="1">
            <a:off x="3146258" y="3485304"/>
            <a:ext cx="0" cy="299699"/>
          </a:xfrm>
          <a:prstGeom prst="straightConnector1">
            <a:avLst/>
          </a:prstGeom>
          <a:ln w="241300" cap="rnd">
            <a:solidFill>
              <a:srgbClr val="FCB43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C418DF3-2D2E-017A-7F06-41BB473760FD}"/>
              </a:ext>
            </a:extLst>
          </p:cNvPr>
          <p:cNvCxnSpPr>
            <a:cxnSpLocks/>
          </p:cNvCxnSpPr>
          <p:nvPr/>
        </p:nvCxnSpPr>
        <p:spPr>
          <a:xfrm flipV="1">
            <a:off x="4572291" y="3118159"/>
            <a:ext cx="0" cy="299699"/>
          </a:xfrm>
          <a:prstGeom prst="straightConnector1">
            <a:avLst/>
          </a:prstGeom>
          <a:ln w="241300" cap="rnd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F045533-AFF9-A316-0742-1E5A121EF32F}"/>
              </a:ext>
            </a:extLst>
          </p:cNvPr>
          <p:cNvCxnSpPr>
            <a:cxnSpLocks/>
          </p:cNvCxnSpPr>
          <p:nvPr/>
        </p:nvCxnSpPr>
        <p:spPr>
          <a:xfrm flipV="1">
            <a:off x="5998323" y="2751014"/>
            <a:ext cx="0" cy="299699"/>
          </a:xfrm>
          <a:prstGeom prst="straightConnector1">
            <a:avLst/>
          </a:prstGeom>
          <a:ln w="241300" cap="rnd">
            <a:solidFill>
              <a:srgbClr val="DC611B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Graphic 46" descr="Bullseye with solid fill">
            <a:extLst>
              <a:ext uri="{FF2B5EF4-FFF2-40B4-BE49-F238E27FC236}">
                <a16:creationId xmlns:a16="http://schemas.microsoft.com/office/drawing/2014/main" id="{3F2A28E3-AF40-4061-83D3-4D002A563B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86269" y="1647038"/>
            <a:ext cx="822960" cy="822960"/>
          </a:xfrm>
          <a:prstGeom prst="rect">
            <a:avLst/>
          </a:prstGeom>
        </p:spPr>
      </p:pic>
      <p:pic>
        <p:nvPicPr>
          <p:cNvPr id="48" name="Graphic 47" descr="Coins with solid fill">
            <a:extLst>
              <a:ext uri="{FF2B5EF4-FFF2-40B4-BE49-F238E27FC236}">
                <a16:creationId xmlns:a16="http://schemas.microsoft.com/office/drawing/2014/main" id="{743BE15F-B020-D870-7F09-6902C53235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12111" y="1247764"/>
            <a:ext cx="822960" cy="822960"/>
          </a:xfrm>
          <a:prstGeom prst="rect">
            <a:avLst/>
          </a:prstGeom>
        </p:spPr>
      </p:pic>
      <p:pic>
        <p:nvPicPr>
          <p:cNvPr id="49" name="Graphic 48" descr="Chat with solid fill">
            <a:extLst>
              <a:ext uri="{FF2B5EF4-FFF2-40B4-BE49-F238E27FC236}">
                <a16:creationId xmlns:a16="http://schemas.microsoft.com/office/drawing/2014/main" id="{92E5EF2E-5DB7-2FCF-E417-199701DF3E9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08746" y="2739554"/>
            <a:ext cx="822960" cy="822960"/>
          </a:xfrm>
          <a:prstGeom prst="rect">
            <a:avLst/>
          </a:prstGeom>
        </p:spPr>
      </p:pic>
      <p:pic>
        <p:nvPicPr>
          <p:cNvPr id="50" name="Graphic 49" descr="Single gear with solid fill">
            <a:extLst>
              <a:ext uri="{FF2B5EF4-FFF2-40B4-BE49-F238E27FC236}">
                <a16:creationId xmlns:a16="http://schemas.microsoft.com/office/drawing/2014/main" id="{35493C37-7329-563D-93E8-0010AB7A6A7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60428" y="2073594"/>
            <a:ext cx="822960" cy="822960"/>
          </a:xfrm>
          <a:prstGeom prst="rect">
            <a:avLst/>
          </a:prstGeom>
        </p:spPr>
      </p:pic>
      <p:pic>
        <p:nvPicPr>
          <p:cNvPr id="51" name="Graphic 50" descr="Magnifying glass with solid fill">
            <a:extLst>
              <a:ext uri="{FF2B5EF4-FFF2-40B4-BE49-F238E27FC236}">
                <a16:creationId xmlns:a16="http://schemas.microsoft.com/office/drawing/2014/main" id="{CD06743C-F7BC-85A2-EBF2-BCF7BB0BFDE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34587" y="2441321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3A6997E-3075-BDE4-C6CA-D5C839F6DE74}"/>
              </a:ext>
            </a:extLst>
          </p:cNvPr>
          <p:cNvSpPr/>
          <p:nvPr/>
        </p:nvSpPr>
        <p:spPr>
          <a:xfrm>
            <a:off x="6687102" y="2692853"/>
            <a:ext cx="1473344" cy="1473344"/>
          </a:xfrm>
          <a:custGeom>
            <a:avLst/>
            <a:gdLst>
              <a:gd name="connsiteX0" fmla="*/ 1080052 w 2058318"/>
              <a:gd name="connsiteY0" fmla="*/ 1234 h 2058318"/>
              <a:gd name="connsiteX1" fmla="*/ 1180229 w 2058318"/>
              <a:gd name="connsiteY1" fmla="*/ 11132 h 2058318"/>
              <a:gd name="connsiteX2" fmla="*/ 2025474 w 2058318"/>
              <a:gd name="connsiteY2" fmla="*/ 772228 h 2058318"/>
              <a:gd name="connsiteX3" fmla="*/ 1286092 w 2058318"/>
              <a:gd name="connsiteY3" fmla="*/ 2025474 h 2058318"/>
              <a:gd name="connsiteX4" fmla="*/ 64260 w 2058318"/>
              <a:gd name="connsiteY4" fmla="*/ 1386633 h 2058318"/>
              <a:gd name="connsiteX5" fmla="*/ 36571 w 2058318"/>
              <a:gd name="connsiteY5" fmla="*/ 1298016 h 2058318"/>
              <a:gd name="connsiteX6" fmla="*/ 34066 w 2058318"/>
              <a:gd name="connsiteY6" fmla="*/ 1285777 h 2058318"/>
              <a:gd name="connsiteX7" fmla="*/ 30840 w 2058318"/>
              <a:gd name="connsiteY7" fmla="*/ 1276295 h 2058318"/>
              <a:gd name="connsiteX8" fmla="*/ 11720 w 2058318"/>
              <a:gd name="connsiteY8" fmla="*/ 1182898 h 2058318"/>
              <a:gd name="connsiteX9" fmla="*/ 772228 w 2058318"/>
              <a:gd name="connsiteY9" fmla="*/ 32846 h 2058318"/>
              <a:gd name="connsiteX10" fmla="*/ 1080052 w 2058318"/>
              <a:gd name="connsiteY10" fmla="*/ 1234 h 2058318"/>
              <a:gd name="connsiteX11" fmla="*/ 1074246 w 2058318"/>
              <a:gd name="connsiteY11" fmla="*/ 118523 h 2058318"/>
              <a:gd name="connsiteX12" fmla="*/ 801545 w 2058318"/>
              <a:gd name="connsiteY12" fmla="*/ 146528 h 2058318"/>
              <a:gd name="connsiteX13" fmla="*/ 146528 w 2058318"/>
              <a:gd name="connsiteY13" fmla="*/ 1256776 h 2058318"/>
              <a:gd name="connsiteX14" fmla="*/ 1256775 w 2058318"/>
              <a:gd name="connsiteY14" fmla="*/ 1911792 h 2058318"/>
              <a:gd name="connsiteX15" fmla="*/ 1911792 w 2058318"/>
              <a:gd name="connsiteY15" fmla="*/ 801545 h 2058318"/>
              <a:gd name="connsiteX16" fmla="*/ 1162993 w 2058318"/>
              <a:gd name="connsiteY16" fmla="*/ 127291 h 2058318"/>
              <a:gd name="connsiteX17" fmla="*/ 1074246 w 2058318"/>
              <a:gd name="connsiteY17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9" y="11132"/>
                </a:cubicBezTo>
                <a:cubicBezTo>
                  <a:pt x="1576825" y="70164"/>
                  <a:pt x="1919049" y="359542"/>
                  <a:pt x="2025474" y="772228"/>
                </a:cubicBezTo>
                <a:cubicBezTo>
                  <a:pt x="2167374" y="1322477"/>
                  <a:pt x="1836341" y="1883575"/>
                  <a:pt x="1286092" y="2025474"/>
                </a:cubicBezTo>
                <a:cubicBezTo>
                  <a:pt x="770234" y="2158505"/>
                  <a:pt x="244840" y="1875873"/>
                  <a:pt x="64260" y="1386633"/>
                </a:cubicBezTo>
                <a:lnTo>
                  <a:pt x="36571" y="1298016"/>
                </a:lnTo>
                <a:lnTo>
                  <a:pt x="34066" y="1285777"/>
                </a:lnTo>
                <a:lnTo>
                  <a:pt x="30840" y="1276295"/>
                </a:lnTo>
                <a:lnTo>
                  <a:pt x="11720" y="1182898"/>
                </a:lnTo>
                <a:cubicBezTo>
                  <a:pt x="-66819" y="667343"/>
                  <a:pt x="256370" y="165877"/>
                  <a:pt x="772228" y="32846"/>
                </a:cubicBezTo>
                <a:cubicBezTo>
                  <a:pt x="875399" y="6240"/>
                  <a:pt x="978952" y="-3740"/>
                  <a:pt x="1080052" y="1234"/>
                </a:cubicBezTo>
                <a:close/>
                <a:moveTo>
                  <a:pt x="1074246" y="118523"/>
                </a:moveTo>
                <a:cubicBezTo>
                  <a:pt x="984681" y="114117"/>
                  <a:pt x="892945" y="122958"/>
                  <a:pt x="801545" y="146528"/>
                </a:cubicBezTo>
                <a:cubicBezTo>
                  <a:pt x="314080" y="272236"/>
                  <a:pt x="20819" y="769311"/>
                  <a:pt x="146528" y="1256776"/>
                </a:cubicBezTo>
                <a:cubicBezTo>
                  <a:pt x="272236" y="1744240"/>
                  <a:pt x="769311" y="2037501"/>
                  <a:pt x="1256775" y="1911792"/>
                </a:cubicBezTo>
                <a:cubicBezTo>
                  <a:pt x="1744240" y="1786084"/>
                  <a:pt x="2037501" y="1289010"/>
                  <a:pt x="1911792" y="801545"/>
                </a:cubicBezTo>
                <a:cubicBezTo>
                  <a:pt x="1817511" y="435946"/>
                  <a:pt x="1514336" y="179587"/>
                  <a:pt x="1162993" y="127291"/>
                </a:cubicBezTo>
                <a:cubicBezTo>
                  <a:pt x="1133714" y="122933"/>
                  <a:pt x="1104101" y="119992"/>
                  <a:pt x="1074246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Lorem Ipsum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B88BBB2B-00DC-94C6-15CD-E3AED08B5A83}"/>
              </a:ext>
            </a:extLst>
          </p:cNvPr>
          <p:cNvSpPr/>
          <p:nvPr/>
        </p:nvSpPr>
        <p:spPr>
          <a:xfrm>
            <a:off x="5261652" y="3060451"/>
            <a:ext cx="1473344" cy="1473344"/>
          </a:xfrm>
          <a:custGeom>
            <a:avLst/>
            <a:gdLst>
              <a:gd name="connsiteX0" fmla="*/ 1080052 w 2058318"/>
              <a:gd name="connsiteY0" fmla="*/ 1234 h 2058318"/>
              <a:gd name="connsiteX1" fmla="*/ 1180229 w 2058318"/>
              <a:gd name="connsiteY1" fmla="*/ 11132 h 2058318"/>
              <a:gd name="connsiteX2" fmla="*/ 1974865 w 2058318"/>
              <a:gd name="connsiteY2" fmla="*/ 623460 h 2058318"/>
              <a:gd name="connsiteX3" fmla="*/ 2022247 w 2058318"/>
              <a:gd name="connsiteY3" fmla="*/ 762746 h 2058318"/>
              <a:gd name="connsiteX4" fmla="*/ 2024253 w 2058318"/>
              <a:gd name="connsiteY4" fmla="*/ 772543 h 2058318"/>
              <a:gd name="connsiteX5" fmla="*/ 2027978 w 2058318"/>
              <a:gd name="connsiteY5" fmla="*/ 784467 h 2058318"/>
              <a:gd name="connsiteX6" fmla="*/ 2046599 w 2058318"/>
              <a:gd name="connsiteY6" fmla="*/ 875422 h 2058318"/>
              <a:gd name="connsiteX7" fmla="*/ 1286091 w 2058318"/>
              <a:gd name="connsiteY7" fmla="*/ 2025474 h 2058318"/>
              <a:gd name="connsiteX8" fmla="*/ 64259 w 2058318"/>
              <a:gd name="connsiteY8" fmla="*/ 1386633 h 2058318"/>
              <a:gd name="connsiteX9" fmla="*/ 34088 w 2058318"/>
              <a:gd name="connsiteY9" fmla="*/ 1290070 h 2058318"/>
              <a:gd name="connsiteX10" fmla="*/ 33252 w 2058318"/>
              <a:gd name="connsiteY10" fmla="*/ 1285987 h 2058318"/>
              <a:gd name="connsiteX11" fmla="*/ 32176 w 2058318"/>
              <a:gd name="connsiteY11" fmla="*/ 1282824 h 2058318"/>
              <a:gd name="connsiteX12" fmla="*/ 11719 w 2058318"/>
              <a:gd name="connsiteY12" fmla="*/ 1182898 h 2058318"/>
              <a:gd name="connsiteX13" fmla="*/ 772227 w 2058318"/>
              <a:gd name="connsiteY13" fmla="*/ 32846 h 2058318"/>
              <a:gd name="connsiteX14" fmla="*/ 1080052 w 2058318"/>
              <a:gd name="connsiteY14" fmla="*/ 1234 h 2058318"/>
              <a:gd name="connsiteX15" fmla="*/ 1074245 w 2058318"/>
              <a:gd name="connsiteY15" fmla="*/ 118523 h 2058318"/>
              <a:gd name="connsiteX16" fmla="*/ 801544 w 2058318"/>
              <a:gd name="connsiteY16" fmla="*/ 146528 h 2058318"/>
              <a:gd name="connsiteX17" fmla="*/ 146527 w 2058318"/>
              <a:gd name="connsiteY17" fmla="*/ 1256776 h 2058318"/>
              <a:gd name="connsiteX18" fmla="*/ 1256775 w 2058318"/>
              <a:gd name="connsiteY18" fmla="*/ 1911793 h 2058318"/>
              <a:gd name="connsiteX19" fmla="*/ 1911791 w 2058318"/>
              <a:gd name="connsiteY19" fmla="*/ 801545 h 2058318"/>
              <a:gd name="connsiteX20" fmla="*/ 1162992 w 2058318"/>
              <a:gd name="connsiteY20" fmla="*/ 127291 h 2058318"/>
              <a:gd name="connsiteX21" fmla="*/ 1074245 w 2058318"/>
              <a:gd name="connsiteY21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9" y="11132"/>
                </a:cubicBezTo>
                <a:cubicBezTo>
                  <a:pt x="1527250" y="62785"/>
                  <a:pt x="1832642" y="290797"/>
                  <a:pt x="1974865" y="623460"/>
                </a:cubicBezTo>
                <a:lnTo>
                  <a:pt x="2022247" y="762746"/>
                </a:lnTo>
                <a:lnTo>
                  <a:pt x="2024253" y="772543"/>
                </a:lnTo>
                <a:lnTo>
                  <a:pt x="2027978" y="784467"/>
                </a:lnTo>
                <a:lnTo>
                  <a:pt x="2046599" y="875422"/>
                </a:lnTo>
                <a:cubicBezTo>
                  <a:pt x="2125138" y="1390977"/>
                  <a:pt x="1801949" y="1892444"/>
                  <a:pt x="1286091" y="2025474"/>
                </a:cubicBezTo>
                <a:cubicBezTo>
                  <a:pt x="770233" y="2158505"/>
                  <a:pt x="244840" y="1875873"/>
                  <a:pt x="64259" y="1386633"/>
                </a:cubicBezTo>
                <a:lnTo>
                  <a:pt x="34088" y="1290070"/>
                </a:lnTo>
                <a:lnTo>
                  <a:pt x="33252" y="1285987"/>
                </a:lnTo>
                <a:lnTo>
                  <a:pt x="32176" y="1282824"/>
                </a:lnTo>
                <a:lnTo>
                  <a:pt x="11719" y="1182898"/>
                </a:lnTo>
                <a:cubicBezTo>
                  <a:pt x="-66818" y="667343"/>
                  <a:pt x="256369" y="165877"/>
                  <a:pt x="772227" y="32846"/>
                </a:cubicBezTo>
                <a:cubicBezTo>
                  <a:pt x="875399" y="6240"/>
                  <a:pt x="978953" y="-3740"/>
                  <a:pt x="1080052" y="1234"/>
                </a:cubicBezTo>
                <a:close/>
                <a:moveTo>
                  <a:pt x="1074245" y="118523"/>
                </a:moveTo>
                <a:cubicBezTo>
                  <a:pt x="984681" y="114117"/>
                  <a:pt x="892944" y="122958"/>
                  <a:pt x="801544" y="146528"/>
                </a:cubicBezTo>
                <a:cubicBezTo>
                  <a:pt x="314079" y="272236"/>
                  <a:pt x="20818" y="769311"/>
                  <a:pt x="146527" y="1256776"/>
                </a:cubicBezTo>
                <a:cubicBezTo>
                  <a:pt x="272236" y="1744241"/>
                  <a:pt x="769310" y="2037501"/>
                  <a:pt x="1256775" y="1911793"/>
                </a:cubicBezTo>
                <a:cubicBezTo>
                  <a:pt x="1744239" y="1786084"/>
                  <a:pt x="2037500" y="1289010"/>
                  <a:pt x="1911791" y="801545"/>
                </a:cubicBezTo>
                <a:cubicBezTo>
                  <a:pt x="1817510" y="435946"/>
                  <a:pt x="1514335" y="179587"/>
                  <a:pt x="1162992" y="127291"/>
                </a:cubicBezTo>
                <a:cubicBezTo>
                  <a:pt x="1133713" y="122933"/>
                  <a:pt x="1104100" y="119992"/>
                  <a:pt x="1074245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Lorem Ipsum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8C5EA98-B1BE-2CDB-87EB-C3A7E44ABEF8}"/>
              </a:ext>
            </a:extLst>
          </p:cNvPr>
          <p:cNvSpPr/>
          <p:nvPr/>
        </p:nvSpPr>
        <p:spPr>
          <a:xfrm>
            <a:off x="3835620" y="3428200"/>
            <a:ext cx="1473344" cy="1473344"/>
          </a:xfrm>
          <a:custGeom>
            <a:avLst/>
            <a:gdLst>
              <a:gd name="connsiteX0" fmla="*/ 1080052 w 2058318"/>
              <a:gd name="connsiteY0" fmla="*/ 1234 h 2058318"/>
              <a:gd name="connsiteX1" fmla="*/ 1180229 w 2058318"/>
              <a:gd name="connsiteY1" fmla="*/ 11132 h 2058318"/>
              <a:gd name="connsiteX2" fmla="*/ 1974865 w 2058318"/>
              <a:gd name="connsiteY2" fmla="*/ 623460 h 2058318"/>
              <a:gd name="connsiteX3" fmla="*/ 2024397 w 2058318"/>
              <a:gd name="connsiteY3" fmla="*/ 769065 h 2058318"/>
              <a:gd name="connsiteX4" fmla="*/ 2025066 w 2058318"/>
              <a:gd name="connsiteY4" fmla="*/ 772333 h 2058318"/>
              <a:gd name="connsiteX5" fmla="*/ 2026309 w 2058318"/>
              <a:gd name="connsiteY5" fmla="*/ 776311 h 2058318"/>
              <a:gd name="connsiteX6" fmla="*/ 2046599 w 2058318"/>
              <a:gd name="connsiteY6" fmla="*/ 875422 h 2058318"/>
              <a:gd name="connsiteX7" fmla="*/ 1286091 w 2058318"/>
              <a:gd name="connsiteY7" fmla="*/ 2025474 h 2058318"/>
              <a:gd name="connsiteX8" fmla="*/ 64259 w 2058318"/>
              <a:gd name="connsiteY8" fmla="*/ 1386633 h 2058318"/>
              <a:gd name="connsiteX9" fmla="*/ 34085 w 2058318"/>
              <a:gd name="connsiteY9" fmla="*/ 1290061 h 2058318"/>
              <a:gd name="connsiteX10" fmla="*/ 33251 w 2058318"/>
              <a:gd name="connsiteY10" fmla="*/ 1285987 h 2058318"/>
              <a:gd name="connsiteX11" fmla="*/ 32178 w 2058318"/>
              <a:gd name="connsiteY11" fmla="*/ 1282831 h 2058318"/>
              <a:gd name="connsiteX12" fmla="*/ 11719 w 2058318"/>
              <a:gd name="connsiteY12" fmla="*/ 1182898 h 2058318"/>
              <a:gd name="connsiteX13" fmla="*/ 772227 w 2058318"/>
              <a:gd name="connsiteY13" fmla="*/ 32846 h 2058318"/>
              <a:gd name="connsiteX14" fmla="*/ 1080052 w 2058318"/>
              <a:gd name="connsiteY14" fmla="*/ 1234 h 2058318"/>
              <a:gd name="connsiteX15" fmla="*/ 1074245 w 2058318"/>
              <a:gd name="connsiteY15" fmla="*/ 118523 h 2058318"/>
              <a:gd name="connsiteX16" fmla="*/ 801544 w 2058318"/>
              <a:gd name="connsiteY16" fmla="*/ 146528 h 2058318"/>
              <a:gd name="connsiteX17" fmla="*/ 146527 w 2058318"/>
              <a:gd name="connsiteY17" fmla="*/ 1256776 h 2058318"/>
              <a:gd name="connsiteX18" fmla="*/ 1256775 w 2058318"/>
              <a:gd name="connsiteY18" fmla="*/ 1911793 h 2058318"/>
              <a:gd name="connsiteX19" fmla="*/ 1911792 w 2058318"/>
              <a:gd name="connsiteY19" fmla="*/ 801545 h 2058318"/>
              <a:gd name="connsiteX20" fmla="*/ 1162992 w 2058318"/>
              <a:gd name="connsiteY20" fmla="*/ 127291 h 2058318"/>
              <a:gd name="connsiteX21" fmla="*/ 1074245 w 2058318"/>
              <a:gd name="connsiteY21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9" y="11132"/>
                </a:cubicBezTo>
                <a:cubicBezTo>
                  <a:pt x="1527251" y="62785"/>
                  <a:pt x="1832644" y="290797"/>
                  <a:pt x="1974865" y="623460"/>
                </a:cubicBezTo>
                <a:lnTo>
                  <a:pt x="2024397" y="769065"/>
                </a:lnTo>
                <a:lnTo>
                  <a:pt x="2025066" y="772333"/>
                </a:lnTo>
                <a:lnTo>
                  <a:pt x="2026309" y="776311"/>
                </a:lnTo>
                <a:lnTo>
                  <a:pt x="2046599" y="875422"/>
                </a:lnTo>
                <a:cubicBezTo>
                  <a:pt x="2125138" y="1390977"/>
                  <a:pt x="1801950" y="1892444"/>
                  <a:pt x="1286091" y="2025474"/>
                </a:cubicBezTo>
                <a:cubicBezTo>
                  <a:pt x="770233" y="2158505"/>
                  <a:pt x="244840" y="1875873"/>
                  <a:pt x="64259" y="1386633"/>
                </a:cubicBezTo>
                <a:lnTo>
                  <a:pt x="34085" y="1290061"/>
                </a:lnTo>
                <a:lnTo>
                  <a:pt x="33251" y="1285987"/>
                </a:lnTo>
                <a:lnTo>
                  <a:pt x="32178" y="1282831"/>
                </a:lnTo>
                <a:lnTo>
                  <a:pt x="11719" y="1182898"/>
                </a:lnTo>
                <a:cubicBezTo>
                  <a:pt x="-66818" y="667343"/>
                  <a:pt x="256369" y="165877"/>
                  <a:pt x="772227" y="32846"/>
                </a:cubicBezTo>
                <a:cubicBezTo>
                  <a:pt x="875399" y="6240"/>
                  <a:pt x="978953" y="-3740"/>
                  <a:pt x="1080052" y="1234"/>
                </a:cubicBezTo>
                <a:close/>
                <a:moveTo>
                  <a:pt x="1074245" y="118523"/>
                </a:moveTo>
                <a:cubicBezTo>
                  <a:pt x="984681" y="114117"/>
                  <a:pt x="892944" y="122958"/>
                  <a:pt x="801544" y="146528"/>
                </a:cubicBezTo>
                <a:cubicBezTo>
                  <a:pt x="314079" y="272236"/>
                  <a:pt x="20818" y="769311"/>
                  <a:pt x="146527" y="1256776"/>
                </a:cubicBezTo>
                <a:cubicBezTo>
                  <a:pt x="272236" y="1744241"/>
                  <a:pt x="769310" y="2037501"/>
                  <a:pt x="1256775" y="1911793"/>
                </a:cubicBezTo>
                <a:cubicBezTo>
                  <a:pt x="1744240" y="1786084"/>
                  <a:pt x="2037500" y="1289010"/>
                  <a:pt x="1911792" y="801545"/>
                </a:cubicBezTo>
                <a:cubicBezTo>
                  <a:pt x="1817510" y="435946"/>
                  <a:pt x="1514335" y="179587"/>
                  <a:pt x="1162992" y="127291"/>
                </a:cubicBezTo>
                <a:cubicBezTo>
                  <a:pt x="1133713" y="122933"/>
                  <a:pt x="1104100" y="119992"/>
                  <a:pt x="1074245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Lorem Ipsum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EFB8F65-6EBD-4081-5154-7010EB2807F1}"/>
              </a:ext>
            </a:extLst>
          </p:cNvPr>
          <p:cNvSpPr/>
          <p:nvPr/>
        </p:nvSpPr>
        <p:spPr>
          <a:xfrm>
            <a:off x="2409586" y="3795949"/>
            <a:ext cx="1473344" cy="1473344"/>
          </a:xfrm>
          <a:custGeom>
            <a:avLst/>
            <a:gdLst>
              <a:gd name="connsiteX0" fmla="*/ 1080052 w 2058318"/>
              <a:gd name="connsiteY0" fmla="*/ 1234 h 2058318"/>
              <a:gd name="connsiteX1" fmla="*/ 1180229 w 2058318"/>
              <a:gd name="connsiteY1" fmla="*/ 11132 h 2058318"/>
              <a:gd name="connsiteX2" fmla="*/ 1974865 w 2058318"/>
              <a:gd name="connsiteY2" fmla="*/ 623460 h 2058318"/>
              <a:gd name="connsiteX3" fmla="*/ 2024400 w 2058318"/>
              <a:gd name="connsiteY3" fmla="*/ 769072 h 2058318"/>
              <a:gd name="connsiteX4" fmla="*/ 2025067 w 2058318"/>
              <a:gd name="connsiteY4" fmla="*/ 772333 h 2058318"/>
              <a:gd name="connsiteX5" fmla="*/ 2026307 w 2058318"/>
              <a:gd name="connsiteY5" fmla="*/ 776302 h 2058318"/>
              <a:gd name="connsiteX6" fmla="*/ 2046599 w 2058318"/>
              <a:gd name="connsiteY6" fmla="*/ 875422 h 2058318"/>
              <a:gd name="connsiteX7" fmla="*/ 1286091 w 2058318"/>
              <a:gd name="connsiteY7" fmla="*/ 2025474 h 2058318"/>
              <a:gd name="connsiteX8" fmla="*/ 64259 w 2058318"/>
              <a:gd name="connsiteY8" fmla="*/ 1386633 h 2058318"/>
              <a:gd name="connsiteX9" fmla="*/ 34088 w 2058318"/>
              <a:gd name="connsiteY9" fmla="*/ 1290070 h 2058318"/>
              <a:gd name="connsiteX10" fmla="*/ 33252 w 2058318"/>
              <a:gd name="connsiteY10" fmla="*/ 1285987 h 2058318"/>
              <a:gd name="connsiteX11" fmla="*/ 32176 w 2058318"/>
              <a:gd name="connsiteY11" fmla="*/ 1282824 h 2058318"/>
              <a:gd name="connsiteX12" fmla="*/ 11719 w 2058318"/>
              <a:gd name="connsiteY12" fmla="*/ 1182898 h 2058318"/>
              <a:gd name="connsiteX13" fmla="*/ 772227 w 2058318"/>
              <a:gd name="connsiteY13" fmla="*/ 32846 h 2058318"/>
              <a:gd name="connsiteX14" fmla="*/ 1080052 w 2058318"/>
              <a:gd name="connsiteY14" fmla="*/ 1234 h 2058318"/>
              <a:gd name="connsiteX15" fmla="*/ 1074245 w 2058318"/>
              <a:gd name="connsiteY15" fmla="*/ 118523 h 2058318"/>
              <a:gd name="connsiteX16" fmla="*/ 801544 w 2058318"/>
              <a:gd name="connsiteY16" fmla="*/ 146528 h 2058318"/>
              <a:gd name="connsiteX17" fmla="*/ 146527 w 2058318"/>
              <a:gd name="connsiteY17" fmla="*/ 1256776 h 2058318"/>
              <a:gd name="connsiteX18" fmla="*/ 1256775 w 2058318"/>
              <a:gd name="connsiteY18" fmla="*/ 1911793 h 2058318"/>
              <a:gd name="connsiteX19" fmla="*/ 1911792 w 2058318"/>
              <a:gd name="connsiteY19" fmla="*/ 801545 h 2058318"/>
              <a:gd name="connsiteX20" fmla="*/ 1162992 w 2058318"/>
              <a:gd name="connsiteY20" fmla="*/ 127291 h 2058318"/>
              <a:gd name="connsiteX21" fmla="*/ 1074245 w 2058318"/>
              <a:gd name="connsiteY21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9" y="11132"/>
                </a:cubicBezTo>
                <a:cubicBezTo>
                  <a:pt x="1527251" y="62785"/>
                  <a:pt x="1832644" y="290797"/>
                  <a:pt x="1974865" y="623460"/>
                </a:cubicBezTo>
                <a:lnTo>
                  <a:pt x="2024400" y="769072"/>
                </a:lnTo>
                <a:lnTo>
                  <a:pt x="2025067" y="772333"/>
                </a:lnTo>
                <a:lnTo>
                  <a:pt x="2026307" y="776302"/>
                </a:lnTo>
                <a:lnTo>
                  <a:pt x="2046599" y="875422"/>
                </a:lnTo>
                <a:cubicBezTo>
                  <a:pt x="2125138" y="1390977"/>
                  <a:pt x="1801950" y="1892444"/>
                  <a:pt x="1286091" y="2025474"/>
                </a:cubicBezTo>
                <a:cubicBezTo>
                  <a:pt x="770233" y="2158505"/>
                  <a:pt x="244840" y="1875873"/>
                  <a:pt x="64259" y="1386633"/>
                </a:cubicBezTo>
                <a:lnTo>
                  <a:pt x="34088" y="1290070"/>
                </a:lnTo>
                <a:lnTo>
                  <a:pt x="33252" y="1285987"/>
                </a:lnTo>
                <a:lnTo>
                  <a:pt x="32176" y="1282824"/>
                </a:lnTo>
                <a:lnTo>
                  <a:pt x="11719" y="1182898"/>
                </a:lnTo>
                <a:cubicBezTo>
                  <a:pt x="-66819" y="667343"/>
                  <a:pt x="256369" y="165877"/>
                  <a:pt x="772227" y="32846"/>
                </a:cubicBezTo>
                <a:cubicBezTo>
                  <a:pt x="875399" y="6240"/>
                  <a:pt x="978952" y="-3740"/>
                  <a:pt x="1080052" y="1234"/>
                </a:cubicBezTo>
                <a:close/>
                <a:moveTo>
                  <a:pt x="1074245" y="118523"/>
                </a:moveTo>
                <a:cubicBezTo>
                  <a:pt x="984681" y="114117"/>
                  <a:pt x="892944" y="122958"/>
                  <a:pt x="801544" y="146528"/>
                </a:cubicBezTo>
                <a:cubicBezTo>
                  <a:pt x="314079" y="272236"/>
                  <a:pt x="20818" y="769311"/>
                  <a:pt x="146527" y="1256776"/>
                </a:cubicBezTo>
                <a:cubicBezTo>
                  <a:pt x="272235" y="1744241"/>
                  <a:pt x="769310" y="2037501"/>
                  <a:pt x="1256775" y="1911793"/>
                </a:cubicBezTo>
                <a:cubicBezTo>
                  <a:pt x="1744240" y="1786084"/>
                  <a:pt x="2037500" y="1289010"/>
                  <a:pt x="1911792" y="801545"/>
                </a:cubicBezTo>
                <a:cubicBezTo>
                  <a:pt x="1817510" y="435946"/>
                  <a:pt x="1514335" y="179587"/>
                  <a:pt x="1162992" y="127291"/>
                </a:cubicBezTo>
                <a:cubicBezTo>
                  <a:pt x="1133713" y="122933"/>
                  <a:pt x="1104100" y="119992"/>
                  <a:pt x="1074245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Lorem Ipsum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49370-AB0C-AED1-11A5-FBEA431EA44A}"/>
              </a:ext>
            </a:extLst>
          </p:cNvPr>
          <p:cNvSpPr/>
          <p:nvPr/>
        </p:nvSpPr>
        <p:spPr>
          <a:xfrm>
            <a:off x="983554" y="4163698"/>
            <a:ext cx="1473344" cy="1473344"/>
          </a:xfrm>
          <a:custGeom>
            <a:avLst/>
            <a:gdLst>
              <a:gd name="connsiteX0" fmla="*/ 1080052 w 2058318"/>
              <a:gd name="connsiteY0" fmla="*/ 1234 h 2058318"/>
              <a:gd name="connsiteX1" fmla="*/ 1180228 w 2058318"/>
              <a:gd name="connsiteY1" fmla="*/ 11132 h 2058318"/>
              <a:gd name="connsiteX2" fmla="*/ 1974865 w 2058318"/>
              <a:gd name="connsiteY2" fmla="*/ 623460 h 2058318"/>
              <a:gd name="connsiteX3" fmla="*/ 2024397 w 2058318"/>
              <a:gd name="connsiteY3" fmla="*/ 769065 h 2058318"/>
              <a:gd name="connsiteX4" fmla="*/ 2025066 w 2058318"/>
              <a:gd name="connsiteY4" fmla="*/ 772333 h 2058318"/>
              <a:gd name="connsiteX5" fmla="*/ 2026309 w 2058318"/>
              <a:gd name="connsiteY5" fmla="*/ 776311 h 2058318"/>
              <a:gd name="connsiteX6" fmla="*/ 2046599 w 2058318"/>
              <a:gd name="connsiteY6" fmla="*/ 875422 h 2058318"/>
              <a:gd name="connsiteX7" fmla="*/ 1286091 w 2058318"/>
              <a:gd name="connsiteY7" fmla="*/ 2025474 h 2058318"/>
              <a:gd name="connsiteX8" fmla="*/ 32845 w 2058318"/>
              <a:gd name="connsiteY8" fmla="*/ 1286092 h 2058318"/>
              <a:gd name="connsiteX9" fmla="*/ 772227 w 2058318"/>
              <a:gd name="connsiteY9" fmla="*/ 32846 h 2058318"/>
              <a:gd name="connsiteX10" fmla="*/ 1080052 w 2058318"/>
              <a:gd name="connsiteY10" fmla="*/ 1234 h 2058318"/>
              <a:gd name="connsiteX11" fmla="*/ 1074245 w 2058318"/>
              <a:gd name="connsiteY11" fmla="*/ 118523 h 2058318"/>
              <a:gd name="connsiteX12" fmla="*/ 801544 w 2058318"/>
              <a:gd name="connsiteY12" fmla="*/ 146528 h 2058318"/>
              <a:gd name="connsiteX13" fmla="*/ 146527 w 2058318"/>
              <a:gd name="connsiteY13" fmla="*/ 1256776 h 2058318"/>
              <a:gd name="connsiteX14" fmla="*/ 1256775 w 2058318"/>
              <a:gd name="connsiteY14" fmla="*/ 1911793 h 2058318"/>
              <a:gd name="connsiteX15" fmla="*/ 1911791 w 2058318"/>
              <a:gd name="connsiteY15" fmla="*/ 801545 h 2058318"/>
              <a:gd name="connsiteX16" fmla="*/ 1162992 w 2058318"/>
              <a:gd name="connsiteY16" fmla="*/ 127291 h 2058318"/>
              <a:gd name="connsiteX17" fmla="*/ 1074245 w 2058318"/>
              <a:gd name="connsiteY17" fmla="*/ 118523 h 205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8318" h="2058318">
                <a:moveTo>
                  <a:pt x="1080052" y="1234"/>
                </a:moveTo>
                <a:cubicBezTo>
                  <a:pt x="1113752" y="2893"/>
                  <a:pt x="1147179" y="6213"/>
                  <a:pt x="1180228" y="11132"/>
                </a:cubicBezTo>
                <a:cubicBezTo>
                  <a:pt x="1527251" y="62785"/>
                  <a:pt x="1832644" y="290797"/>
                  <a:pt x="1974865" y="623460"/>
                </a:cubicBezTo>
                <a:lnTo>
                  <a:pt x="2024397" y="769065"/>
                </a:lnTo>
                <a:lnTo>
                  <a:pt x="2025066" y="772333"/>
                </a:lnTo>
                <a:lnTo>
                  <a:pt x="2026309" y="776311"/>
                </a:lnTo>
                <a:lnTo>
                  <a:pt x="2046599" y="875422"/>
                </a:lnTo>
                <a:cubicBezTo>
                  <a:pt x="2125138" y="1390977"/>
                  <a:pt x="1801950" y="1892444"/>
                  <a:pt x="1286091" y="2025474"/>
                </a:cubicBezTo>
                <a:cubicBezTo>
                  <a:pt x="735842" y="2167374"/>
                  <a:pt x="174745" y="1836341"/>
                  <a:pt x="32845" y="1286092"/>
                </a:cubicBezTo>
                <a:cubicBezTo>
                  <a:pt x="-109055" y="735843"/>
                  <a:pt x="221978" y="174746"/>
                  <a:pt x="772227" y="32846"/>
                </a:cubicBezTo>
                <a:cubicBezTo>
                  <a:pt x="875399" y="6240"/>
                  <a:pt x="978952" y="-3740"/>
                  <a:pt x="1080052" y="1234"/>
                </a:cubicBezTo>
                <a:close/>
                <a:moveTo>
                  <a:pt x="1074245" y="118523"/>
                </a:moveTo>
                <a:cubicBezTo>
                  <a:pt x="984681" y="114117"/>
                  <a:pt x="892944" y="122958"/>
                  <a:pt x="801544" y="146528"/>
                </a:cubicBezTo>
                <a:cubicBezTo>
                  <a:pt x="314079" y="272237"/>
                  <a:pt x="20818" y="769311"/>
                  <a:pt x="146527" y="1256776"/>
                </a:cubicBezTo>
                <a:cubicBezTo>
                  <a:pt x="272235" y="1744241"/>
                  <a:pt x="769310" y="2037501"/>
                  <a:pt x="1256775" y="1911793"/>
                </a:cubicBezTo>
                <a:cubicBezTo>
                  <a:pt x="1744239" y="1786084"/>
                  <a:pt x="2037500" y="1289010"/>
                  <a:pt x="1911791" y="801545"/>
                </a:cubicBezTo>
                <a:cubicBezTo>
                  <a:pt x="1817510" y="435946"/>
                  <a:pt x="1514335" y="179587"/>
                  <a:pt x="1162992" y="127291"/>
                </a:cubicBezTo>
                <a:cubicBezTo>
                  <a:pt x="1133713" y="122933"/>
                  <a:pt x="1104100" y="119992"/>
                  <a:pt x="1074245" y="1185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Step-up Circle Process – Slide Template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AD0226D-3F6E-E319-2D07-091237161E30}"/>
              </a:ext>
            </a:extLst>
          </p:cNvPr>
          <p:cNvSpPr/>
          <p:nvPr/>
        </p:nvSpPr>
        <p:spPr>
          <a:xfrm>
            <a:off x="6709177" y="3606425"/>
            <a:ext cx="4103" cy="15548"/>
          </a:xfrm>
          <a:custGeom>
            <a:avLst/>
            <a:gdLst>
              <a:gd name="connsiteX0" fmla="*/ 0 w 5731"/>
              <a:gd name="connsiteY0" fmla="*/ 0 h 21721"/>
              <a:gd name="connsiteX1" fmla="*/ 3226 w 5731"/>
              <a:gd name="connsiteY1" fmla="*/ 9482 h 21721"/>
              <a:gd name="connsiteX2" fmla="*/ 5731 w 5731"/>
              <a:gd name="connsiteY2" fmla="*/ 21721 h 21721"/>
              <a:gd name="connsiteX3" fmla="*/ 2006 w 5731"/>
              <a:gd name="connsiteY3" fmla="*/ 9797 h 21721"/>
              <a:gd name="connsiteX4" fmla="*/ 0 w 5731"/>
              <a:gd name="connsiteY4" fmla="*/ 0 h 2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1" h="21721">
                <a:moveTo>
                  <a:pt x="0" y="0"/>
                </a:moveTo>
                <a:lnTo>
                  <a:pt x="3226" y="9482"/>
                </a:lnTo>
                <a:lnTo>
                  <a:pt x="5731" y="21721"/>
                </a:lnTo>
                <a:lnTo>
                  <a:pt x="2006" y="979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4B7CFB3-054D-33AD-AB5C-290023EBB6DF}"/>
              </a:ext>
            </a:extLst>
          </p:cNvPr>
          <p:cNvSpPr/>
          <p:nvPr/>
        </p:nvSpPr>
        <p:spPr>
          <a:xfrm>
            <a:off x="5284683" y="3978696"/>
            <a:ext cx="1369" cy="5187"/>
          </a:xfrm>
          <a:custGeom>
            <a:avLst/>
            <a:gdLst>
              <a:gd name="connsiteX0" fmla="*/ 0 w 1912"/>
              <a:gd name="connsiteY0" fmla="*/ 0 h 7246"/>
              <a:gd name="connsiteX1" fmla="*/ 1076 w 1912"/>
              <a:gd name="connsiteY1" fmla="*/ 3163 h 7246"/>
              <a:gd name="connsiteX2" fmla="*/ 1912 w 1912"/>
              <a:gd name="connsiteY2" fmla="*/ 7246 h 7246"/>
              <a:gd name="connsiteX3" fmla="*/ 669 w 1912"/>
              <a:gd name="connsiteY3" fmla="*/ 3268 h 7246"/>
              <a:gd name="connsiteX4" fmla="*/ 0 w 1912"/>
              <a:gd name="connsiteY4" fmla="*/ 0 h 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2" h="7246">
                <a:moveTo>
                  <a:pt x="0" y="0"/>
                </a:moveTo>
                <a:lnTo>
                  <a:pt x="1076" y="3163"/>
                </a:lnTo>
                <a:lnTo>
                  <a:pt x="1912" y="7246"/>
                </a:lnTo>
                <a:lnTo>
                  <a:pt x="669" y="326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336C6A8-8E8C-759B-991F-ED483FAF383F}"/>
              </a:ext>
            </a:extLst>
          </p:cNvPr>
          <p:cNvSpPr/>
          <p:nvPr/>
        </p:nvSpPr>
        <p:spPr>
          <a:xfrm>
            <a:off x="3858653" y="4346450"/>
            <a:ext cx="1365" cy="5175"/>
          </a:xfrm>
          <a:custGeom>
            <a:avLst/>
            <a:gdLst>
              <a:gd name="connsiteX0" fmla="*/ 0 w 1907"/>
              <a:gd name="connsiteY0" fmla="*/ 0 h 7230"/>
              <a:gd name="connsiteX1" fmla="*/ 1073 w 1907"/>
              <a:gd name="connsiteY1" fmla="*/ 3156 h 7230"/>
              <a:gd name="connsiteX2" fmla="*/ 1907 w 1907"/>
              <a:gd name="connsiteY2" fmla="*/ 7230 h 7230"/>
              <a:gd name="connsiteX3" fmla="*/ 667 w 1907"/>
              <a:gd name="connsiteY3" fmla="*/ 3261 h 7230"/>
              <a:gd name="connsiteX4" fmla="*/ 0 w 1907"/>
              <a:gd name="connsiteY4" fmla="*/ 0 h 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7" h="7230">
                <a:moveTo>
                  <a:pt x="0" y="0"/>
                </a:moveTo>
                <a:lnTo>
                  <a:pt x="1073" y="3156"/>
                </a:lnTo>
                <a:lnTo>
                  <a:pt x="1907" y="7230"/>
                </a:lnTo>
                <a:lnTo>
                  <a:pt x="667" y="32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718A0BA-676B-E240-1878-84F78D322470}"/>
              </a:ext>
            </a:extLst>
          </p:cNvPr>
          <p:cNvSpPr/>
          <p:nvPr/>
        </p:nvSpPr>
        <p:spPr>
          <a:xfrm>
            <a:off x="2432618" y="4714194"/>
            <a:ext cx="1369" cy="5187"/>
          </a:xfrm>
          <a:custGeom>
            <a:avLst/>
            <a:gdLst>
              <a:gd name="connsiteX0" fmla="*/ 0 w 1912"/>
              <a:gd name="connsiteY0" fmla="*/ 0 h 7246"/>
              <a:gd name="connsiteX1" fmla="*/ 1076 w 1912"/>
              <a:gd name="connsiteY1" fmla="*/ 3163 h 7246"/>
              <a:gd name="connsiteX2" fmla="*/ 1912 w 1912"/>
              <a:gd name="connsiteY2" fmla="*/ 7246 h 7246"/>
              <a:gd name="connsiteX3" fmla="*/ 669 w 1912"/>
              <a:gd name="connsiteY3" fmla="*/ 3268 h 7246"/>
              <a:gd name="connsiteX4" fmla="*/ 0 w 1912"/>
              <a:gd name="connsiteY4" fmla="*/ 0 h 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2" h="7246">
                <a:moveTo>
                  <a:pt x="0" y="0"/>
                </a:moveTo>
                <a:lnTo>
                  <a:pt x="1076" y="3163"/>
                </a:lnTo>
                <a:lnTo>
                  <a:pt x="1912" y="7246"/>
                </a:lnTo>
                <a:lnTo>
                  <a:pt x="669" y="326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6577C718-0C6C-42DA-CC4C-AF6E524E995B}"/>
              </a:ext>
            </a:extLst>
          </p:cNvPr>
          <p:cNvSpPr/>
          <p:nvPr/>
        </p:nvSpPr>
        <p:spPr>
          <a:xfrm rot="20732369">
            <a:off x="983700" y="4163919"/>
            <a:ext cx="1472687" cy="1472687"/>
          </a:xfrm>
          <a:prstGeom prst="arc">
            <a:avLst>
              <a:gd name="adj1" fmla="val 10804381"/>
              <a:gd name="adj2" fmla="val 0"/>
            </a:avLst>
          </a:prstGeom>
          <a:ln w="2413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04C76276-F828-2773-F96E-AAEFDAB6ED77}"/>
              </a:ext>
            </a:extLst>
          </p:cNvPr>
          <p:cNvSpPr/>
          <p:nvPr/>
        </p:nvSpPr>
        <p:spPr>
          <a:xfrm rot="20732369">
            <a:off x="2409732" y="3796170"/>
            <a:ext cx="1472687" cy="1472687"/>
          </a:xfrm>
          <a:prstGeom prst="arc">
            <a:avLst>
              <a:gd name="adj1" fmla="val 10804381"/>
              <a:gd name="adj2" fmla="val 0"/>
            </a:avLst>
          </a:prstGeom>
          <a:ln w="241300" cap="rnd">
            <a:solidFill>
              <a:srgbClr val="FCB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788CBA46-4DED-4F9B-FFD3-0A596A0E03A8}"/>
              </a:ext>
            </a:extLst>
          </p:cNvPr>
          <p:cNvSpPr/>
          <p:nvPr/>
        </p:nvSpPr>
        <p:spPr>
          <a:xfrm rot="20732369">
            <a:off x="3835765" y="3428421"/>
            <a:ext cx="1472687" cy="1472687"/>
          </a:xfrm>
          <a:prstGeom prst="arc">
            <a:avLst>
              <a:gd name="adj1" fmla="val 10804381"/>
              <a:gd name="adj2" fmla="val 0"/>
            </a:avLst>
          </a:prstGeom>
          <a:ln w="2413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477D99BA-C4EE-A2B0-39D4-B7057D0A8BC3}"/>
              </a:ext>
            </a:extLst>
          </p:cNvPr>
          <p:cNvSpPr/>
          <p:nvPr/>
        </p:nvSpPr>
        <p:spPr>
          <a:xfrm rot="20732369">
            <a:off x="5261797" y="3060672"/>
            <a:ext cx="1472687" cy="1472687"/>
          </a:xfrm>
          <a:prstGeom prst="arc">
            <a:avLst>
              <a:gd name="adj1" fmla="val 10804381"/>
              <a:gd name="adj2" fmla="val 0"/>
            </a:avLst>
          </a:prstGeom>
          <a:ln w="231775" cap="rnd">
            <a:solidFill>
              <a:srgbClr val="DC61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35FDE475-6962-FCFF-6A88-7DAAE8E93CEC}"/>
              </a:ext>
            </a:extLst>
          </p:cNvPr>
          <p:cNvSpPr/>
          <p:nvPr/>
        </p:nvSpPr>
        <p:spPr>
          <a:xfrm rot="20732369">
            <a:off x="6687248" y="2693074"/>
            <a:ext cx="1472687" cy="1472687"/>
          </a:xfrm>
          <a:prstGeom prst="arc">
            <a:avLst>
              <a:gd name="adj1" fmla="val 10804381"/>
              <a:gd name="adj2" fmla="val 16929282"/>
            </a:avLst>
          </a:prstGeom>
          <a:ln w="23177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3C652E8-BB71-1D6D-46DA-2C8E10426F20}"/>
              </a:ext>
            </a:extLst>
          </p:cNvPr>
          <p:cNvCxnSpPr>
            <a:cxnSpLocks/>
          </p:cNvCxnSpPr>
          <p:nvPr/>
        </p:nvCxnSpPr>
        <p:spPr>
          <a:xfrm flipV="1">
            <a:off x="7423773" y="2381405"/>
            <a:ext cx="0" cy="299699"/>
          </a:xfrm>
          <a:prstGeom prst="straightConnector1">
            <a:avLst/>
          </a:prstGeom>
          <a:ln w="241300" cap="rnd">
            <a:solidFill>
              <a:schemeClr val="accent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EC06F70-8A58-A9DE-DCF1-1DFBADD62741}"/>
              </a:ext>
            </a:extLst>
          </p:cNvPr>
          <p:cNvCxnSpPr>
            <a:cxnSpLocks/>
          </p:cNvCxnSpPr>
          <p:nvPr/>
        </p:nvCxnSpPr>
        <p:spPr>
          <a:xfrm flipV="1">
            <a:off x="1720226" y="3852448"/>
            <a:ext cx="0" cy="299699"/>
          </a:xfrm>
          <a:prstGeom prst="straightConnector1">
            <a:avLst/>
          </a:prstGeom>
          <a:ln w="241300" cap="rnd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B323B92-62CB-9480-E23D-0ED0D28FE714}"/>
              </a:ext>
            </a:extLst>
          </p:cNvPr>
          <p:cNvCxnSpPr>
            <a:cxnSpLocks/>
          </p:cNvCxnSpPr>
          <p:nvPr/>
        </p:nvCxnSpPr>
        <p:spPr>
          <a:xfrm flipV="1">
            <a:off x="3146258" y="3485304"/>
            <a:ext cx="0" cy="299699"/>
          </a:xfrm>
          <a:prstGeom prst="straightConnector1">
            <a:avLst/>
          </a:prstGeom>
          <a:ln w="241300" cap="rnd">
            <a:solidFill>
              <a:srgbClr val="FCB43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C418DF3-2D2E-017A-7F06-41BB473760FD}"/>
              </a:ext>
            </a:extLst>
          </p:cNvPr>
          <p:cNvCxnSpPr>
            <a:cxnSpLocks/>
          </p:cNvCxnSpPr>
          <p:nvPr/>
        </p:nvCxnSpPr>
        <p:spPr>
          <a:xfrm flipV="1">
            <a:off x="4572291" y="3118159"/>
            <a:ext cx="0" cy="299699"/>
          </a:xfrm>
          <a:prstGeom prst="straightConnector1">
            <a:avLst/>
          </a:prstGeom>
          <a:ln w="241300" cap="rnd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F045533-AFF9-A316-0742-1E5A121EF32F}"/>
              </a:ext>
            </a:extLst>
          </p:cNvPr>
          <p:cNvCxnSpPr>
            <a:cxnSpLocks/>
          </p:cNvCxnSpPr>
          <p:nvPr/>
        </p:nvCxnSpPr>
        <p:spPr>
          <a:xfrm flipV="1">
            <a:off x="5998323" y="2751014"/>
            <a:ext cx="0" cy="299699"/>
          </a:xfrm>
          <a:prstGeom prst="straightConnector1">
            <a:avLst/>
          </a:prstGeom>
          <a:ln w="241300" cap="rnd">
            <a:solidFill>
              <a:srgbClr val="DC611B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Bullseye with solid fill">
            <a:extLst>
              <a:ext uri="{FF2B5EF4-FFF2-40B4-BE49-F238E27FC236}">
                <a16:creationId xmlns:a16="http://schemas.microsoft.com/office/drawing/2014/main" id="{E0B654F6-7221-341F-6DB1-8BCEDD8A66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86269" y="1647038"/>
            <a:ext cx="822960" cy="822960"/>
          </a:xfrm>
          <a:prstGeom prst="rect">
            <a:avLst/>
          </a:prstGeom>
        </p:spPr>
      </p:pic>
      <p:pic>
        <p:nvPicPr>
          <p:cNvPr id="9" name="Graphic 8" descr="Coins with solid fill">
            <a:extLst>
              <a:ext uri="{FF2B5EF4-FFF2-40B4-BE49-F238E27FC236}">
                <a16:creationId xmlns:a16="http://schemas.microsoft.com/office/drawing/2014/main" id="{7709B660-71D7-2294-8B91-F93F68E82E6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12111" y="1247764"/>
            <a:ext cx="822960" cy="822960"/>
          </a:xfrm>
          <a:prstGeom prst="rect">
            <a:avLst/>
          </a:prstGeom>
        </p:spPr>
      </p:pic>
      <p:pic>
        <p:nvPicPr>
          <p:cNvPr id="10" name="Graphic 9" descr="Chat with solid fill">
            <a:extLst>
              <a:ext uri="{FF2B5EF4-FFF2-40B4-BE49-F238E27FC236}">
                <a16:creationId xmlns:a16="http://schemas.microsoft.com/office/drawing/2014/main" id="{F51DA0E5-077A-ED01-3CE8-709A0F761AE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08746" y="2739554"/>
            <a:ext cx="822960" cy="822960"/>
          </a:xfrm>
          <a:prstGeom prst="rect">
            <a:avLst/>
          </a:prstGeom>
        </p:spPr>
      </p:pic>
      <p:pic>
        <p:nvPicPr>
          <p:cNvPr id="11" name="Graphic 10" descr="Single gear with solid fill">
            <a:extLst>
              <a:ext uri="{FF2B5EF4-FFF2-40B4-BE49-F238E27FC236}">
                <a16:creationId xmlns:a16="http://schemas.microsoft.com/office/drawing/2014/main" id="{B1BFCFE6-B862-40BD-93C1-BE1A81FAF56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60428" y="2073594"/>
            <a:ext cx="822960" cy="822960"/>
          </a:xfrm>
          <a:prstGeom prst="rect">
            <a:avLst/>
          </a:prstGeom>
        </p:spPr>
      </p:pic>
      <p:pic>
        <p:nvPicPr>
          <p:cNvPr id="12" name="Graphic 11" descr="Magnifying glass with solid fill">
            <a:extLst>
              <a:ext uri="{FF2B5EF4-FFF2-40B4-BE49-F238E27FC236}">
                <a16:creationId xmlns:a16="http://schemas.microsoft.com/office/drawing/2014/main" id="{FA8E0C28-4304-8903-BEBB-41AD3A2C9A2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34587" y="2441321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22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10425</TotalTime>
  <Words>77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Step-up Circle Process – Slide Template</vt:lpstr>
      <vt:lpstr>Step-up Circle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Step-up Circle Process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2023-10-19T21:33:44Z</dcterms:modified>
  <cp:category>Charts &amp; Diagrams</cp:category>
</cp:coreProperties>
</file>