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Folded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A508E1D-9FF6-4187-BB5F-DA7BD5A0D9A8}"/>
              </a:ext>
            </a:extLst>
          </p:cNvPr>
          <p:cNvSpPr/>
          <p:nvPr/>
        </p:nvSpPr>
        <p:spPr>
          <a:xfrm>
            <a:off x="1957004" y="3470883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4 w 1122012"/>
              <a:gd name="connsiteY1" fmla="*/ 0 h 473610"/>
              <a:gd name="connsiteX2" fmla="*/ 158074 w 1122012"/>
              <a:gd name="connsiteY2" fmla="*/ 157870 h 473610"/>
              <a:gd name="connsiteX3" fmla="*/ 518035 w 1122012"/>
              <a:gd name="connsiteY3" fmla="*/ 157870 h 473610"/>
              <a:gd name="connsiteX4" fmla="*/ 873590 w 1122012"/>
              <a:gd name="connsiteY4" fmla="*/ 157870 h 473610"/>
              <a:gd name="connsiteX5" fmla="*/ 963942 w 1122012"/>
              <a:gd name="connsiteY5" fmla="*/ 157870 h 473610"/>
              <a:gd name="connsiteX6" fmla="*/ 1122012 w 1122012"/>
              <a:gd name="connsiteY6" fmla="*/ 315740 h 473610"/>
              <a:gd name="connsiteX7" fmla="*/ 963942 w 1122012"/>
              <a:gd name="connsiteY7" fmla="*/ 473610 h 473610"/>
              <a:gd name="connsiteX8" fmla="*/ 3 w 1122012"/>
              <a:gd name="connsiteY8" fmla="*/ 473610 h 473610"/>
              <a:gd name="connsiteX9" fmla="*/ 3 w 1122012"/>
              <a:gd name="connsiteY9" fmla="*/ 315740 h 473610"/>
              <a:gd name="connsiteX10" fmla="*/ 0 w 1122012"/>
              <a:gd name="connsiteY10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4" y="0"/>
                </a:lnTo>
                <a:cubicBezTo>
                  <a:pt x="4" y="87189"/>
                  <a:pt x="70774" y="157870"/>
                  <a:pt x="158074" y="157870"/>
                </a:cubicBezTo>
                <a:lnTo>
                  <a:pt x="518035" y="157870"/>
                </a:lnTo>
                <a:lnTo>
                  <a:pt x="873590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7DA47B-279C-4DA8-A5D4-38CBDC6FFF1F}"/>
              </a:ext>
            </a:extLst>
          </p:cNvPr>
          <p:cNvSpPr/>
          <p:nvPr/>
        </p:nvSpPr>
        <p:spPr>
          <a:xfrm flipH="1">
            <a:off x="1957008" y="3234079"/>
            <a:ext cx="2084833" cy="1409321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">
                <a:schemeClr val="accent2"/>
              </a:gs>
              <a:gs pos="90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21594000" scaled="0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7D7A181-00A9-4D33-84B1-2F8ACE64FA65}"/>
              </a:ext>
            </a:extLst>
          </p:cNvPr>
          <p:cNvSpPr/>
          <p:nvPr/>
        </p:nvSpPr>
        <p:spPr>
          <a:xfrm>
            <a:off x="3197946" y="2997679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4C54DB3-03D0-47DB-A0E3-1FFFD812458E}"/>
              </a:ext>
            </a:extLst>
          </p:cNvPr>
          <p:cNvSpPr/>
          <p:nvPr/>
        </p:nvSpPr>
        <p:spPr>
          <a:xfrm flipH="1">
            <a:off x="3197946" y="2766223"/>
            <a:ext cx="2084833" cy="1409321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50000"/>
                </a:schemeClr>
              </a:gs>
              <a:gs pos="10000">
                <a:schemeClr val="accent6"/>
              </a:gs>
              <a:gs pos="90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89A5699-DC73-4170-8AE7-0DDF965FBD44}"/>
              </a:ext>
            </a:extLst>
          </p:cNvPr>
          <p:cNvSpPr/>
          <p:nvPr/>
        </p:nvSpPr>
        <p:spPr>
          <a:xfrm>
            <a:off x="4440959" y="2529823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8FB4593-6C8A-47F4-AF02-4CC4FD8F2136}"/>
              </a:ext>
            </a:extLst>
          </p:cNvPr>
          <p:cNvSpPr/>
          <p:nvPr/>
        </p:nvSpPr>
        <p:spPr>
          <a:xfrm flipH="1">
            <a:off x="4440959" y="2298367"/>
            <a:ext cx="2084833" cy="1409321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10000">
                <a:schemeClr val="accent3"/>
              </a:gs>
              <a:gs pos="90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E0548FE-688C-4AB1-AFCF-DF46D5AAB67F}"/>
              </a:ext>
            </a:extLst>
          </p:cNvPr>
          <p:cNvSpPr/>
          <p:nvPr/>
        </p:nvSpPr>
        <p:spPr>
          <a:xfrm>
            <a:off x="5683997" y="2062234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726F6D7-5FA1-43FC-A813-8D88A3A08AEA}"/>
              </a:ext>
            </a:extLst>
          </p:cNvPr>
          <p:cNvSpPr/>
          <p:nvPr/>
        </p:nvSpPr>
        <p:spPr>
          <a:xfrm flipH="1">
            <a:off x="5683996" y="1760280"/>
            <a:ext cx="2998479" cy="1668721"/>
          </a:xfrm>
          <a:custGeom>
            <a:avLst/>
            <a:gdLst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1155513 w 3997972"/>
              <a:gd name="connsiteY4" fmla="*/ 0 h 2224961"/>
              <a:gd name="connsiteX5" fmla="*/ 1074015 w 3997972"/>
              <a:gd name="connsiteY5" fmla="*/ 16454 h 2224961"/>
              <a:gd name="connsiteX6" fmla="*/ 1015465 w 3997972"/>
              <a:gd name="connsiteY6" fmla="*/ 55928 h 2224961"/>
              <a:gd name="connsiteX7" fmla="*/ 1003232 w 3997972"/>
              <a:gd name="connsiteY7" fmla="*/ 67599 h 2224961"/>
              <a:gd name="connsiteX8" fmla="*/ 67496 w 3997972"/>
              <a:gd name="connsiteY8" fmla="*/ 960266 h 2224961"/>
              <a:gd name="connsiteX9" fmla="*/ 67493 w 3997972"/>
              <a:gd name="connsiteY9" fmla="*/ 960268 h 2224961"/>
              <a:gd name="connsiteX10" fmla="*/ 58063 w 3997972"/>
              <a:gd name="connsiteY10" fmla="*/ 969263 h 2224961"/>
              <a:gd name="connsiteX11" fmla="*/ 16454 w 3997972"/>
              <a:gd name="connsiteY11" fmla="*/ 1030980 h 2224961"/>
              <a:gd name="connsiteX12" fmla="*/ 0 w 3997972"/>
              <a:gd name="connsiteY12" fmla="*/ 1112478 h 2224961"/>
              <a:gd name="connsiteX13" fmla="*/ 16454 w 3997972"/>
              <a:gd name="connsiteY13" fmla="*/ 1193976 h 2224961"/>
              <a:gd name="connsiteX14" fmla="*/ 58063 w 3997972"/>
              <a:gd name="connsiteY14" fmla="*/ 1255692 h 2224961"/>
              <a:gd name="connsiteX15" fmla="*/ 67493 w 3997972"/>
              <a:gd name="connsiteY15" fmla="*/ 1264688 h 2224961"/>
              <a:gd name="connsiteX16" fmla="*/ 67496 w 3997972"/>
              <a:gd name="connsiteY16" fmla="*/ 1264690 h 2224961"/>
              <a:gd name="connsiteX17" fmla="*/ 1003215 w 3997972"/>
              <a:gd name="connsiteY17" fmla="*/ 2157340 h 2224961"/>
              <a:gd name="connsiteX18" fmla="*/ 1003217 w 3997972"/>
              <a:gd name="connsiteY18" fmla="*/ 2157343 h 2224961"/>
              <a:gd name="connsiteX19" fmla="*/ 1015487 w 3997972"/>
              <a:gd name="connsiteY19" fmla="*/ 2169049 h 2224961"/>
              <a:gd name="connsiteX20" fmla="*/ 1074013 w 3997972"/>
              <a:gd name="connsiteY20" fmla="*/ 2208507 h 2224961"/>
              <a:gd name="connsiteX21" fmla="*/ 1155511 w 3997972"/>
              <a:gd name="connsiteY21" fmla="*/ 2224961 h 2224961"/>
              <a:gd name="connsiteX22" fmla="*/ 1364886 w 3997972"/>
              <a:gd name="connsiteY22" fmla="*/ 2015586 h 2224961"/>
              <a:gd name="connsiteX23" fmla="*/ 1357249 w 3997972"/>
              <a:gd name="connsiteY23" fmla="*/ 1965065 h 2224961"/>
              <a:gd name="connsiteX24" fmla="*/ 1357249 w 3997972"/>
              <a:gd name="connsiteY24" fmla="*/ 1965065 h 2224961"/>
              <a:gd name="connsiteX25" fmla="*/ 1364887 w 3997972"/>
              <a:gd name="connsiteY25" fmla="*/ 2015586 h 2224961"/>
              <a:gd name="connsiteX26" fmla="*/ 1364887 w 3997972"/>
              <a:gd name="connsiteY26" fmla="*/ 1965065 h 2224961"/>
              <a:gd name="connsiteX27" fmla="*/ 1401677 w 3997972"/>
              <a:gd name="connsiteY27" fmla="*/ 1965065 h 2224961"/>
              <a:gd name="connsiteX28" fmla="*/ 1411713 w 3997972"/>
              <a:gd name="connsiteY28" fmla="*/ 1968176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01677 w 3997972"/>
              <a:gd name="connsiteY28" fmla="*/ 1965065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60558 w 3997972"/>
              <a:gd name="connsiteY28" fmla="*/ 1973094 h 2224961"/>
              <a:gd name="connsiteX29" fmla="*/ 2875963 w 3997972"/>
              <a:gd name="connsiteY29" fmla="*/ 1973094 h 2224961"/>
              <a:gd name="connsiteX30" fmla="*/ 2875963 w 3997972"/>
              <a:gd name="connsiteY30" fmla="*/ 1004452 h 2224961"/>
              <a:gd name="connsiteX31" fmla="*/ 2875963 w 3997972"/>
              <a:gd name="connsiteY31" fmla="*/ 930120 h 2224961"/>
              <a:gd name="connsiteX32" fmla="*/ 2875963 w 3997972"/>
              <a:gd name="connsiteY32" fmla="*/ 883349 h 2224961"/>
              <a:gd name="connsiteX33" fmla="*/ 2875963 w 3997972"/>
              <a:gd name="connsiteY33" fmla="*/ 725479 h 2224961"/>
              <a:gd name="connsiteX34" fmla="*/ 2875964 w 3997972"/>
              <a:gd name="connsiteY34" fmla="*/ 725479 h 2224961"/>
              <a:gd name="connsiteX35" fmla="*/ 3034034 w 3997972"/>
              <a:gd name="connsiteY35" fmla="*/ 567609 h 2224961"/>
              <a:gd name="connsiteX36" fmla="*/ 3124386 w 3997972"/>
              <a:gd name="connsiteY36" fmla="*/ 567609 h 2224961"/>
              <a:gd name="connsiteX37" fmla="*/ 3479941 w 3997972"/>
              <a:gd name="connsiteY37" fmla="*/ 567609 h 2224961"/>
              <a:gd name="connsiteX38" fmla="*/ 3521578 w 3997972"/>
              <a:gd name="connsiteY38" fmla="*/ 567609 h 2224961"/>
              <a:gd name="connsiteX39" fmla="*/ 3839902 w 3997972"/>
              <a:gd name="connsiteY39" fmla="*/ 567609 h 2224961"/>
              <a:gd name="connsiteX40" fmla="*/ 3997972 w 3997972"/>
              <a:gd name="connsiteY40" fmla="*/ 409739 h 2224961"/>
              <a:gd name="connsiteX41" fmla="*/ 3839902 w 3997972"/>
              <a:gd name="connsiteY41" fmla="*/ 251869 h 2224961"/>
              <a:gd name="connsiteX42" fmla="*/ 3124386 w 3997972"/>
              <a:gd name="connsiteY42" fmla="*/ 251869 h 2224961"/>
              <a:gd name="connsiteX43" fmla="*/ 2875964 w 3997972"/>
              <a:gd name="connsiteY43" fmla="*/ 251869 h 2224961"/>
              <a:gd name="connsiteX44" fmla="*/ 2340208 w 3997972"/>
              <a:gd name="connsiteY44" fmla="*/ 251869 h 2224961"/>
              <a:gd name="connsiteX45" fmla="*/ 2340208 w 3997972"/>
              <a:gd name="connsiteY45" fmla="*/ 252410 h 2224961"/>
              <a:gd name="connsiteX46" fmla="*/ 1376269 w 3997972"/>
              <a:gd name="connsiteY46" fmla="*/ 252410 h 2224961"/>
              <a:gd name="connsiteX47" fmla="*/ 1364887 w 3997972"/>
              <a:gd name="connsiteY47" fmla="*/ 252371 h 2224961"/>
              <a:gd name="connsiteX48" fmla="*/ 1364887 w 3997972"/>
              <a:gd name="connsiteY48" fmla="*/ 209385 h 2224961"/>
              <a:gd name="connsiteX49" fmla="*/ 1364887 w 3997972"/>
              <a:gd name="connsiteY49" fmla="*/ 209365 h 2224961"/>
              <a:gd name="connsiteX50" fmla="*/ 1360634 w 3997972"/>
              <a:gd name="connsiteY50" fmla="*/ 167179 h 2224961"/>
              <a:gd name="connsiteX51" fmla="*/ 1155513 w 3997972"/>
              <a:gd name="connsiteY51" fmla="*/ 0 h 222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997972" h="2224961">
                <a:moveTo>
                  <a:pt x="2875963" y="567609"/>
                </a:moveTo>
                <a:lnTo>
                  <a:pt x="2875963" y="567610"/>
                </a:lnTo>
                <a:lnTo>
                  <a:pt x="1364887" y="567610"/>
                </a:lnTo>
                <a:lnTo>
                  <a:pt x="1364887" y="567609"/>
                </a:lnTo>
                <a:lnTo>
                  <a:pt x="2875963" y="567609"/>
                </a:lnTo>
                <a:close/>
                <a:moveTo>
                  <a:pt x="1155513" y="0"/>
                </a:moveTo>
                <a:cubicBezTo>
                  <a:pt x="1126604" y="0"/>
                  <a:pt x="1099064" y="5859"/>
                  <a:pt x="1074015" y="16454"/>
                </a:cubicBezTo>
                <a:lnTo>
                  <a:pt x="1015465" y="55928"/>
                </a:lnTo>
                <a:lnTo>
                  <a:pt x="1003232" y="67599"/>
                </a:lnTo>
                <a:lnTo>
                  <a:pt x="67496" y="960266"/>
                </a:lnTo>
                <a:cubicBezTo>
                  <a:pt x="67495" y="960267"/>
                  <a:pt x="67494" y="960267"/>
                  <a:pt x="67493" y="960268"/>
                </a:cubicBezTo>
                <a:lnTo>
                  <a:pt x="58063" y="969263"/>
                </a:lnTo>
                <a:lnTo>
                  <a:pt x="16454" y="1030980"/>
                </a:lnTo>
                <a:cubicBezTo>
                  <a:pt x="5859" y="1056029"/>
                  <a:pt x="0" y="1083569"/>
                  <a:pt x="0" y="1112478"/>
                </a:cubicBezTo>
                <a:cubicBezTo>
                  <a:pt x="0" y="1141387"/>
                  <a:pt x="5859" y="1168927"/>
                  <a:pt x="16454" y="1193976"/>
                </a:cubicBezTo>
                <a:lnTo>
                  <a:pt x="58063" y="1255692"/>
                </a:lnTo>
                <a:lnTo>
                  <a:pt x="67493" y="1264688"/>
                </a:lnTo>
                <a:cubicBezTo>
                  <a:pt x="67494" y="1264689"/>
                  <a:pt x="67495" y="1264689"/>
                  <a:pt x="67496" y="1264690"/>
                </a:cubicBezTo>
                <a:lnTo>
                  <a:pt x="1003215" y="2157340"/>
                </a:lnTo>
                <a:cubicBezTo>
                  <a:pt x="1003216" y="2157341"/>
                  <a:pt x="1003216" y="2157342"/>
                  <a:pt x="1003217" y="2157343"/>
                </a:cubicBezTo>
                <a:lnTo>
                  <a:pt x="1015487" y="2169049"/>
                </a:lnTo>
                <a:lnTo>
                  <a:pt x="1074013" y="2208507"/>
                </a:lnTo>
                <a:cubicBezTo>
                  <a:pt x="1099062" y="2219102"/>
                  <a:pt x="1126602" y="2224961"/>
                  <a:pt x="1155511" y="2224961"/>
                </a:cubicBezTo>
                <a:cubicBezTo>
                  <a:pt x="1271146" y="2224961"/>
                  <a:pt x="1364886" y="2131221"/>
                  <a:pt x="1364886" y="2015586"/>
                </a:cubicBezTo>
                <a:lnTo>
                  <a:pt x="1357249" y="1965065"/>
                </a:lnTo>
                <a:lnTo>
                  <a:pt x="1357249" y="1965065"/>
                </a:lnTo>
                <a:lnTo>
                  <a:pt x="1364887" y="2015586"/>
                </a:lnTo>
                <a:lnTo>
                  <a:pt x="1364887" y="1965065"/>
                </a:lnTo>
                <a:lnTo>
                  <a:pt x="1460558" y="1973094"/>
                </a:lnTo>
                <a:lnTo>
                  <a:pt x="2875963" y="1973094"/>
                </a:lnTo>
                <a:lnTo>
                  <a:pt x="2875963" y="1004452"/>
                </a:lnTo>
                <a:lnTo>
                  <a:pt x="2875963" y="930120"/>
                </a:lnTo>
                <a:lnTo>
                  <a:pt x="2875963" y="883349"/>
                </a:lnTo>
                <a:lnTo>
                  <a:pt x="2875963" y="725479"/>
                </a:lnTo>
                <a:lnTo>
                  <a:pt x="2875964" y="725479"/>
                </a:lnTo>
                <a:cubicBezTo>
                  <a:pt x="2875964" y="638290"/>
                  <a:pt x="2946734" y="567609"/>
                  <a:pt x="3034034" y="567609"/>
                </a:cubicBezTo>
                <a:lnTo>
                  <a:pt x="3124386" y="567609"/>
                </a:lnTo>
                <a:lnTo>
                  <a:pt x="3479941" y="567609"/>
                </a:lnTo>
                <a:lnTo>
                  <a:pt x="3521578" y="567609"/>
                </a:lnTo>
                <a:lnTo>
                  <a:pt x="3839902" y="567609"/>
                </a:lnTo>
                <a:cubicBezTo>
                  <a:pt x="3927202" y="567609"/>
                  <a:pt x="3997972" y="496928"/>
                  <a:pt x="3997972" y="409739"/>
                </a:cubicBezTo>
                <a:cubicBezTo>
                  <a:pt x="3997972" y="322550"/>
                  <a:pt x="3927202" y="251869"/>
                  <a:pt x="3839902" y="251869"/>
                </a:cubicBezTo>
                <a:lnTo>
                  <a:pt x="3124386" y="251869"/>
                </a:lnTo>
                <a:lnTo>
                  <a:pt x="2875964" y="251869"/>
                </a:lnTo>
                <a:lnTo>
                  <a:pt x="2340208" y="251869"/>
                </a:lnTo>
                <a:lnTo>
                  <a:pt x="2340208" y="252410"/>
                </a:lnTo>
                <a:lnTo>
                  <a:pt x="1376269" y="252410"/>
                </a:lnTo>
                <a:lnTo>
                  <a:pt x="1364887" y="252371"/>
                </a:lnTo>
                <a:lnTo>
                  <a:pt x="1364887" y="209385"/>
                </a:lnTo>
                <a:lnTo>
                  <a:pt x="1364887" y="209365"/>
                </a:lnTo>
                <a:lnTo>
                  <a:pt x="1360634" y="167179"/>
                </a:lnTo>
                <a:cubicBezTo>
                  <a:pt x="1341111" y="71770"/>
                  <a:pt x="1256694" y="0"/>
                  <a:pt x="115551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5000">
                <a:schemeClr val="accent4"/>
              </a:gs>
            </a:gsLst>
            <a:lin ang="10800000" scaled="1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785A918-1D6E-4DEB-9BA5-37FC912694BE}"/>
              </a:ext>
            </a:extLst>
          </p:cNvPr>
          <p:cNvSpPr/>
          <p:nvPr/>
        </p:nvSpPr>
        <p:spPr>
          <a:xfrm>
            <a:off x="716320" y="3707688"/>
            <a:ext cx="2082194" cy="1409321"/>
          </a:xfrm>
          <a:custGeom>
            <a:avLst/>
            <a:gdLst>
              <a:gd name="connsiteX0" fmla="*/ 2776257 w 2776258"/>
              <a:gd name="connsiteY0" fmla="*/ 0 h 1879094"/>
              <a:gd name="connsiteX1" fmla="*/ 2776258 w 2776258"/>
              <a:gd name="connsiteY1" fmla="*/ 0 h 1879094"/>
              <a:gd name="connsiteX2" fmla="*/ 2776258 w 2776258"/>
              <a:gd name="connsiteY2" fmla="*/ 157870 h 1879094"/>
              <a:gd name="connsiteX3" fmla="*/ 2776258 w 2776258"/>
              <a:gd name="connsiteY3" fmla="*/ 204641 h 1879094"/>
              <a:gd name="connsiteX4" fmla="*/ 2776258 w 2776258"/>
              <a:gd name="connsiteY4" fmla="*/ 278973 h 1879094"/>
              <a:gd name="connsiteX5" fmla="*/ 2776258 w 2776258"/>
              <a:gd name="connsiteY5" fmla="*/ 315740 h 1879094"/>
              <a:gd name="connsiteX6" fmla="*/ 2776258 w 2776258"/>
              <a:gd name="connsiteY6" fmla="*/ 473610 h 1879094"/>
              <a:gd name="connsiteX7" fmla="*/ 2776258 w 2776258"/>
              <a:gd name="connsiteY7" fmla="*/ 520381 h 1879094"/>
              <a:gd name="connsiteX8" fmla="*/ 2776258 w 2776258"/>
              <a:gd name="connsiteY8" fmla="*/ 594713 h 1879094"/>
              <a:gd name="connsiteX9" fmla="*/ 2776258 w 2776258"/>
              <a:gd name="connsiteY9" fmla="*/ 1321298 h 1879094"/>
              <a:gd name="connsiteX10" fmla="*/ 2776258 w 2776258"/>
              <a:gd name="connsiteY10" fmla="*/ 1637038 h 1879094"/>
              <a:gd name="connsiteX11" fmla="*/ 2534202 w 2776258"/>
              <a:gd name="connsiteY11" fmla="*/ 1879094 h 1879094"/>
              <a:gd name="connsiteX12" fmla="*/ 242056 w 2776258"/>
              <a:gd name="connsiteY12" fmla="*/ 1879094 h 1879094"/>
              <a:gd name="connsiteX13" fmla="*/ 0 w 2776258"/>
              <a:gd name="connsiteY13" fmla="*/ 1637038 h 1879094"/>
              <a:gd name="connsiteX14" fmla="*/ 0 w 2776258"/>
              <a:gd name="connsiteY14" fmla="*/ 1321298 h 1879094"/>
              <a:gd name="connsiteX15" fmla="*/ 0 w 2776258"/>
              <a:gd name="connsiteY15" fmla="*/ 631480 h 1879094"/>
              <a:gd name="connsiteX16" fmla="*/ 0 w 2776258"/>
              <a:gd name="connsiteY16" fmla="*/ 315740 h 1879094"/>
              <a:gd name="connsiteX17" fmla="*/ 157870 w 2776258"/>
              <a:gd name="connsiteY17" fmla="*/ 157870 h 1879094"/>
              <a:gd name="connsiteX18" fmla="*/ 1654248 w 2776258"/>
              <a:gd name="connsiteY18" fmla="*/ 157870 h 1879094"/>
              <a:gd name="connsiteX19" fmla="*/ 1655670 w 2776258"/>
              <a:gd name="connsiteY19" fmla="*/ 157870 h 1879094"/>
              <a:gd name="connsiteX20" fmla="*/ 2618187 w 2776258"/>
              <a:gd name="connsiteY20" fmla="*/ 157870 h 1879094"/>
              <a:gd name="connsiteX21" fmla="*/ 2776257 w 2776258"/>
              <a:gd name="connsiteY21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76258" h="1879094">
                <a:moveTo>
                  <a:pt x="2776257" y="0"/>
                </a:moveTo>
                <a:lnTo>
                  <a:pt x="2776258" y="0"/>
                </a:lnTo>
                <a:lnTo>
                  <a:pt x="2776258" y="157870"/>
                </a:lnTo>
                <a:lnTo>
                  <a:pt x="2776258" y="204641"/>
                </a:lnTo>
                <a:lnTo>
                  <a:pt x="2776258" y="278973"/>
                </a:lnTo>
                <a:lnTo>
                  <a:pt x="2776258" y="315740"/>
                </a:lnTo>
                <a:lnTo>
                  <a:pt x="2776258" y="473610"/>
                </a:lnTo>
                <a:lnTo>
                  <a:pt x="2776258" y="520381"/>
                </a:lnTo>
                <a:lnTo>
                  <a:pt x="2776258" y="594713"/>
                </a:lnTo>
                <a:lnTo>
                  <a:pt x="2776258" y="1321298"/>
                </a:lnTo>
                <a:lnTo>
                  <a:pt x="2776258" y="1637038"/>
                </a:lnTo>
                <a:cubicBezTo>
                  <a:pt x="2776258" y="1770722"/>
                  <a:pt x="2667886" y="1879094"/>
                  <a:pt x="2534202" y="1879094"/>
                </a:cubicBezTo>
                <a:lnTo>
                  <a:pt x="242056" y="1879094"/>
                </a:lnTo>
                <a:cubicBezTo>
                  <a:pt x="108372" y="1879094"/>
                  <a:pt x="0" y="1770722"/>
                  <a:pt x="0" y="1637038"/>
                </a:cubicBezTo>
                <a:lnTo>
                  <a:pt x="0" y="1321298"/>
                </a:lnTo>
                <a:lnTo>
                  <a:pt x="0" y="631480"/>
                </a:lnTo>
                <a:lnTo>
                  <a:pt x="0" y="315740"/>
                </a:lnTo>
                <a:cubicBezTo>
                  <a:pt x="0" y="228551"/>
                  <a:pt x="70681" y="157870"/>
                  <a:pt x="157870" y="157870"/>
                </a:cubicBezTo>
                <a:lnTo>
                  <a:pt x="1654248" y="157870"/>
                </a:lnTo>
                <a:lnTo>
                  <a:pt x="1655670" y="157870"/>
                </a:lnTo>
                <a:lnTo>
                  <a:pt x="2618187" y="157870"/>
                </a:lnTo>
                <a:cubicBezTo>
                  <a:pt x="2705487" y="157870"/>
                  <a:pt x="2776257" y="87189"/>
                  <a:pt x="277625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">
                <a:schemeClr val="tx2"/>
              </a:gs>
              <a:gs pos="90000">
                <a:schemeClr val="tx2"/>
              </a:gs>
              <a:gs pos="100000">
                <a:schemeClr val="accent1">
                  <a:lumMod val="50000"/>
                </a:schemeClr>
              </a:gs>
            </a:gsLst>
            <a:lin ang="21594000" scaled="0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E2755-4777-4F83-AAF4-9833F909BB1E}"/>
              </a:ext>
            </a:extLst>
          </p:cNvPr>
          <p:cNvSpPr txBox="1"/>
          <p:nvPr/>
        </p:nvSpPr>
        <p:spPr>
          <a:xfrm rot="16200000">
            <a:off x="1972537" y="4240719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CC3985-9239-4DE1-81AC-F2AFA59B24F1}"/>
              </a:ext>
            </a:extLst>
          </p:cNvPr>
          <p:cNvSpPr txBox="1"/>
          <p:nvPr/>
        </p:nvSpPr>
        <p:spPr>
          <a:xfrm rot="16200000">
            <a:off x="3213224" y="3763035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185D4E2-A883-4E10-A265-4918E2658019}"/>
              </a:ext>
            </a:extLst>
          </p:cNvPr>
          <p:cNvSpPr txBox="1"/>
          <p:nvPr/>
        </p:nvSpPr>
        <p:spPr>
          <a:xfrm rot="16200000">
            <a:off x="4454165" y="3311253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19DB67-C0CC-4D45-A2B2-100D5D7758B5}"/>
              </a:ext>
            </a:extLst>
          </p:cNvPr>
          <p:cNvSpPr txBox="1"/>
          <p:nvPr/>
        </p:nvSpPr>
        <p:spPr>
          <a:xfrm rot="16200000">
            <a:off x="5719546" y="2772195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8FE214-9E5A-423B-B496-BA36FAE5BA51}"/>
              </a:ext>
            </a:extLst>
          </p:cNvPr>
          <p:cNvSpPr txBox="1"/>
          <p:nvPr/>
        </p:nvSpPr>
        <p:spPr>
          <a:xfrm>
            <a:off x="882263" y="3864487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6C751C-281D-4DBD-BAD1-103E04E57339}"/>
              </a:ext>
            </a:extLst>
          </p:cNvPr>
          <p:cNvSpPr txBox="1"/>
          <p:nvPr/>
        </p:nvSpPr>
        <p:spPr>
          <a:xfrm>
            <a:off x="2859224" y="3393086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3C6FD80-AF8A-477F-B29F-D23A363B5E7B}"/>
              </a:ext>
            </a:extLst>
          </p:cNvPr>
          <p:cNvSpPr txBox="1"/>
          <p:nvPr/>
        </p:nvSpPr>
        <p:spPr>
          <a:xfrm>
            <a:off x="4097505" y="2885543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FF893BD-9434-4283-A874-A512CCC3A600}"/>
              </a:ext>
            </a:extLst>
          </p:cNvPr>
          <p:cNvSpPr txBox="1"/>
          <p:nvPr/>
        </p:nvSpPr>
        <p:spPr>
          <a:xfrm>
            <a:off x="5347864" y="2431515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55A9555-0949-4E14-8F1E-C121550C0F72}"/>
              </a:ext>
            </a:extLst>
          </p:cNvPr>
          <p:cNvSpPr txBox="1"/>
          <p:nvPr/>
        </p:nvSpPr>
        <p:spPr>
          <a:xfrm>
            <a:off x="6743664" y="2213765"/>
            <a:ext cx="104279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124387-087A-403F-B516-60406897ED23}"/>
              </a:ext>
            </a:extLst>
          </p:cNvPr>
          <p:cNvGrpSpPr/>
          <p:nvPr/>
        </p:nvGrpSpPr>
        <p:grpSpPr>
          <a:xfrm>
            <a:off x="6691483" y="4231088"/>
            <a:ext cx="2202816" cy="1321557"/>
            <a:chOff x="6691483" y="4231088"/>
            <a:chExt cx="2202816" cy="132155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11DFF80-997B-48C4-9B64-18C9FFA11509}"/>
                </a:ext>
              </a:extLst>
            </p:cNvPr>
            <p:cNvSpPr txBox="1"/>
            <p:nvPr/>
          </p:nvSpPr>
          <p:spPr>
            <a:xfrm>
              <a:off x="6691483" y="4231088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96E2AB-0994-4940-B522-D6E7E24A2F26}"/>
                </a:ext>
              </a:extLst>
            </p:cNvPr>
            <p:cNvSpPr txBox="1"/>
            <p:nvPr/>
          </p:nvSpPr>
          <p:spPr>
            <a:xfrm>
              <a:off x="6697329" y="469087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061798C-9F51-4BAB-A38D-F7FA2EADD9CB}"/>
              </a:ext>
            </a:extLst>
          </p:cNvPr>
          <p:cNvGrpSpPr/>
          <p:nvPr/>
        </p:nvGrpSpPr>
        <p:grpSpPr>
          <a:xfrm>
            <a:off x="255548" y="1673447"/>
            <a:ext cx="2202816" cy="1321557"/>
            <a:chOff x="255548" y="1673447"/>
            <a:chExt cx="2202816" cy="132155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9F39DF-F815-49FE-BF9A-51325520AFBC}"/>
                </a:ext>
              </a:extLst>
            </p:cNvPr>
            <p:cNvSpPr txBox="1"/>
            <p:nvPr/>
          </p:nvSpPr>
          <p:spPr>
            <a:xfrm>
              <a:off x="255548" y="1673447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9D352B4-DBB5-4908-B198-550623D86444}"/>
                </a:ext>
              </a:extLst>
            </p:cNvPr>
            <p:cNvSpPr txBox="1"/>
            <p:nvPr/>
          </p:nvSpPr>
          <p:spPr>
            <a:xfrm>
              <a:off x="261394" y="213323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EB72D95-6743-4106-B9F9-24E2F6E37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1657" y="3087682"/>
            <a:ext cx="530408" cy="530408"/>
          </a:xfrm>
          <a:prstGeom prst="rect">
            <a:avLst/>
          </a:prstGeom>
        </p:spPr>
      </p:pic>
      <p:pic>
        <p:nvPicPr>
          <p:cNvPr id="9" name="Graphic 8" descr="Upward trend">
            <a:extLst>
              <a:ext uri="{FF2B5EF4-FFF2-40B4-BE49-F238E27FC236}">
                <a16:creationId xmlns:a16="http://schemas.microsoft.com/office/drawing/2014/main" id="{6FDDC8CB-5C05-48C9-9890-45B656654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9406" y="2242288"/>
            <a:ext cx="685800" cy="6858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17DD5E4D-92BE-4EF5-8CEE-C8E3F8BF2C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2742" y="4033665"/>
            <a:ext cx="530408" cy="530408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3C7F1324-05A7-459C-9EB2-502DA1052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1610" y="3560887"/>
            <a:ext cx="530408" cy="530408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EB05D7B2-0D9D-4616-9AE2-9797B52E2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1159" y="430859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9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Folded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A508E1D-9FF6-4187-BB5F-DA7BD5A0D9A8}"/>
              </a:ext>
            </a:extLst>
          </p:cNvPr>
          <p:cNvSpPr/>
          <p:nvPr/>
        </p:nvSpPr>
        <p:spPr>
          <a:xfrm>
            <a:off x="1957004" y="3470883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4 w 1122012"/>
              <a:gd name="connsiteY1" fmla="*/ 0 h 473610"/>
              <a:gd name="connsiteX2" fmla="*/ 158074 w 1122012"/>
              <a:gd name="connsiteY2" fmla="*/ 157870 h 473610"/>
              <a:gd name="connsiteX3" fmla="*/ 518035 w 1122012"/>
              <a:gd name="connsiteY3" fmla="*/ 157870 h 473610"/>
              <a:gd name="connsiteX4" fmla="*/ 873590 w 1122012"/>
              <a:gd name="connsiteY4" fmla="*/ 157870 h 473610"/>
              <a:gd name="connsiteX5" fmla="*/ 963942 w 1122012"/>
              <a:gd name="connsiteY5" fmla="*/ 157870 h 473610"/>
              <a:gd name="connsiteX6" fmla="*/ 1122012 w 1122012"/>
              <a:gd name="connsiteY6" fmla="*/ 315740 h 473610"/>
              <a:gd name="connsiteX7" fmla="*/ 963942 w 1122012"/>
              <a:gd name="connsiteY7" fmla="*/ 473610 h 473610"/>
              <a:gd name="connsiteX8" fmla="*/ 3 w 1122012"/>
              <a:gd name="connsiteY8" fmla="*/ 473610 h 473610"/>
              <a:gd name="connsiteX9" fmla="*/ 3 w 1122012"/>
              <a:gd name="connsiteY9" fmla="*/ 315740 h 473610"/>
              <a:gd name="connsiteX10" fmla="*/ 0 w 1122012"/>
              <a:gd name="connsiteY10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4" y="0"/>
                </a:lnTo>
                <a:cubicBezTo>
                  <a:pt x="4" y="87189"/>
                  <a:pt x="70774" y="157870"/>
                  <a:pt x="158074" y="157870"/>
                </a:cubicBezTo>
                <a:lnTo>
                  <a:pt x="518035" y="157870"/>
                </a:lnTo>
                <a:lnTo>
                  <a:pt x="873590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7DA47B-279C-4DA8-A5D4-38CBDC6FFF1F}"/>
              </a:ext>
            </a:extLst>
          </p:cNvPr>
          <p:cNvSpPr/>
          <p:nvPr/>
        </p:nvSpPr>
        <p:spPr>
          <a:xfrm flipH="1">
            <a:off x="1957008" y="3234079"/>
            <a:ext cx="2084833" cy="1409321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">
                <a:schemeClr val="accent2"/>
              </a:gs>
              <a:gs pos="90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21594000" scaled="0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7D7A181-00A9-4D33-84B1-2F8ACE64FA65}"/>
              </a:ext>
            </a:extLst>
          </p:cNvPr>
          <p:cNvSpPr/>
          <p:nvPr/>
        </p:nvSpPr>
        <p:spPr>
          <a:xfrm>
            <a:off x="3197946" y="2997679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4C54DB3-03D0-47DB-A0E3-1FFFD812458E}"/>
              </a:ext>
            </a:extLst>
          </p:cNvPr>
          <p:cNvSpPr/>
          <p:nvPr/>
        </p:nvSpPr>
        <p:spPr>
          <a:xfrm flipH="1">
            <a:off x="3197946" y="2766223"/>
            <a:ext cx="2084833" cy="1409321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50000"/>
                </a:schemeClr>
              </a:gs>
              <a:gs pos="10000">
                <a:schemeClr val="accent6"/>
              </a:gs>
              <a:gs pos="90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89A5699-DC73-4170-8AE7-0DDF965FBD44}"/>
              </a:ext>
            </a:extLst>
          </p:cNvPr>
          <p:cNvSpPr/>
          <p:nvPr/>
        </p:nvSpPr>
        <p:spPr>
          <a:xfrm>
            <a:off x="4440959" y="2529823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8FB4593-6C8A-47F4-AF02-4CC4FD8F2136}"/>
              </a:ext>
            </a:extLst>
          </p:cNvPr>
          <p:cNvSpPr/>
          <p:nvPr/>
        </p:nvSpPr>
        <p:spPr>
          <a:xfrm flipH="1">
            <a:off x="4440959" y="2298367"/>
            <a:ext cx="2084833" cy="1409321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10000">
                <a:schemeClr val="accent3"/>
              </a:gs>
              <a:gs pos="90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E0548FE-688C-4AB1-AFCF-DF46D5AAB67F}"/>
              </a:ext>
            </a:extLst>
          </p:cNvPr>
          <p:cNvSpPr/>
          <p:nvPr/>
        </p:nvSpPr>
        <p:spPr>
          <a:xfrm>
            <a:off x="5683997" y="2062234"/>
            <a:ext cx="841509" cy="355208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726F6D7-5FA1-43FC-A813-8D88A3A08AEA}"/>
              </a:ext>
            </a:extLst>
          </p:cNvPr>
          <p:cNvSpPr/>
          <p:nvPr/>
        </p:nvSpPr>
        <p:spPr>
          <a:xfrm flipH="1">
            <a:off x="5683996" y="1760280"/>
            <a:ext cx="2998479" cy="1668721"/>
          </a:xfrm>
          <a:custGeom>
            <a:avLst/>
            <a:gdLst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1155513 w 3997972"/>
              <a:gd name="connsiteY4" fmla="*/ 0 h 2224961"/>
              <a:gd name="connsiteX5" fmla="*/ 1074015 w 3997972"/>
              <a:gd name="connsiteY5" fmla="*/ 16454 h 2224961"/>
              <a:gd name="connsiteX6" fmla="*/ 1015465 w 3997972"/>
              <a:gd name="connsiteY6" fmla="*/ 55928 h 2224961"/>
              <a:gd name="connsiteX7" fmla="*/ 1003232 w 3997972"/>
              <a:gd name="connsiteY7" fmla="*/ 67599 h 2224961"/>
              <a:gd name="connsiteX8" fmla="*/ 67496 w 3997972"/>
              <a:gd name="connsiteY8" fmla="*/ 960266 h 2224961"/>
              <a:gd name="connsiteX9" fmla="*/ 67493 w 3997972"/>
              <a:gd name="connsiteY9" fmla="*/ 960268 h 2224961"/>
              <a:gd name="connsiteX10" fmla="*/ 58063 w 3997972"/>
              <a:gd name="connsiteY10" fmla="*/ 969263 h 2224961"/>
              <a:gd name="connsiteX11" fmla="*/ 16454 w 3997972"/>
              <a:gd name="connsiteY11" fmla="*/ 1030980 h 2224961"/>
              <a:gd name="connsiteX12" fmla="*/ 0 w 3997972"/>
              <a:gd name="connsiteY12" fmla="*/ 1112478 h 2224961"/>
              <a:gd name="connsiteX13" fmla="*/ 16454 w 3997972"/>
              <a:gd name="connsiteY13" fmla="*/ 1193976 h 2224961"/>
              <a:gd name="connsiteX14" fmla="*/ 58063 w 3997972"/>
              <a:gd name="connsiteY14" fmla="*/ 1255692 h 2224961"/>
              <a:gd name="connsiteX15" fmla="*/ 67493 w 3997972"/>
              <a:gd name="connsiteY15" fmla="*/ 1264688 h 2224961"/>
              <a:gd name="connsiteX16" fmla="*/ 67496 w 3997972"/>
              <a:gd name="connsiteY16" fmla="*/ 1264690 h 2224961"/>
              <a:gd name="connsiteX17" fmla="*/ 1003215 w 3997972"/>
              <a:gd name="connsiteY17" fmla="*/ 2157340 h 2224961"/>
              <a:gd name="connsiteX18" fmla="*/ 1003217 w 3997972"/>
              <a:gd name="connsiteY18" fmla="*/ 2157343 h 2224961"/>
              <a:gd name="connsiteX19" fmla="*/ 1015487 w 3997972"/>
              <a:gd name="connsiteY19" fmla="*/ 2169049 h 2224961"/>
              <a:gd name="connsiteX20" fmla="*/ 1074013 w 3997972"/>
              <a:gd name="connsiteY20" fmla="*/ 2208507 h 2224961"/>
              <a:gd name="connsiteX21" fmla="*/ 1155511 w 3997972"/>
              <a:gd name="connsiteY21" fmla="*/ 2224961 h 2224961"/>
              <a:gd name="connsiteX22" fmla="*/ 1364886 w 3997972"/>
              <a:gd name="connsiteY22" fmla="*/ 2015586 h 2224961"/>
              <a:gd name="connsiteX23" fmla="*/ 1357249 w 3997972"/>
              <a:gd name="connsiteY23" fmla="*/ 1965065 h 2224961"/>
              <a:gd name="connsiteX24" fmla="*/ 1357249 w 3997972"/>
              <a:gd name="connsiteY24" fmla="*/ 1965065 h 2224961"/>
              <a:gd name="connsiteX25" fmla="*/ 1364887 w 3997972"/>
              <a:gd name="connsiteY25" fmla="*/ 2015586 h 2224961"/>
              <a:gd name="connsiteX26" fmla="*/ 1364887 w 3997972"/>
              <a:gd name="connsiteY26" fmla="*/ 1965065 h 2224961"/>
              <a:gd name="connsiteX27" fmla="*/ 1401677 w 3997972"/>
              <a:gd name="connsiteY27" fmla="*/ 1965065 h 2224961"/>
              <a:gd name="connsiteX28" fmla="*/ 1411713 w 3997972"/>
              <a:gd name="connsiteY28" fmla="*/ 1968176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01677 w 3997972"/>
              <a:gd name="connsiteY28" fmla="*/ 1965065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60558 w 3997972"/>
              <a:gd name="connsiteY28" fmla="*/ 1973094 h 2224961"/>
              <a:gd name="connsiteX29" fmla="*/ 2875963 w 3997972"/>
              <a:gd name="connsiteY29" fmla="*/ 1973094 h 2224961"/>
              <a:gd name="connsiteX30" fmla="*/ 2875963 w 3997972"/>
              <a:gd name="connsiteY30" fmla="*/ 1004452 h 2224961"/>
              <a:gd name="connsiteX31" fmla="*/ 2875963 w 3997972"/>
              <a:gd name="connsiteY31" fmla="*/ 930120 h 2224961"/>
              <a:gd name="connsiteX32" fmla="*/ 2875963 w 3997972"/>
              <a:gd name="connsiteY32" fmla="*/ 883349 h 2224961"/>
              <a:gd name="connsiteX33" fmla="*/ 2875963 w 3997972"/>
              <a:gd name="connsiteY33" fmla="*/ 725479 h 2224961"/>
              <a:gd name="connsiteX34" fmla="*/ 2875964 w 3997972"/>
              <a:gd name="connsiteY34" fmla="*/ 725479 h 2224961"/>
              <a:gd name="connsiteX35" fmla="*/ 3034034 w 3997972"/>
              <a:gd name="connsiteY35" fmla="*/ 567609 h 2224961"/>
              <a:gd name="connsiteX36" fmla="*/ 3124386 w 3997972"/>
              <a:gd name="connsiteY36" fmla="*/ 567609 h 2224961"/>
              <a:gd name="connsiteX37" fmla="*/ 3479941 w 3997972"/>
              <a:gd name="connsiteY37" fmla="*/ 567609 h 2224961"/>
              <a:gd name="connsiteX38" fmla="*/ 3521578 w 3997972"/>
              <a:gd name="connsiteY38" fmla="*/ 567609 h 2224961"/>
              <a:gd name="connsiteX39" fmla="*/ 3839902 w 3997972"/>
              <a:gd name="connsiteY39" fmla="*/ 567609 h 2224961"/>
              <a:gd name="connsiteX40" fmla="*/ 3997972 w 3997972"/>
              <a:gd name="connsiteY40" fmla="*/ 409739 h 2224961"/>
              <a:gd name="connsiteX41" fmla="*/ 3839902 w 3997972"/>
              <a:gd name="connsiteY41" fmla="*/ 251869 h 2224961"/>
              <a:gd name="connsiteX42" fmla="*/ 3124386 w 3997972"/>
              <a:gd name="connsiteY42" fmla="*/ 251869 h 2224961"/>
              <a:gd name="connsiteX43" fmla="*/ 2875964 w 3997972"/>
              <a:gd name="connsiteY43" fmla="*/ 251869 h 2224961"/>
              <a:gd name="connsiteX44" fmla="*/ 2340208 w 3997972"/>
              <a:gd name="connsiteY44" fmla="*/ 251869 h 2224961"/>
              <a:gd name="connsiteX45" fmla="*/ 2340208 w 3997972"/>
              <a:gd name="connsiteY45" fmla="*/ 252410 h 2224961"/>
              <a:gd name="connsiteX46" fmla="*/ 1376269 w 3997972"/>
              <a:gd name="connsiteY46" fmla="*/ 252410 h 2224961"/>
              <a:gd name="connsiteX47" fmla="*/ 1364887 w 3997972"/>
              <a:gd name="connsiteY47" fmla="*/ 252371 h 2224961"/>
              <a:gd name="connsiteX48" fmla="*/ 1364887 w 3997972"/>
              <a:gd name="connsiteY48" fmla="*/ 209385 h 2224961"/>
              <a:gd name="connsiteX49" fmla="*/ 1364887 w 3997972"/>
              <a:gd name="connsiteY49" fmla="*/ 209365 h 2224961"/>
              <a:gd name="connsiteX50" fmla="*/ 1360634 w 3997972"/>
              <a:gd name="connsiteY50" fmla="*/ 167179 h 2224961"/>
              <a:gd name="connsiteX51" fmla="*/ 1155513 w 3997972"/>
              <a:gd name="connsiteY51" fmla="*/ 0 h 222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997972" h="2224961">
                <a:moveTo>
                  <a:pt x="2875963" y="567609"/>
                </a:moveTo>
                <a:lnTo>
                  <a:pt x="2875963" y="567610"/>
                </a:lnTo>
                <a:lnTo>
                  <a:pt x="1364887" y="567610"/>
                </a:lnTo>
                <a:lnTo>
                  <a:pt x="1364887" y="567609"/>
                </a:lnTo>
                <a:lnTo>
                  <a:pt x="2875963" y="567609"/>
                </a:lnTo>
                <a:close/>
                <a:moveTo>
                  <a:pt x="1155513" y="0"/>
                </a:moveTo>
                <a:cubicBezTo>
                  <a:pt x="1126604" y="0"/>
                  <a:pt x="1099064" y="5859"/>
                  <a:pt x="1074015" y="16454"/>
                </a:cubicBezTo>
                <a:lnTo>
                  <a:pt x="1015465" y="55928"/>
                </a:lnTo>
                <a:lnTo>
                  <a:pt x="1003232" y="67599"/>
                </a:lnTo>
                <a:lnTo>
                  <a:pt x="67496" y="960266"/>
                </a:lnTo>
                <a:cubicBezTo>
                  <a:pt x="67495" y="960267"/>
                  <a:pt x="67494" y="960267"/>
                  <a:pt x="67493" y="960268"/>
                </a:cubicBezTo>
                <a:lnTo>
                  <a:pt x="58063" y="969263"/>
                </a:lnTo>
                <a:lnTo>
                  <a:pt x="16454" y="1030980"/>
                </a:lnTo>
                <a:cubicBezTo>
                  <a:pt x="5859" y="1056029"/>
                  <a:pt x="0" y="1083569"/>
                  <a:pt x="0" y="1112478"/>
                </a:cubicBezTo>
                <a:cubicBezTo>
                  <a:pt x="0" y="1141387"/>
                  <a:pt x="5859" y="1168927"/>
                  <a:pt x="16454" y="1193976"/>
                </a:cubicBezTo>
                <a:lnTo>
                  <a:pt x="58063" y="1255692"/>
                </a:lnTo>
                <a:lnTo>
                  <a:pt x="67493" y="1264688"/>
                </a:lnTo>
                <a:cubicBezTo>
                  <a:pt x="67494" y="1264689"/>
                  <a:pt x="67495" y="1264689"/>
                  <a:pt x="67496" y="1264690"/>
                </a:cubicBezTo>
                <a:lnTo>
                  <a:pt x="1003215" y="2157340"/>
                </a:lnTo>
                <a:cubicBezTo>
                  <a:pt x="1003216" y="2157341"/>
                  <a:pt x="1003216" y="2157342"/>
                  <a:pt x="1003217" y="2157343"/>
                </a:cubicBezTo>
                <a:lnTo>
                  <a:pt x="1015487" y="2169049"/>
                </a:lnTo>
                <a:lnTo>
                  <a:pt x="1074013" y="2208507"/>
                </a:lnTo>
                <a:cubicBezTo>
                  <a:pt x="1099062" y="2219102"/>
                  <a:pt x="1126602" y="2224961"/>
                  <a:pt x="1155511" y="2224961"/>
                </a:cubicBezTo>
                <a:cubicBezTo>
                  <a:pt x="1271146" y="2224961"/>
                  <a:pt x="1364886" y="2131221"/>
                  <a:pt x="1364886" y="2015586"/>
                </a:cubicBezTo>
                <a:lnTo>
                  <a:pt x="1357249" y="1965065"/>
                </a:lnTo>
                <a:lnTo>
                  <a:pt x="1357249" y="1965065"/>
                </a:lnTo>
                <a:lnTo>
                  <a:pt x="1364887" y="2015586"/>
                </a:lnTo>
                <a:lnTo>
                  <a:pt x="1364887" y="1965065"/>
                </a:lnTo>
                <a:lnTo>
                  <a:pt x="1460558" y="1973094"/>
                </a:lnTo>
                <a:lnTo>
                  <a:pt x="2875963" y="1973094"/>
                </a:lnTo>
                <a:lnTo>
                  <a:pt x="2875963" y="1004452"/>
                </a:lnTo>
                <a:lnTo>
                  <a:pt x="2875963" y="930120"/>
                </a:lnTo>
                <a:lnTo>
                  <a:pt x="2875963" y="883349"/>
                </a:lnTo>
                <a:lnTo>
                  <a:pt x="2875963" y="725479"/>
                </a:lnTo>
                <a:lnTo>
                  <a:pt x="2875964" y="725479"/>
                </a:lnTo>
                <a:cubicBezTo>
                  <a:pt x="2875964" y="638290"/>
                  <a:pt x="2946734" y="567609"/>
                  <a:pt x="3034034" y="567609"/>
                </a:cubicBezTo>
                <a:lnTo>
                  <a:pt x="3124386" y="567609"/>
                </a:lnTo>
                <a:lnTo>
                  <a:pt x="3479941" y="567609"/>
                </a:lnTo>
                <a:lnTo>
                  <a:pt x="3521578" y="567609"/>
                </a:lnTo>
                <a:lnTo>
                  <a:pt x="3839902" y="567609"/>
                </a:lnTo>
                <a:cubicBezTo>
                  <a:pt x="3927202" y="567609"/>
                  <a:pt x="3997972" y="496928"/>
                  <a:pt x="3997972" y="409739"/>
                </a:cubicBezTo>
                <a:cubicBezTo>
                  <a:pt x="3997972" y="322550"/>
                  <a:pt x="3927202" y="251869"/>
                  <a:pt x="3839902" y="251869"/>
                </a:cubicBezTo>
                <a:lnTo>
                  <a:pt x="3124386" y="251869"/>
                </a:lnTo>
                <a:lnTo>
                  <a:pt x="2875964" y="251869"/>
                </a:lnTo>
                <a:lnTo>
                  <a:pt x="2340208" y="251869"/>
                </a:lnTo>
                <a:lnTo>
                  <a:pt x="2340208" y="252410"/>
                </a:lnTo>
                <a:lnTo>
                  <a:pt x="1376269" y="252410"/>
                </a:lnTo>
                <a:lnTo>
                  <a:pt x="1364887" y="252371"/>
                </a:lnTo>
                <a:lnTo>
                  <a:pt x="1364887" y="209385"/>
                </a:lnTo>
                <a:lnTo>
                  <a:pt x="1364887" y="209365"/>
                </a:lnTo>
                <a:lnTo>
                  <a:pt x="1360634" y="167179"/>
                </a:lnTo>
                <a:cubicBezTo>
                  <a:pt x="1341111" y="71770"/>
                  <a:pt x="1256694" y="0"/>
                  <a:pt x="115551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5000">
                <a:schemeClr val="accent4"/>
              </a:gs>
            </a:gsLst>
            <a:lin ang="10800000" scaled="1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785A918-1D6E-4DEB-9BA5-37FC912694BE}"/>
              </a:ext>
            </a:extLst>
          </p:cNvPr>
          <p:cNvSpPr/>
          <p:nvPr/>
        </p:nvSpPr>
        <p:spPr>
          <a:xfrm>
            <a:off x="716320" y="3707688"/>
            <a:ext cx="2082194" cy="1409321"/>
          </a:xfrm>
          <a:custGeom>
            <a:avLst/>
            <a:gdLst>
              <a:gd name="connsiteX0" fmla="*/ 2776257 w 2776258"/>
              <a:gd name="connsiteY0" fmla="*/ 0 h 1879094"/>
              <a:gd name="connsiteX1" fmla="*/ 2776258 w 2776258"/>
              <a:gd name="connsiteY1" fmla="*/ 0 h 1879094"/>
              <a:gd name="connsiteX2" fmla="*/ 2776258 w 2776258"/>
              <a:gd name="connsiteY2" fmla="*/ 157870 h 1879094"/>
              <a:gd name="connsiteX3" fmla="*/ 2776258 w 2776258"/>
              <a:gd name="connsiteY3" fmla="*/ 204641 h 1879094"/>
              <a:gd name="connsiteX4" fmla="*/ 2776258 w 2776258"/>
              <a:gd name="connsiteY4" fmla="*/ 278973 h 1879094"/>
              <a:gd name="connsiteX5" fmla="*/ 2776258 w 2776258"/>
              <a:gd name="connsiteY5" fmla="*/ 315740 h 1879094"/>
              <a:gd name="connsiteX6" fmla="*/ 2776258 w 2776258"/>
              <a:gd name="connsiteY6" fmla="*/ 473610 h 1879094"/>
              <a:gd name="connsiteX7" fmla="*/ 2776258 w 2776258"/>
              <a:gd name="connsiteY7" fmla="*/ 520381 h 1879094"/>
              <a:gd name="connsiteX8" fmla="*/ 2776258 w 2776258"/>
              <a:gd name="connsiteY8" fmla="*/ 594713 h 1879094"/>
              <a:gd name="connsiteX9" fmla="*/ 2776258 w 2776258"/>
              <a:gd name="connsiteY9" fmla="*/ 1321298 h 1879094"/>
              <a:gd name="connsiteX10" fmla="*/ 2776258 w 2776258"/>
              <a:gd name="connsiteY10" fmla="*/ 1637038 h 1879094"/>
              <a:gd name="connsiteX11" fmla="*/ 2534202 w 2776258"/>
              <a:gd name="connsiteY11" fmla="*/ 1879094 h 1879094"/>
              <a:gd name="connsiteX12" fmla="*/ 242056 w 2776258"/>
              <a:gd name="connsiteY12" fmla="*/ 1879094 h 1879094"/>
              <a:gd name="connsiteX13" fmla="*/ 0 w 2776258"/>
              <a:gd name="connsiteY13" fmla="*/ 1637038 h 1879094"/>
              <a:gd name="connsiteX14" fmla="*/ 0 w 2776258"/>
              <a:gd name="connsiteY14" fmla="*/ 1321298 h 1879094"/>
              <a:gd name="connsiteX15" fmla="*/ 0 w 2776258"/>
              <a:gd name="connsiteY15" fmla="*/ 631480 h 1879094"/>
              <a:gd name="connsiteX16" fmla="*/ 0 w 2776258"/>
              <a:gd name="connsiteY16" fmla="*/ 315740 h 1879094"/>
              <a:gd name="connsiteX17" fmla="*/ 157870 w 2776258"/>
              <a:gd name="connsiteY17" fmla="*/ 157870 h 1879094"/>
              <a:gd name="connsiteX18" fmla="*/ 1654248 w 2776258"/>
              <a:gd name="connsiteY18" fmla="*/ 157870 h 1879094"/>
              <a:gd name="connsiteX19" fmla="*/ 1655670 w 2776258"/>
              <a:gd name="connsiteY19" fmla="*/ 157870 h 1879094"/>
              <a:gd name="connsiteX20" fmla="*/ 2618187 w 2776258"/>
              <a:gd name="connsiteY20" fmla="*/ 157870 h 1879094"/>
              <a:gd name="connsiteX21" fmla="*/ 2776257 w 2776258"/>
              <a:gd name="connsiteY21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76258" h="1879094">
                <a:moveTo>
                  <a:pt x="2776257" y="0"/>
                </a:moveTo>
                <a:lnTo>
                  <a:pt x="2776258" y="0"/>
                </a:lnTo>
                <a:lnTo>
                  <a:pt x="2776258" y="157870"/>
                </a:lnTo>
                <a:lnTo>
                  <a:pt x="2776258" y="204641"/>
                </a:lnTo>
                <a:lnTo>
                  <a:pt x="2776258" y="278973"/>
                </a:lnTo>
                <a:lnTo>
                  <a:pt x="2776258" y="315740"/>
                </a:lnTo>
                <a:lnTo>
                  <a:pt x="2776258" y="473610"/>
                </a:lnTo>
                <a:lnTo>
                  <a:pt x="2776258" y="520381"/>
                </a:lnTo>
                <a:lnTo>
                  <a:pt x="2776258" y="594713"/>
                </a:lnTo>
                <a:lnTo>
                  <a:pt x="2776258" y="1321298"/>
                </a:lnTo>
                <a:lnTo>
                  <a:pt x="2776258" y="1637038"/>
                </a:lnTo>
                <a:cubicBezTo>
                  <a:pt x="2776258" y="1770722"/>
                  <a:pt x="2667886" y="1879094"/>
                  <a:pt x="2534202" y="1879094"/>
                </a:cubicBezTo>
                <a:lnTo>
                  <a:pt x="242056" y="1879094"/>
                </a:lnTo>
                <a:cubicBezTo>
                  <a:pt x="108372" y="1879094"/>
                  <a:pt x="0" y="1770722"/>
                  <a:pt x="0" y="1637038"/>
                </a:cubicBezTo>
                <a:lnTo>
                  <a:pt x="0" y="1321298"/>
                </a:lnTo>
                <a:lnTo>
                  <a:pt x="0" y="631480"/>
                </a:lnTo>
                <a:lnTo>
                  <a:pt x="0" y="315740"/>
                </a:lnTo>
                <a:cubicBezTo>
                  <a:pt x="0" y="228551"/>
                  <a:pt x="70681" y="157870"/>
                  <a:pt x="157870" y="157870"/>
                </a:cubicBezTo>
                <a:lnTo>
                  <a:pt x="1654248" y="157870"/>
                </a:lnTo>
                <a:lnTo>
                  <a:pt x="1655670" y="157870"/>
                </a:lnTo>
                <a:lnTo>
                  <a:pt x="2618187" y="157870"/>
                </a:lnTo>
                <a:cubicBezTo>
                  <a:pt x="2705487" y="157870"/>
                  <a:pt x="2776257" y="87189"/>
                  <a:pt x="27762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E2755-4777-4F83-AAF4-9833F909BB1E}"/>
              </a:ext>
            </a:extLst>
          </p:cNvPr>
          <p:cNvSpPr txBox="1"/>
          <p:nvPr/>
        </p:nvSpPr>
        <p:spPr>
          <a:xfrm rot="16200000">
            <a:off x="1972537" y="4240719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CC3985-9239-4DE1-81AC-F2AFA59B24F1}"/>
              </a:ext>
            </a:extLst>
          </p:cNvPr>
          <p:cNvSpPr txBox="1"/>
          <p:nvPr/>
        </p:nvSpPr>
        <p:spPr>
          <a:xfrm rot="16200000">
            <a:off x="3213224" y="3763035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185D4E2-A883-4E10-A265-4918E2658019}"/>
              </a:ext>
            </a:extLst>
          </p:cNvPr>
          <p:cNvSpPr txBox="1"/>
          <p:nvPr/>
        </p:nvSpPr>
        <p:spPr>
          <a:xfrm rot="16200000">
            <a:off x="4454165" y="3311253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19DB67-C0CC-4D45-A2B2-100D5D7758B5}"/>
              </a:ext>
            </a:extLst>
          </p:cNvPr>
          <p:cNvSpPr txBox="1"/>
          <p:nvPr/>
        </p:nvSpPr>
        <p:spPr>
          <a:xfrm rot="16200000">
            <a:off x="5719546" y="2772195"/>
            <a:ext cx="117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>
                <a:solidFill>
                  <a:schemeClr val="bg1"/>
                </a:solidFill>
              </a:rPr>
              <a:t>Step 04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8FE214-9E5A-423B-B496-BA36FAE5BA51}"/>
              </a:ext>
            </a:extLst>
          </p:cNvPr>
          <p:cNvSpPr txBox="1"/>
          <p:nvPr/>
        </p:nvSpPr>
        <p:spPr>
          <a:xfrm>
            <a:off x="882263" y="3864487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6C751C-281D-4DBD-BAD1-103E04E57339}"/>
              </a:ext>
            </a:extLst>
          </p:cNvPr>
          <p:cNvSpPr txBox="1"/>
          <p:nvPr/>
        </p:nvSpPr>
        <p:spPr>
          <a:xfrm>
            <a:off x="2859224" y="3393086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3C6FD80-AF8A-477F-B29F-D23A363B5E7B}"/>
              </a:ext>
            </a:extLst>
          </p:cNvPr>
          <p:cNvSpPr txBox="1"/>
          <p:nvPr/>
        </p:nvSpPr>
        <p:spPr>
          <a:xfrm>
            <a:off x="4097505" y="2885543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FF893BD-9434-4283-A874-A512CCC3A600}"/>
              </a:ext>
            </a:extLst>
          </p:cNvPr>
          <p:cNvSpPr txBox="1"/>
          <p:nvPr/>
        </p:nvSpPr>
        <p:spPr>
          <a:xfrm>
            <a:off x="5347864" y="2431515"/>
            <a:ext cx="91497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55A9555-0949-4E14-8F1E-C121550C0F72}"/>
              </a:ext>
            </a:extLst>
          </p:cNvPr>
          <p:cNvSpPr txBox="1"/>
          <p:nvPr/>
        </p:nvSpPr>
        <p:spPr>
          <a:xfrm>
            <a:off x="6743664" y="2213765"/>
            <a:ext cx="104279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F951803-8E25-4DA0-B00E-2B63EAA8518F}"/>
              </a:ext>
            </a:extLst>
          </p:cNvPr>
          <p:cNvGrpSpPr/>
          <p:nvPr/>
        </p:nvGrpSpPr>
        <p:grpSpPr>
          <a:xfrm>
            <a:off x="6691483" y="4231088"/>
            <a:ext cx="2202816" cy="1321557"/>
            <a:chOff x="8921977" y="3919498"/>
            <a:chExt cx="2937088" cy="176207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11DFF80-997B-48C4-9B64-18C9FFA11509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96E2AB-0994-4940-B522-D6E7E24A2F2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E3A2733-3047-4376-B664-65B4FB550D41}"/>
              </a:ext>
            </a:extLst>
          </p:cNvPr>
          <p:cNvGrpSpPr/>
          <p:nvPr/>
        </p:nvGrpSpPr>
        <p:grpSpPr>
          <a:xfrm>
            <a:off x="255548" y="1673447"/>
            <a:ext cx="2202816" cy="1321557"/>
            <a:chOff x="332936" y="2473878"/>
            <a:chExt cx="2937088" cy="176207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9F39DF-F815-49FE-BF9A-51325520AFBC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9D352B4-DBB5-4908-B198-550623D864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EB72D95-6743-4106-B9F9-24E2F6E37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1657" y="3087682"/>
            <a:ext cx="530408" cy="530408"/>
          </a:xfrm>
          <a:prstGeom prst="rect">
            <a:avLst/>
          </a:prstGeom>
        </p:spPr>
      </p:pic>
      <p:pic>
        <p:nvPicPr>
          <p:cNvPr id="9" name="Graphic 8" descr="Upward trend">
            <a:extLst>
              <a:ext uri="{FF2B5EF4-FFF2-40B4-BE49-F238E27FC236}">
                <a16:creationId xmlns:a16="http://schemas.microsoft.com/office/drawing/2014/main" id="{6FDDC8CB-5C05-48C9-9890-45B656654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9406" y="2242288"/>
            <a:ext cx="685800" cy="6858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17DD5E4D-92BE-4EF5-8CEE-C8E3F8BF2C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2742" y="4033665"/>
            <a:ext cx="530408" cy="530408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3C7F1324-05A7-459C-9EB2-502DA1052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1610" y="3560887"/>
            <a:ext cx="530408" cy="530408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EB05D7B2-0D9D-4616-9AE2-9797B52E2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1159" y="430859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238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Folded Process for PowerPoint</vt:lpstr>
      <vt:lpstr>Step-Up Folded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Folded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2018-10-26T18:57:35Z</dcterms:modified>
  <cp:category>Charts &amp; Diagrams</cp:category>
</cp:coreProperties>
</file>