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16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14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20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Step-Up Stairs Diagram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F1F39E2-FC10-4F6C-AD6C-F590CEF6775C}"/>
              </a:ext>
            </a:extLst>
          </p:cNvPr>
          <p:cNvGrpSpPr/>
          <p:nvPr/>
        </p:nvGrpSpPr>
        <p:grpSpPr>
          <a:xfrm>
            <a:off x="3819527" y="4600641"/>
            <a:ext cx="1440180" cy="1067386"/>
            <a:chOff x="2236785" y="3382931"/>
            <a:chExt cx="1625608" cy="1191724"/>
          </a:xfrm>
        </p:grpSpPr>
        <p:sp>
          <p:nvSpPr>
            <p:cNvPr id="34" name="Right Triangle 33">
              <a:extLst>
                <a:ext uri="{FF2B5EF4-FFF2-40B4-BE49-F238E27FC236}">
                  <a16:creationId xmlns:a16="http://schemas.microsoft.com/office/drawing/2014/main" id="{DA4435D6-432C-4E77-8974-726B175704EF}"/>
                </a:ext>
              </a:extLst>
            </p:cNvPr>
            <p:cNvSpPr/>
            <p:nvPr/>
          </p:nvSpPr>
          <p:spPr>
            <a:xfrm flipV="1">
              <a:off x="2236785" y="4276724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Right Triangle 34">
              <a:extLst>
                <a:ext uri="{FF2B5EF4-FFF2-40B4-BE49-F238E27FC236}">
                  <a16:creationId xmlns:a16="http://schemas.microsoft.com/office/drawing/2014/main" id="{BF748D16-353B-40D5-92FB-7B4E2A89946C}"/>
                </a:ext>
              </a:extLst>
            </p:cNvPr>
            <p:cNvSpPr/>
            <p:nvPr/>
          </p:nvSpPr>
          <p:spPr>
            <a:xfrm flipV="1">
              <a:off x="2643187" y="3978793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Right Triangle 35">
              <a:extLst>
                <a:ext uri="{FF2B5EF4-FFF2-40B4-BE49-F238E27FC236}">
                  <a16:creationId xmlns:a16="http://schemas.microsoft.com/office/drawing/2014/main" id="{08433D1C-09A6-4C5C-BA13-AB3E81B7A83E}"/>
                </a:ext>
              </a:extLst>
            </p:cNvPr>
            <p:cNvSpPr/>
            <p:nvPr/>
          </p:nvSpPr>
          <p:spPr>
            <a:xfrm flipV="1">
              <a:off x="3049589" y="3680862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7" name="Right Triangle 36">
              <a:extLst>
                <a:ext uri="{FF2B5EF4-FFF2-40B4-BE49-F238E27FC236}">
                  <a16:creationId xmlns:a16="http://schemas.microsoft.com/office/drawing/2014/main" id="{FAB8DE9E-C9C0-4FED-91C4-DFBC09AA31A5}"/>
                </a:ext>
              </a:extLst>
            </p:cNvPr>
            <p:cNvSpPr/>
            <p:nvPr/>
          </p:nvSpPr>
          <p:spPr>
            <a:xfrm flipV="1">
              <a:off x="3455991" y="3382931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B728D2E-D9C1-41DF-9601-788DE2E53915}"/>
              </a:ext>
            </a:extLst>
          </p:cNvPr>
          <p:cNvGrpSpPr/>
          <p:nvPr/>
        </p:nvGrpSpPr>
        <p:grpSpPr>
          <a:xfrm flipH="1">
            <a:off x="3899536" y="3372248"/>
            <a:ext cx="1440180" cy="1067386"/>
            <a:chOff x="2236785" y="3382931"/>
            <a:chExt cx="1625608" cy="1191724"/>
          </a:xfrm>
        </p:grpSpPr>
        <p:sp>
          <p:nvSpPr>
            <p:cNvPr id="39" name="Right Triangle 38">
              <a:extLst>
                <a:ext uri="{FF2B5EF4-FFF2-40B4-BE49-F238E27FC236}">
                  <a16:creationId xmlns:a16="http://schemas.microsoft.com/office/drawing/2014/main" id="{4A728D08-BB3D-4DC8-9DA6-DEEEDCB0920E}"/>
                </a:ext>
              </a:extLst>
            </p:cNvPr>
            <p:cNvSpPr/>
            <p:nvPr/>
          </p:nvSpPr>
          <p:spPr>
            <a:xfrm flipV="1">
              <a:off x="2236785" y="4276724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0" name="Right Triangle 39">
              <a:extLst>
                <a:ext uri="{FF2B5EF4-FFF2-40B4-BE49-F238E27FC236}">
                  <a16:creationId xmlns:a16="http://schemas.microsoft.com/office/drawing/2014/main" id="{53E5979A-BD85-4A90-8401-F68041007768}"/>
                </a:ext>
              </a:extLst>
            </p:cNvPr>
            <p:cNvSpPr/>
            <p:nvPr/>
          </p:nvSpPr>
          <p:spPr>
            <a:xfrm flipV="1">
              <a:off x="2643187" y="3978793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1" name="Right Triangle 40">
              <a:extLst>
                <a:ext uri="{FF2B5EF4-FFF2-40B4-BE49-F238E27FC236}">
                  <a16:creationId xmlns:a16="http://schemas.microsoft.com/office/drawing/2014/main" id="{26499EEB-F32F-46CF-9918-2D2549A5F614}"/>
                </a:ext>
              </a:extLst>
            </p:cNvPr>
            <p:cNvSpPr/>
            <p:nvPr/>
          </p:nvSpPr>
          <p:spPr>
            <a:xfrm flipV="1">
              <a:off x="3049589" y="3680862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2" name="Right Triangle 41">
              <a:extLst>
                <a:ext uri="{FF2B5EF4-FFF2-40B4-BE49-F238E27FC236}">
                  <a16:creationId xmlns:a16="http://schemas.microsoft.com/office/drawing/2014/main" id="{D293D2C1-094D-465F-A165-C5BFBAB1F18F}"/>
                </a:ext>
              </a:extLst>
            </p:cNvPr>
            <p:cNvSpPr/>
            <p:nvPr/>
          </p:nvSpPr>
          <p:spPr>
            <a:xfrm flipV="1">
              <a:off x="3455991" y="3382931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61BC4D0D-4376-4890-B41C-D1DBE1894C67}"/>
              </a:ext>
            </a:extLst>
          </p:cNvPr>
          <p:cNvGrpSpPr/>
          <p:nvPr/>
        </p:nvGrpSpPr>
        <p:grpSpPr>
          <a:xfrm>
            <a:off x="3808476" y="2143855"/>
            <a:ext cx="1440180" cy="1067386"/>
            <a:chOff x="2236785" y="3382931"/>
            <a:chExt cx="1625608" cy="1191724"/>
          </a:xfrm>
        </p:grpSpPr>
        <p:sp>
          <p:nvSpPr>
            <p:cNvPr id="74" name="Right Triangle 73">
              <a:extLst>
                <a:ext uri="{FF2B5EF4-FFF2-40B4-BE49-F238E27FC236}">
                  <a16:creationId xmlns:a16="http://schemas.microsoft.com/office/drawing/2014/main" id="{4B71B183-B296-4380-AF64-4856A6FCACB4}"/>
                </a:ext>
              </a:extLst>
            </p:cNvPr>
            <p:cNvSpPr/>
            <p:nvPr/>
          </p:nvSpPr>
          <p:spPr>
            <a:xfrm flipV="1">
              <a:off x="2236785" y="4276724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5" name="Right Triangle 74">
              <a:extLst>
                <a:ext uri="{FF2B5EF4-FFF2-40B4-BE49-F238E27FC236}">
                  <a16:creationId xmlns:a16="http://schemas.microsoft.com/office/drawing/2014/main" id="{4ACAC987-427F-4483-8AFA-F4E3D0233F39}"/>
                </a:ext>
              </a:extLst>
            </p:cNvPr>
            <p:cNvSpPr/>
            <p:nvPr/>
          </p:nvSpPr>
          <p:spPr>
            <a:xfrm flipV="1">
              <a:off x="2643187" y="3978793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6" name="Right Triangle 75">
              <a:extLst>
                <a:ext uri="{FF2B5EF4-FFF2-40B4-BE49-F238E27FC236}">
                  <a16:creationId xmlns:a16="http://schemas.microsoft.com/office/drawing/2014/main" id="{F2F80204-8CCD-461A-A619-95CA4E1A7722}"/>
                </a:ext>
              </a:extLst>
            </p:cNvPr>
            <p:cNvSpPr/>
            <p:nvPr/>
          </p:nvSpPr>
          <p:spPr>
            <a:xfrm flipV="1">
              <a:off x="3049589" y="3680862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7" name="Right Triangle 76">
              <a:extLst>
                <a:ext uri="{FF2B5EF4-FFF2-40B4-BE49-F238E27FC236}">
                  <a16:creationId xmlns:a16="http://schemas.microsoft.com/office/drawing/2014/main" id="{37047A14-E5E4-405E-B5A6-2D53EDEA8804}"/>
                </a:ext>
              </a:extLst>
            </p:cNvPr>
            <p:cNvSpPr/>
            <p:nvPr/>
          </p:nvSpPr>
          <p:spPr>
            <a:xfrm flipV="1">
              <a:off x="3455991" y="3382931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3C28920F-70D9-4E89-B3BB-CB26857EA89B}"/>
              </a:ext>
            </a:extLst>
          </p:cNvPr>
          <p:cNvSpPr/>
          <p:nvPr/>
        </p:nvSpPr>
        <p:spPr>
          <a:xfrm>
            <a:off x="5989891" y="3780850"/>
            <a:ext cx="2592134" cy="1031600"/>
          </a:xfrm>
          <a:prstGeom prst="roundRect">
            <a:avLst>
              <a:gd name="adj" fmla="val 13509"/>
            </a:avLst>
          </a:prstGeom>
          <a:solidFill>
            <a:schemeClr val="bg1"/>
          </a:solidFill>
          <a:ln w="1905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114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sz="2000" b="1" noProof="1">
                <a:solidFill>
                  <a:prstClr val="black"/>
                </a:solidFill>
              </a:rPr>
              <a:t>Lorem Ipsum</a:t>
            </a:r>
          </a:p>
          <a:p>
            <a:pPr algn="just">
              <a:lnSpc>
                <a:spcPts val="1000"/>
              </a:lnSpc>
            </a:pPr>
            <a:r>
              <a:rPr lang="en-US" sz="1000" noProof="1">
                <a:solidFill>
                  <a:prstClr val="black">
                    <a:lumMod val="65000"/>
                    <a:lumOff val="3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amet.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BC13CB8-2092-492D-BCBC-E567FB1FBDDE}"/>
              </a:ext>
            </a:extLst>
          </p:cNvPr>
          <p:cNvSpPr/>
          <p:nvPr/>
        </p:nvSpPr>
        <p:spPr>
          <a:xfrm>
            <a:off x="5256466" y="3780293"/>
            <a:ext cx="1033272" cy="1031600"/>
          </a:xfrm>
          <a:prstGeom prst="rect">
            <a:avLst/>
          </a:prstGeom>
          <a:ln w="1905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grpSp>
        <p:nvGrpSpPr>
          <p:cNvPr id="3" name="Graphic 85" descr="Users">
            <a:extLst>
              <a:ext uri="{FF2B5EF4-FFF2-40B4-BE49-F238E27FC236}">
                <a16:creationId xmlns:a16="http://schemas.microsoft.com/office/drawing/2014/main" id="{7EFCBBD3-2606-4D45-8EFA-0D776E13C976}"/>
              </a:ext>
            </a:extLst>
          </p:cNvPr>
          <p:cNvGrpSpPr/>
          <p:nvPr/>
        </p:nvGrpSpPr>
        <p:grpSpPr>
          <a:xfrm>
            <a:off x="5473065" y="4108927"/>
            <a:ext cx="600075" cy="374332"/>
            <a:chOff x="7210933" y="4129733"/>
            <a:chExt cx="800100" cy="499109"/>
          </a:xfrm>
          <a:solidFill>
            <a:srgbClr val="000000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9E56982A-5ABC-4D8C-A639-177BAB175E9E}"/>
                </a:ext>
              </a:extLst>
            </p:cNvPr>
            <p:cNvSpPr/>
            <p:nvPr/>
          </p:nvSpPr>
          <p:spPr>
            <a:xfrm>
              <a:off x="7296658" y="4129733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0215CFF3-04B2-4930-AF39-CBACAC931F91}"/>
                </a:ext>
              </a:extLst>
            </p:cNvPr>
            <p:cNvSpPr/>
            <p:nvPr/>
          </p:nvSpPr>
          <p:spPr>
            <a:xfrm>
              <a:off x="7753858" y="4129733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7E340D0-8C98-4768-9DBA-6CFF92DA6379}"/>
                </a:ext>
              </a:extLst>
            </p:cNvPr>
            <p:cNvSpPr/>
            <p:nvPr/>
          </p:nvSpPr>
          <p:spPr>
            <a:xfrm>
              <a:off x="7439533" y="4457393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036EB01-CE97-4925-B462-9E40FEF93F0D}"/>
                </a:ext>
              </a:extLst>
            </p:cNvPr>
            <p:cNvSpPr/>
            <p:nvPr/>
          </p:nvSpPr>
          <p:spPr>
            <a:xfrm>
              <a:off x="7525258" y="4263083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98A19C3-48DE-47BF-8817-D93E65F43E4D}"/>
                </a:ext>
              </a:extLst>
            </p:cNvPr>
            <p:cNvSpPr/>
            <p:nvPr/>
          </p:nvSpPr>
          <p:spPr>
            <a:xfrm>
              <a:off x="7700518" y="4324043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A2C65DF-3DD7-4165-A559-ACCB96549FB0}"/>
                </a:ext>
              </a:extLst>
            </p:cNvPr>
            <p:cNvSpPr/>
            <p:nvPr/>
          </p:nvSpPr>
          <p:spPr>
            <a:xfrm>
              <a:off x="7210933" y="4324043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</p:grp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A213D4AF-8386-4C3E-A6D0-29D82386879E}"/>
              </a:ext>
            </a:extLst>
          </p:cNvPr>
          <p:cNvSpPr/>
          <p:nvPr/>
        </p:nvSpPr>
        <p:spPr>
          <a:xfrm>
            <a:off x="561975" y="4876704"/>
            <a:ext cx="2592134" cy="1031600"/>
          </a:xfrm>
          <a:prstGeom prst="roundRect">
            <a:avLst>
              <a:gd name="adj" fmla="val 13509"/>
            </a:avLst>
          </a:prstGeom>
          <a:solidFill>
            <a:schemeClr val="bg1"/>
          </a:solidFill>
          <a:ln w="190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0" rIns="4114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sz="2000" b="1" noProof="1">
                <a:solidFill>
                  <a:prstClr val="black"/>
                </a:solidFill>
              </a:rPr>
              <a:t>Lorem Ipsum</a:t>
            </a:r>
          </a:p>
          <a:p>
            <a:pPr algn="just">
              <a:lnSpc>
                <a:spcPts val="1000"/>
              </a:lnSpc>
            </a:pPr>
            <a:r>
              <a:rPr lang="en-US" sz="1000" noProof="1">
                <a:solidFill>
                  <a:prstClr val="black">
                    <a:lumMod val="65000"/>
                    <a:lumOff val="3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amet.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2F3E9DD-FA61-45AE-BE10-429D0C1CF1F4}"/>
              </a:ext>
            </a:extLst>
          </p:cNvPr>
          <p:cNvSpPr/>
          <p:nvPr/>
        </p:nvSpPr>
        <p:spPr>
          <a:xfrm>
            <a:off x="2855935" y="4876704"/>
            <a:ext cx="1031600" cy="1031042"/>
          </a:xfrm>
          <a:prstGeom prst="rect">
            <a:avLst/>
          </a:prstGeom>
          <a:ln w="190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grpSp>
        <p:nvGrpSpPr>
          <p:cNvPr id="10" name="Graphic 88" descr="Rocket">
            <a:extLst>
              <a:ext uri="{FF2B5EF4-FFF2-40B4-BE49-F238E27FC236}">
                <a16:creationId xmlns:a16="http://schemas.microsoft.com/office/drawing/2014/main" id="{BBCA8534-97B2-4035-8183-2B3EF8621D9A}"/>
              </a:ext>
            </a:extLst>
          </p:cNvPr>
          <p:cNvGrpSpPr/>
          <p:nvPr/>
        </p:nvGrpSpPr>
        <p:grpSpPr>
          <a:xfrm>
            <a:off x="3028835" y="5049325"/>
            <a:ext cx="685800" cy="685800"/>
            <a:chOff x="4122929" y="4965700"/>
            <a:chExt cx="914400" cy="9144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3F9AE3B-58F2-40A6-A6B4-ECDCAD934B53}"/>
                </a:ext>
              </a:extLst>
            </p:cNvPr>
            <p:cNvSpPr/>
            <p:nvPr/>
          </p:nvSpPr>
          <p:spPr>
            <a:xfrm>
              <a:off x="4788726" y="5040667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DF4AA3B-B193-4123-BF13-9DF5BA3FF8E4}"/>
                </a:ext>
              </a:extLst>
            </p:cNvPr>
            <p:cNvSpPr/>
            <p:nvPr/>
          </p:nvSpPr>
          <p:spPr>
            <a:xfrm>
              <a:off x="4196335" y="5302527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8246233-2027-408A-98E0-15F07E6990B9}"/>
                </a:ext>
              </a:extLst>
            </p:cNvPr>
            <p:cNvSpPr/>
            <p:nvPr/>
          </p:nvSpPr>
          <p:spPr>
            <a:xfrm>
              <a:off x="4476347" y="5565775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B673885-697C-41D4-87AA-7BE9E3482E44}"/>
                </a:ext>
              </a:extLst>
            </p:cNvPr>
            <p:cNvSpPr/>
            <p:nvPr/>
          </p:nvSpPr>
          <p:spPr>
            <a:xfrm>
              <a:off x="4399154" y="5083809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6B4C8D-4E6F-470A-8D28-394DBC8A923E}"/>
                </a:ext>
              </a:extLst>
            </p:cNvPr>
            <p:cNvSpPr/>
            <p:nvPr/>
          </p:nvSpPr>
          <p:spPr>
            <a:xfrm>
              <a:off x="4286966" y="5571827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</p:grp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601B6B13-5056-44E1-9DF1-03FB4544A63C}"/>
              </a:ext>
            </a:extLst>
          </p:cNvPr>
          <p:cNvSpPr/>
          <p:nvPr/>
        </p:nvSpPr>
        <p:spPr>
          <a:xfrm>
            <a:off x="561975" y="2684996"/>
            <a:ext cx="2592134" cy="1031599"/>
          </a:xfrm>
          <a:prstGeom prst="roundRect">
            <a:avLst>
              <a:gd name="adj" fmla="val 13509"/>
            </a:avLst>
          </a:prstGeom>
          <a:solidFill>
            <a:schemeClr val="bg1"/>
          </a:solidFill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0" rIns="4114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sz="2000" b="1" noProof="1">
                <a:solidFill>
                  <a:prstClr val="black"/>
                </a:solidFill>
              </a:rPr>
              <a:t>Lorem Ipsum</a:t>
            </a:r>
          </a:p>
          <a:p>
            <a:pPr algn="just">
              <a:lnSpc>
                <a:spcPts val="1000"/>
              </a:lnSpc>
            </a:pPr>
            <a:r>
              <a:rPr lang="en-US" sz="1000" noProof="1">
                <a:solidFill>
                  <a:prstClr val="black">
                    <a:lumMod val="65000"/>
                    <a:lumOff val="3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amet.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4685DCD-C54A-49CC-855E-17FC0DE3170F}"/>
              </a:ext>
            </a:extLst>
          </p:cNvPr>
          <p:cNvSpPr/>
          <p:nvPr/>
        </p:nvSpPr>
        <p:spPr>
          <a:xfrm>
            <a:off x="2855935" y="2685553"/>
            <a:ext cx="1031600" cy="1031042"/>
          </a:xfrm>
          <a:prstGeom prst="rect">
            <a:avLst/>
          </a:prstGeom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16" name="Graphic 86" descr="Puzzle">
            <a:extLst>
              <a:ext uri="{FF2B5EF4-FFF2-40B4-BE49-F238E27FC236}">
                <a16:creationId xmlns:a16="http://schemas.microsoft.com/office/drawing/2014/main" id="{972B96F2-ADDC-4FB6-B171-861D1CE891D8}"/>
              </a:ext>
            </a:extLst>
          </p:cNvPr>
          <p:cNvSpPr/>
          <p:nvPr/>
        </p:nvSpPr>
        <p:spPr>
          <a:xfrm>
            <a:off x="3085985" y="2915324"/>
            <a:ext cx="571500" cy="5715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400"/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AEA457DA-455B-49E5-B420-F404B3CA3912}"/>
              </a:ext>
            </a:extLst>
          </p:cNvPr>
          <p:cNvSpPr/>
          <p:nvPr/>
        </p:nvSpPr>
        <p:spPr>
          <a:xfrm>
            <a:off x="5989891" y="1589142"/>
            <a:ext cx="2592134" cy="1031600"/>
          </a:xfrm>
          <a:prstGeom prst="roundRect">
            <a:avLst>
              <a:gd name="adj" fmla="val 13509"/>
            </a:avLst>
          </a:prstGeom>
          <a:solidFill>
            <a:schemeClr val="bg1"/>
          </a:solidFill>
          <a:ln w="1905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114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sz="2000" b="1" noProof="1">
                <a:solidFill>
                  <a:prstClr val="black"/>
                </a:solidFill>
              </a:rPr>
              <a:t>Lorem Ipsum</a:t>
            </a:r>
          </a:p>
          <a:p>
            <a:pPr algn="just">
              <a:lnSpc>
                <a:spcPts val="1000"/>
              </a:lnSpc>
            </a:pPr>
            <a:r>
              <a:rPr lang="en-US" sz="1000" noProof="1">
                <a:solidFill>
                  <a:prstClr val="black">
                    <a:lumMod val="65000"/>
                    <a:lumOff val="3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amet.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AB7BA64-48FF-441C-9979-F0727B371C4C}"/>
              </a:ext>
            </a:extLst>
          </p:cNvPr>
          <p:cNvSpPr/>
          <p:nvPr/>
        </p:nvSpPr>
        <p:spPr>
          <a:xfrm>
            <a:off x="5256466" y="1589141"/>
            <a:ext cx="1033272" cy="1031599"/>
          </a:xfrm>
          <a:prstGeom prst="rect">
            <a:avLst/>
          </a:prstGeom>
          <a:ln w="1905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grpSp>
        <p:nvGrpSpPr>
          <p:cNvPr id="17" name="Graphic 87" descr="Lightbulb">
            <a:extLst>
              <a:ext uri="{FF2B5EF4-FFF2-40B4-BE49-F238E27FC236}">
                <a16:creationId xmlns:a16="http://schemas.microsoft.com/office/drawing/2014/main" id="{D9DB06EB-B3E8-420C-B0EE-EEEFE253E967}"/>
              </a:ext>
            </a:extLst>
          </p:cNvPr>
          <p:cNvGrpSpPr/>
          <p:nvPr/>
        </p:nvGrpSpPr>
        <p:grpSpPr>
          <a:xfrm>
            <a:off x="5430202" y="1762040"/>
            <a:ext cx="685800" cy="685800"/>
            <a:chOff x="7153783" y="1595855"/>
            <a:chExt cx="914400" cy="914400"/>
          </a:xfrm>
          <a:solidFill>
            <a:schemeClr val="bg1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D6E3B6B-15A1-469C-BCAB-DD6FAE9C5D7D}"/>
                </a:ext>
              </a:extLst>
            </p:cNvPr>
            <p:cNvSpPr/>
            <p:nvPr/>
          </p:nvSpPr>
          <p:spPr>
            <a:xfrm>
              <a:off x="7487158" y="2205455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00125F2-0EE5-443F-B5FB-E2B6C399A2FB}"/>
                </a:ext>
              </a:extLst>
            </p:cNvPr>
            <p:cNvSpPr/>
            <p:nvPr/>
          </p:nvSpPr>
          <p:spPr>
            <a:xfrm>
              <a:off x="7487158" y="2300705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88C04B4-B9CF-4C04-9F6A-3A113F8968DC}"/>
                </a:ext>
              </a:extLst>
            </p:cNvPr>
            <p:cNvSpPr/>
            <p:nvPr/>
          </p:nvSpPr>
          <p:spPr>
            <a:xfrm>
              <a:off x="7549070" y="2395955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7AC6CF2-DDD8-4DC5-B432-FF3E916A457D}"/>
                </a:ext>
              </a:extLst>
            </p:cNvPr>
            <p:cNvSpPr/>
            <p:nvPr/>
          </p:nvSpPr>
          <p:spPr>
            <a:xfrm>
              <a:off x="7363333" y="1653005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1025592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Step-Up Stairs Diagram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F1F39E2-FC10-4F6C-AD6C-F590CEF6775C}"/>
              </a:ext>
            </a:extLst>
          </p:cNvPr>
          <p:cNvGrpSpPr/>
          <p:nvPr/>
        </p:nvGrpSpPr>
        <p:grpSpPr>
          <a:xfrm>
            <a:off x="3819527" y="4600641"/>
            <a:ext cx="1440180" cy="1067386"/>
            <a:chOff x="2236785" y="3382931"/>
            <a:chExt cx="1625608" cy="1191724"/>
          </a:xfrm>
        </p:grpSpPr>
        <p:sp>
          <p:nvSpPr>
            <p:cNvPr id="34" name="Right Triangle 33">
              <a:extLst>
                <a:ext uri="{FF2B5EF4-FFF2-40B4-BE49-F238E27FC236}">
                  <a16:creationId xmlns:a16="http://schemas.microsoft.com/office/drawing/2014/main" id="{DA4435D6-432C-4E77-8974-726B175704EF}"/>
                </a:ext>
              </a:extLst>
            </p:cNvPr>
            <p:cNvSpPr/>
            <p:nvPr/>
          </p:nvSpPr>
          <p:spPr>
            <a:xfrm flipV="1">
              <a:off x="2236785" y="4276724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Right Triangle 34">
              <a:extLst>
                <a:ext uri="{FF2B5EF4-FFF2-40B4-BE49-F238E27FC236}">
                  <a16:creationId xmlns:a16="http://schemas.microsoft.com/office/drawing/2014/main" id="{BF748D16-353B-40D5-92FB-7B4E2A89946C}"/>
                </a:ext>
              </a:extLst>
            </p:cNvPr>
            <p:cNvSpPr/>
            <p:nvPr/>
          </p:nvSpPr>
          <p:spPr>
            <a:xfrm flipV="1">
              <a:off x="2643187" y="3978793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Right Triangle 35">
              <a:extLst>
                <a:ext uri="{FF2B5EF4-FFF2-40B4-BE49-F238E27FC236}">
                  <a16:creationId xmlns:a16="http://schemas.microsoft.com/office/drawing/2014/main" id="{08433D1C-09A6-4C5C-BA13-AB3E81B7A83E}"/>
                </a:ext>
              </a:extLst>
            </p:cNvPr>
            <p:cNvSpPr/>
            <p:nvPr/>
          </p:nvSpPr>
          <p:spPr>
            <a:xfrm flipV="1">
              <a:off x="3049589" y="3680862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7" name="Right Triangle 36">
              <a:extLst>
                <a:ext uri="{FF2B5EF4-FFF2-40B4-BE49-F238E27FC236}">
                  <a16:creationId xmlns:a16="http://schemas.microsoft.com/office/drawing/2014/main" id="{FAB8DE9E-C9C0-4FED-91C4-DFBC09AA31A5}"/>
                </a:ext>
              </a:extLst>
            </p:cNvPr>
            <p:cNvSpPr/>
            <p:nvPr/>
          </p:nvSpPr>
          <p:spPr>
            <a:xfrm flipV="1">
              <a:off x="3455991" y="3382931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B728D2E-D9C1-41DF-9601-788DE2E53915}"/>
              </a:ext>
            </a:extLst>
          </p:cNvPr>
          <p:cNvGrpSpPr/>
          <p:nvPr/>
        </p:nvGrpSpPr>
        <p:grpSpPr>
          <a:xfrm flipH="1">
            <a:off x="3899536" y="3372248"/>
            <a:ext cx="1440180" cy="1067386"/>
            <a:chOff x="2236785" y="3382931"/>
            <a:chExt cx="1625608" cy="1191724"/>
          </a:xfrm>
        </p:grpSpPr>
        <p:sp>
          <p:nvSpPr>
            <p:cNvPr id="39" name="Right Triangle 38">
              <a:extLst>
                <a:ext uri="{FF2B5EF4-FFF2-40B4-BE49-F238E27FC236}">
                  <a16:creationId xmlns:a16="http://schemas.microsoft.com/office/drawing/2014/main" id="{4A728D08-BB3D-4DC8-9DA6-DEEEDCB0920E}"/>
                </a:ext>
              </a:extLst>
            </p:cNvPr>
            <p:cNvSpPr/>
            <p:nvPr/>
          </p:nvSpPr>
          <p:spPr>
            <a:xfrm flipV="1">
              <a:off x="2236785" y="4276724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0" name="Right Triangle 39">
              <a:extLst>
                <a:ext uri="{FF2B5EF4-FFF2-40B4-BE49-F238E27FC236}">
                  <a16:creationId xmlns:a16="http://schemas.microsoft.com/office/drawing/2014/main" id="{53E5979A-BD85-4A90-8401-F68041007768}"/>
                </a:ext>
              </a:extLst>
            </p:cNvPr>
            <p:cNvSpPr/>
            <p:nvPr/>
          </p:nvSpPr>
          <p:spPr>
            <a:xfrm flipV="1">
              <a:off x="2643187" y="3978793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1" name="Right Triangle 40">
              <a:extLst>
                <a:ext uri="{FF2B5EF4-FFF2-40B4-BE49-F238E27FC236}">
                  <a16:creationId xmlns:a16="http://schemas.microsoft.com/office/drawing/2014/main" id="{26499EEB-F32F-46CF-9918-2D2549A5F614}"/>
                </a:ext>
              </a:extLst>
            </p:cNvPr>
            <p:cNvSpPr/>
            <p:nvPr/>
          </p:nvSpPr>
          <p:spPr>
            <a:xfrm flipV="1">
              <a:off x="3049589" y="3680862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2" name="Right Triangle 41">
              <a:extLst>
                <a:ext uri="{FF2B5EF4-FFF2-40B4-BE49-F238E27FC236}">
                  <a16:creationId xmlns:a16="http://schemas.microsoft.com/office/drawing/2014/main" id="{D293D2C1-094D-465F-A165-C5BFBAB1F18F}"/>
                </a:ext>
              </a:extLst>
            </p:cNvPr>
            <p:cNvSpPr/>
            <p:nvPr/>
          </p:nvSpPr>
          <p:spPr>
            <a:xfrm flipV="1">
              <a:off x="3455991" y="3382931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61BC4D0D-4376-4890-B41C-D1DBE1894C67}"/>
              </a:ext>
            </a:extLst>
          </p:cNvPr>
          <p:cNvGrpSpPr/>
          <p:nvPr/>
        </p:nvGrpSpPr>
        <p:grpSpPr>
          <a:xfrm>
            <a:off x="3808476" y="2143855"/>
            <a:ext cx="1440180" cy="1067386"/>
            <a:chOff x="2236785" y="3382931"/>
            <a:chExt cx="1625608" cy="1191724"/>
          </a:xfrm>
        </p:grpSpPr>
        <p:sp>
          <p:nvSpPr>
            <p:cNvPr id="74" name="Right Triangle 73">
              <a:extLst>
                <a:ext uri="{FF2B5EF4-FFF2-40B4-BE49-F238E27FC236}">
                  <a16:creationId xmlns:a16="http://schemas.microsoft.com/office/drawing/2014/main" id="{4B71B183-B296-4380-AF64-4856A6FCACB4}"/>
                </a:ext>
              </a:extLst>
            </p:cNvPr>
            <p:cNvSpPr/>
            <p:nvPr/>
          </p:nvSpPr>
          <p:spPr>
            <a:xfrm flipV="1">
              <a:off x="2236785" y="4276724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5" name="Right Triangle 74">
              <a:extLst>
                <a:ext uri="{FF2B5EF4-FFF2-40B4-BE49-F238E27FC236}">
                  <a16:creationId xmlns:a16="http://schemas.microsoft.com/office/drawing/2014/main" id="{4ACAC987-427F-4483-8AFA-F4E3D0233F39}"/>
                </a:ext>
              </a:extLst>
            </p:cNvPr>
            <p:cNvSpPr/>
            <p:nvPr/>
          </p:nvSpPr>
          <p:spPr>
            <a:xfrm flipV="1">
              <a:off x="2643187" y="3978793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6" name="Right Triangle 75">
              <a:extLst>
                <a:ext uri="{FF2B5EF4-FFF2-40B4-BE49-F238E27FC236}">
                  <a16:creationId xmlns:a16="http://schemas.microsoft.com/office/drawing/2014/main" id="{F2F80204-8CCD-461A-A619-95CA4E1A7722}"/>
                </a:ext>
              </a:extLst>
            </p:cNvPr>
            <p:cNvSpPr/>
            <p:nvPr/>
          </p:nvSpPr>
          <p:spPr>
            <a:xfrm flipV="1">
              <a:off x="3049589" y="3680862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7" name="Right Triangle 76">
              <a:extLst>
                <a:ext uri="{FF2B5EF4-FFF2-40B4-BE49-F238E27FC236}">
                  <a16:creationId xmlns:a16="http://schemas.microsoft.com/office/drawing/2014/main" id="{37047A14-E5E4-405E-B5A6-2D53EDEA8804}"/>
                </a:ext>
              </a:extLst>
            </p:cNvPr>
            <p:cNvSpPr/>
            <p:nvPr/>
          </p:nvSpPr>
          <p:spPr>
            <a:xfrm flipV="1">
              <a:off x="3455991" y="3382931"/>
              <a:ext cx="406402" cy="297931"/>
            </a:xfrm>
            <a:prstGeom prst="rtTriangle">
              <a:avLst/>
            </a:prstGeom>
            <a:solidFill>
              <a:schemeClr val="bg1"/>
            </a:solidFill>
            <a:ln w="2222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3C28920F-70D9-4E89-B3BB-CB26857EA89B}"/>
              </a:ext>
            </a:extLst>
          </p:cNvPr>
          <p:cNvSpPr/>
          <p:nvPr/>
        </p:nvSpPr>
        <p:spPr>
          <a:xfrm>
            <a:off x="5989891" y="3780850"/>
            <a:ext cx="2592134" cy="1031600"/>
          </a:xfrm>
          <a:prstGeom prst="roundRect">
            <a:avLst>
              <a:gd name="adj" fmla="val 13509"/>
            </a:avLst>
          </a:prstGeom>
          <a:solidFill>
            <a:schemeClr val="bg1"/>
          </a:solidFill>
          <a:ln w="1905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114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sz="2000" b="1" noProof="1">
                <a:solidFill>
                  <a:prstClr val="black"/>
                </a:solidFill>
              </a:rPr>
              <a:t>Lorem Ipsum</a:t>
            </a:r>
          </a:p>
          <a:p>
            <a:pPr algn="just">
              <a:lnSpc>
                <a:spcPts val="1000"/>
              </a:lnSpc>
            </a:pPr>
            <a:r>
              <a:rPr lang="en-US" sz="1000" noProof="1">
                <a:solidFill>
                  <a:prstClr val="black">
                    <a:lumMod val="65000"/>
                    <a:lumOff val="3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amet.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BC13CB8-2092-492D-BCBC-E567FB1FBDDE}"/>
              </a:ext>
            </a:extLst>
          </p:cNvPr>
          <p:cNvSpPr/>
          <p:nvPr/>
        </p:nvSpPr>
        <p:spPr>
          <a:xfrm>
            <a:off x="5256466" y="3780293"/>
            <a:ext cx="1033272" cy="1031600"/>
          </a:xfrm>
          <a:prstGeom prst="rect">
            <a:avLst/>
          </a:prstGeom>
          <a:ln w="1905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grpSp>
        <p:nvGrpSpPr>
          <p:cNvPr id="3" name="Graphic 85" descr="Users">
            <a:extLst>
              <a:ext uri="{FF2B5EF4-FFF2-40B4-BE49-F238E27FC236}">
                <a16:creationId xmlns:a16="http://schemas.microsoft.com/office/drawing/2014/main" id="{7EFCBBD3-2606-4D45-8EFA-0D776E13C976}"/>
              </a:ext>
            </a:extLst>
          </p:cNvPr>
          <p:cNvGrpSpPr/>
          <p:nvPr/>
        </p:nvGrpSpPr>
        <p:grpSpPr>
          <a:xfrm>
            <a:off x="5473065" y="4108927"/>
            <a:ext cx="600075" cy="374332"/>
            <a:chOff x="7210933" y="4129733"/>
            <a:chExt cx="800100" cy="499109"/>
          </a:xfrm>
          <a:solidFill>
            <a:srgbClr val="000000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9E56982A-5ABC-4D8C-A639-177BAB175E9E}"/>
                </a:ext>
              </a:extLst>
            </p:cNvPr>
            <p:cNvSpPr/>
            <p:nvPr/>
          </p:nvSpPr>
          <p:spPr>
            <a:xfrm>
              <a:off x="7296658" y="4129733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0215CFF3-04B2-4930-AF39-CBACAC931F91}"/>
                </a:ext>
              </a:extLst>
            </p:cNvPr>
            <p:cNvSpPr/>
            <p:nvPr/>
          </p:nvSpPr>
          <p:spPr>
            <a:xfrm>
              <a:off x="7753858" y="4129733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7E340D0-8C98-4768-9DBA-6CFF92DA6379}"/>
                </a:ext>
              </a:extLst>
            </p:cNvPr>
            <p:cNvSpPr/>
            <p:nvPr/>
          </p:nvSpPr>
          <p:spPr>
            <a:xfrm>
              <a:off x="7439533" y="4457393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036EB01-CE97-4925-B462-9E40FEF93F0D}"/>
                </a:ext>
              </a:extLst>
            </p:cNvPr>
            <p:cNvSpPr/>
            <p:nvPr/>
          </p:nvSpPr>
          <p:spPr>
            <a:xfrm>
              <a:off x="7525258" y="4263083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98A19C3-48DE-47BF-8817-D93E65F43E4D}"/>
                </a:ext>
              </a:extLst>
            </p:cNvPr>
            <p:cNvSpPr/>
            <p:nvPr/>
          </p:nvSpPr>
          <p:spPr>
            <a:xfrm>
              <a:off x="7700518" y="4324043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A2C65DF-3DD7-4165-A559-ACCB96549FB0}"/>
                </a:ext>
              </a:extLst>
            </p:cNvPr>
            <p:cNvSpPr/>
            <p:nvPr/>
          </p:nvSpPr>
          <p:spPr>
            <a:xfrm>
              <a:off x="7210933" y="4324043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</p:grp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A213D4AF-8386-4C3E-A6D0-29D82386879E}"/>
              </a:ext>
            </a:extLst>
          </p:cNvPr>
          <p:cNvSpPr/>
          <p:nvPr/>
        </p:nvSpPr>
        <p:spPr>
          <a:xfrm>
            <a:off x="561975" y="4876704"/>
            <a:ext cx="2592134" cy="1031600"/>
          </a:xfrm>
          <a:prstGeom prst="roundRect">
            <a:avLst>
              <a:gd name="adj" fmla="val 13509"/>
            </a:avLst>
          </a:prstGeom>
          <a:solidFill>
            <a:schemeClr val="bg1"/>
          </a:solidFill>
          <a:ln w="190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0" rIns="4114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sz="2000" b="1" noProof="1">
                <a:solidFill>
                  <a:prstClr val="black"/>
                </a:solidFill>
              </a:rPr>
              <a:t>Lorem Ipsum</a:t>
            </a:r>
          </a:p>
          <a:p>
            <a:pPr algn="just">
              <a:lnSpc>
                <a:spcPts val="1000"/>
              </a:lnSpc>
            </a:pPr>
            <a:r>
              <a:rPr lang="en-US" sz="1000" noProof="1">
                <a:solidFill>
                  <a:prstClr val="black">
                    <a:lumMod val="65000"/>
                    <a:lumOff val="3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amet.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2F3E9DD-FA61-45AE-BE10-429D0C1CF1F4}"/>
              </a:ext>
            </a:extLst>
          </p:cNvPr>
          <p:cNvSpPr/>
          <p:nvPr/>
        </p:nvSpPr>
        <p:spPr>
          <a:xfrm>
            <a:off x="2855935" y="4876704"/>
            <a:ext cx="1031600" cy="1031042"/>
          </a:xfrm>
          <a:prstGeom prst="rect">
            <a:avLst/>
          </a:prstGeom>
          <a:ln w="190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grpSp>
        <p:nvGrpSpPr>
          <p:cNvPr id="10" name="Graphic 88" descr="Rocket">
            <a:extLst>
              <a:ext uri="{FF2B5EF4-FFF2-40B4-BE49-F238E27FC236}">
                <a16:creationId xmlns:a16="http://schemas.microsoft.com/office/drawing/2014/main" id="{BBCA8534-97B2-4035-8183-2B3EF8621D9A}"/>
              </a:ext>
            </a:extLst>
          </p:cNvPr>
          <p:cNvGrpSpPr/>
          <p:nvPr/>
        </p:nvGrpSpPr>
        <p:grpSpPr>
          <a:xfrm>
            <a:off x="3028835" y="5049325"/>
            <a:ext cx="685800" cy="685800"/>
            <a:chOff x="4122929" y="4965700"/>
            <a:chExt cx="914400" cy="9144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3F9AE3B-58F2-40A6-A6B4-ECDCAD934B53}"/>
                </a:ext>
              </a:extLst>
            </p:cNvPr>
            <p:cNvSpPr/>
            <p:nvPr/>
          </p:nvSpPr>
          <p:spPr>
            <a:xfrm>
              <a:off x="4788726" y="5040667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DF4AA3B-B193-4123-BF13-9DF5BA3FF8E4}"/>
                </a:ext>
              </a:extLst>
            </p:cNvPr>
            <p:cNvSpPr/>
            <p:nvPr/>
          </p:nvSpPr>
          <p:spPr>
            <a:xfrm>
              <a:off x="4196335" y="5302527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8246233-2027-408A-98E0-15F07E6990B9}"/>
                </a:ext>
              </a:extLst>
            </p:cNvPr>
            <p:cNvSpPr/>
            <p:nvPr/>
          </p:nvSpPr>
          <p:spPr>
            <a:xfrm>
              <a:off x="4476347" y="5565775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B673885-697C-41D4-87AA-7BE9E3482E44}"/>
                </a:ext>
              </a:extLst>
            </p:cNvPr>
            <p:cNvSpPr/>
            <p:nvPr/>
          </p:nvSpPr>
          <p:spPr>
            <a:xfrm>
              <a:off x="4399154" y="5083809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6B4C8D-4E6F-470A-8D28-394DBC8A923E}"/>
                </a:ext>
              </a:extLst>
            </p:cNvPr>
            <p:cNvSpPr/>
            <p:nvPr/>
          </p:nvSpPr>
          <p:spPr>
            <a:xfrm>
              <a:off x="4286966" y="5571827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</p:grp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601B6B13-5056-44E1-9DF1-03FB4544A63C}"/>
              </a:ext>
            </a:extLst>
          </p:cNvPr>
          <p:cNvSpPr/>
          <p:nvPr/>
        </p:nvSpPr>
        <p:spPr>
          <a:xfrm>
            <a:off x="561975" y="2684996"/>
            <a:ext cx="2592134" cy="1031599"/>
          </a:xfrm>
          <a:prstGeom prst="roundRect">
            <a:avLst>
              <a:gd name="adj" fmla="val 13509"/>
            </a:avLst>
          </a:prstGeom>
          <a:solidFill>
            <a:schemeClr val="bg1"/>
          </a:solidFill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0" rIns="4114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sz="2000" b="1" noProof="1">
                <a:solidFill>
                  <a:prstClr val="black"/>
                </a:solidFill>
              </a:rPr>
              <a:t>Lorem Ipsum</a:t>
            </a:r>
          </a:p>
          <a:p>
            <a:pPr algn="just">
              <a:lnSpc>
                <a:spcPts val="1000"/>
              </a:lnSpc>
            </a:pPr>
            <a:r>
              <a:rPr lang="en-US" sz="1000" noProof="1">
                <a:solidFill>
                  <a:prstClr val="black">
                    <a:lumMod val="65000"/>
                    <a:lumOff val="3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amet.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4685DCD-C54A-49CC-855E-17FC0DE3170F}"/>
              </a:ext>
            </a:extLst>
          </p:cNvPr>
          <p:cNvSpPr/>
          <p:nvPr/>
        </p:nvSpPr>
        <p:spPr>
          <a:xfrm>
            <a:off x="2855935" y="2685553"/>
            <a:ext cx="1031600" cy="1031042"/>
          </a:xfrm>
          <a:prstGeom prst="rect">
            <a:avLst/>
          </a:prstGeom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16" name="Graphic 86" descr="Puzzle">
            <a:extLst>
              <a:ext uri="{FF2B5EF4-FFF2-40B4-BE49-F238E27FC236}">
                <a16:creationId xmlns:a16="http://schemas.microsoft.com/office/drawing/2014/main" id="{972B96F2-ADDC-4FB6-B171-861D1CE891D8}"/>
              </a:ext>
            </a:extLst>
          </p:cNvPr>
          <p:cNvSpPr/>
          <p:nvPr/>
        </p:nvSpPr>
        <p:spPr>
          <a:xfrm>
            <a:off x="3085985" y="2915324"/>
            <a:ext cx="571500" cy="5715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400"/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AEA457DA-455B-49E5-B420-F404B3CA3912}"/>
              </a:ext>
            </a:extLst>
          </p:cNvPr>
          <p:cNvSpPr/>
          <p:nvPr/>
        </p:nvSpPr>
        <p:spPr>
          <a:xfrm>
            <a:off x="5989891" y="1589142"/>
            <a:ext cx="2592134" cy="1031600"/>
          </a:xfrm>
          <a:prstGeom prst="roundRect">
            <a:avLst>
              <a:gd name="adj" fmla="val 13509"/>
            </a:avLst>
          </a:prstGeom>
          <a:solidFill>
            <a:schemeClr val="bg1"/>
          </a:solidFill>
          <a:ln w="1905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114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sz="2000" b="1" noProof="1">
                <a:solidFill>
                  <a:prstClr val="black"/>
                </a:solidFill>
              </a:rPr>
              <a:t>Lorem Ipsum</a:t>
            </a:r>
          </a:p>
          <a:p>
            <a:pPr algn="just">
              <a:lnSpc>
                <a:spcPts val="1000"/>
              </a:lnSpc>
            </a:pPr>
            <a:r>
              <a:rPr lang="en-US" sz="1000" noProof="1">
                <a:solidFill>
                  <a:prstClr val="black">
                    <a:lumMod val="65000"/>
                    <a:lumOff val="3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amet.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AB7BA64-48FF-441C-9979-F0727B371C4C}"/>
              </a:ext>
            </a:extLst>
          </p:cNvPr>
          <p:cNvSpPr/>
          <p:nvPr/>
        </p:nvSpPr>
        <p:spPr>
          <a:xfrm>
            <a:off x="5256466" y="1589141"/>
            <a:ext cx="1033272" cy="1031599"/>
          </a:xfrm>
          <a:prstGeom prst="rect">
            <a:avLst/>
          </a:prstGeom>
          <a:ln w="1905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grpSp>
        <p:nvGrpSpPr>
          <p:cNvPr id="17" name="Graphic 87" descr="Lightbulb">
            <a:extLst>
              <a:ext uri="{FF2B5EF4-FFF2-40B4-BE49-F238E27FC236}">
                <a16:creationId xmlns:a16="http://schemas.microsoft.com/office/drawing/2014/main" id="{D9DB06EB-B3E8-420C-B0EE-EEEFE253E967}"/>
              </a:ext>
            </a:extLst>
          </p:cNvPr>
          <p:cNvGrpSpPr/>
          <p:nvPr/>
        </p:nvGrpSpPr>
        <p:grpSpPr>
          <a:xfrm>
            <a:off x="5430202" y="1762040"/>
            <a:ext cx="685800" cy="685800"/>
            <a:chOff x="7153783" y="1595855"/>
            <a:chExt cx="914400" cy="914400"/>
          </a:xfrm>
          <a:solidFill>
            <a:schemeClr val="bg1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D6E3B6B-15A1-469C-BCAB-DD6FAE9C5D7D}"/>
                </a:ext>
              </a:extLst>
            </p:cNvPr>
            <p:cNvSpPr/>
            <p:nvPr/>
          </p:nvSpPr>
          <p:spPr>
            <a:xfrm>
              <a:off x="7487158" y="2205455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00125F2-0EE5-443F-B5FB-E2B6C399A2FB}"/>
                </a:ext>
              </a:extLst>
            </p:cNvPr>
            <p:cNvSpPr/>
            <p:nvPr/>
          </p:nvSpPr>
          <p:spPr>
            <a:xfrm>
              <a:off x="7487158" y="2300705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88C04B4-B9CF-4C04-9F6A-3A113F8968DC}"/>
                </a:ext>
              </a:extLst>
            </p:cNvPr>
            <p:cNvSpPr/>
            <p:nvPr/>
          </p:nvSpPr>
          <p:spPr>
            <a:xfrm>
              <a:off x="7549070" y="2395955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7AC6CF2-DDD8-4DC5-B432-FF3E916A457D}"/>
                </a:ext>
              </a:extLst>
            </p:cNvPr>
            <p:cNvSpPr/>
            <p:nvPr/>
          </p:nvSpPr>
          <p:spPr>
            <a:xfrm>
              <a:off x="7363333" y="1653005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704780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361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Step-Up Stairs Diagram – Slide Template</vt:lpstr>
      <vt:lpstr>Step-Up Stairs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Step-Up Stairs Diagram</dc:title>
  <dc:creator>PresentationGO.com</dc:creator>
  <dc:description>© Copyright PresentationGO.com</dc:description>
  <dcterms:created xsi:type="dcterms:W3CDTF">2014-11-26T05:14:11Z</dcterms:created>
  <dcterms:modified xsi:type="dcterms:W3CDTF">2019-11-04T18:15:16Z</dcterms:modified>
  <cp:category>Charts &amp; Diagrams</cp:category>
</cp:coreProperties>
</file>