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1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AEA457DA-455B-49E5-B420-F404B3CA3912}"/>
              </a:ext>
            </a:extLst>
          </p:cNvPr>
          <p:cNvSpPr/>
          <p:nvPr/>
        </p:nvSpPr>
        <p:spPr>
          <a:xfrm>
            <a:off x="7986522" y="1383130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3C28920F-70D9-4E89-B3BB-CB26857EA89B}"/>
              </a:ext>
            </a:extLst>
          </p:cNvPr>
          <p:cNvSpPr/>
          <p:nvPr/>
        </p:nvSpPr>
        <p:spPr>
          <a:xfrm>
            <a:off x="7986522" y="3711192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213D4AF-8386-4C3E-A6D0-29D82386879E}"/>
              </a:ext>
            </a:extLst>
          </p:cNvPr>
          <p:cNvSpPr/>
          <p:nvPr/>
        </p:nvSpPr>
        <p:spPr>
          <a:xfrm>
            <a:off x="749300" y="4752975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rIns="365760" bIns="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601B6B13-5056-44E1-9DF1-03FB4544A63C}"/>
              </a:ext>
            </a:extLst>
          </p:cNvPr>
          <p:cNvSpPr/>
          <p:nvPr/>
        </p:nvSpPr>
        <p:spPr>
          <a:xfrm>
            <a:off x="749300" y="2506412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0" rIns="365760" bIns="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Stairs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1F39E2-FC10-4F6C-AD6C-F590CEF6775C}"/>
              </a:ext>
            </a:extLst>
          </p:cNvPr>
          <p:cNvGrpSpPr/>
          <p:nvPr/>
        </p:nvGrpSpPr>
        <p:grpSpPr>
          <a:xfrm>
            <a:off x="5092702" y="4653684"/>
            <a:ext cx="1920240" cy="1188720"/>
            <a:chOff x="2236785" y="3382931"/>
            <a:chExt cx="1625608" cy="1191724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DA4435D6-432C-4E77-8974-726B175704EF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BF748D16-353B-40D5-92FB-7B4E2A89946C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08433D1C-09A6-4C5C-BA13-AB3E81B7A83E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FAB8DE9E-C9C0-4FED-91C4-DFBC09AA31A5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B728D2E-D9C1-41DF-9601-788DE2E53915}"/>
              </a:ext>
            </a:extLst>
          </p:cNvPr>
          <p:cNvGrpSpPr/>
          <p:nvPr/>
        </p:nvGrpSpPr>
        <p:grpSpPr>
          <a:xfrm flipH="1">
            <a:off x="5199381" y="3254934"/>
            <a:ext cx="1920240" cy="1188720"/>
            <a:chOff x="2236785" y="3382931"/>
            <a:chExt cx="1625608" cy="1191724"/>
          </a:xfrm>
        </p:grpSpPr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4A728D08-BB3D-4DC8-9DA6-DEEEDCB0920E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53E5979A-BD85-4A90-8401-F68041007768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6499EEB-F32F-46CF-9918-2D2549A5F614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>
              <a:extLst>
                <a:ext uri="{FF2B5EF4-FFF2-40B4-BE49-F238E27FC236}">
                  <a16:creationId xmlns:a16="http://schemas.microsoft.com/office/drawing/2014/main" id="{D293D2C1-094D-465F-A165-C5BFBAB1F18F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1BC4D0D-4376-4890-B41C-D1DBE1894C67}"/>
              </a:ext>
            </a:extLst>
          </p:cNvPr>
          <p:cNvGrpSpPr/>
          <p:nvPr/>
        </p:nvGrpSpPr>
        <p:grpSpPr>
          <a:xfrm>
            <a:off x="5077968" y="1736586"/>
            <a:ext cx="1920240" cy="1188720"/>
            <a:chOff x="2236785" y="3382931"/>
            <a:chExt cx="1625608" cy="1191724"/>
          </a:xfrm>
        </p:grpSpPr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4B71B183-B296-4380-AF64-4856A6FCACB4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ACAC987-427F-4483-8AFA-F4E3D0233F39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2F80204-8CCD-461A-A619-95CA4E1A7722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37047A14-E5E4-405E-B5A6-2D53EDEA8804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42F3E9DD-FA61-45AE-BE10-429D0C1CF1F4}"/>
              </a:ext>
            </a:extLst>
          </p:cNvPr>
          <p:cNvSpPr/>
          <p:nvPr/>
        </p:nvSpPr>
        <p:spPr>
          <a:xfrm>
            <a:off x="3976879" y="4752975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685DCD-C54A-49CC-855E-17FC0DE3170F}"/>
              </a:ext>
            </a:extLst>
          </p:cNvPr>
          <p:cNvSpPr/>
          <p:nvPr/>
        </p:nvSpPr>
        <p:spPr>
          <a:xfrm>
            <a:off x="3976879" y="2506412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BC13CB8-2092-492D-BCBC-E567FB1FBDDE}"/>
              </a:ext>
            </a:extLst>
          </p:cNvPr>
          <p:cNvSpPr/>
          <p:nvPr/>
        </p:nvSpPr>
        <p:spPr>
          <a:xfrm>
            <a:off x="7008622" y="3709363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B7BA64-48FF-441C-9979-F0727B371C4C}"/>
              </a:ext>
            </a:extLst>
          </p:cNvPr>
          <p:cNvSpPr/>
          <p:nvPr/>
        </p:nvSpPr>
        <p:spPr>
          <a:xfrm>
            <a:off x="7008622" y="1383130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85" descr="Users">
            <a:extLst>
              <a:ext uri="{FF2B5EF4-FFF2-40B4-BE49-F238E27FC236}">
                <a16:creationId xmlns:a16="http://schemas.microsoft.com/office/drawing/2014/main" id="{7EFCBBD3-2606-4D45-8EFA-0D776E13C976}"/>
              </a:ext>
            </a:extLst>
          </p:cNvPr>
          <p:cNvGrpSpPr/>
          <p:nvPr/>
        </p:nvGrpSpPr>
        <p:grpSpPr>
          <a:xfrm>
            <a:off x="7210933" y="4063058"/>
            <a:ext cx="800100" cy="499109"/>
            <a:chOff x="7210933" y="4129733"/>
            <a:chExt cx="800100" cy="499109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E56982A-5ABC-4D8C-A639-177BAB175E9E}"/>
                </a:ext>
              </a:extLst>
            </p:cNvPr>
            <p:cNvSpPr/>
            <p:nvPr/>
          </p:nvSpPr>
          <p:spPr>
            <a:xfrm>
              <a:off x="72966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215CFF3-04B2-4930-AF39-CBACAC931F91}"/>
                </a:ext>
              </a:extLst>
            </p:cNvPr>
            <p:cNvSpPr/>
            <p:nvPr/>
          </p:nvSpPr>
          <p:spPr>
            <a:xfrm>
              <a:off x="77538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E340D0-8C98-4768-9DBA-6CFF92DA6379}"/>
                </a:ext>
              </a:extLst>
            </p:cNvPr>
            <p:cNvSpPr/>
            <p:nvPr/>
          </p:nvSpPr>
          <p:spPr>
            <a:xfrm>
              <a:off x="7439533" y="445739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036EB01-CE97-4925-B462-9E40FEF93F0D}"/>
                </a:ext>
              </a:extLst>
            </p:cNvPr>
            <p:cNvSpPr/>
            <p:nvPr/>
          </p:nvSpPr>
          <p:spPr>
            <a:xfrm>
              <a:off x="7525258" y="426308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8A19C3-48DE-47BF-8817-D93E65F43E4D}"/>
                </a:ext>
              </a:extLst>
            </p:cNvPr>
            <p:cNvSpPr/>
            <p:nvPr/>
          </p:nvSpPr>
          <p:spPr>
            <a:xfrm>
              <a:off x="7700518" y="432404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A2C65DF-3DD7-4165-A559-ACCB96549FB0}"/>
                </a:ext>
              </a:extLst>
            </p:cNvPr>
            <p:cNvSpPr/>
            <p:nvPr/>
          </p:nvSpPr>
          <p:spPr>
            <a:xfrm>
              <a:off x="7210933" y="432404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88" descr="Rocket">
            <a:extLst>
              <a:ext uri="{FF2B5EF4-FFF2-40B4-BE49-F238E27FC236}">
                <a16:creationId xmlns:a16="http://schemas.microsoft.com/office/drawing/2014/main" id="{BBCA8534-97B2-4035-8183-2B3EF8621D9A}"/>
              </a:ext>
            </a:extLst>
          </p:cNvPr>
          <p:cNvGrpSpPr/>
          <p:nvPr/>
        </p:nvGrpSpPr>
        <p:grpSpPr>
          <a:xfrm>
            <a:off x="4122929" y="4899025"/>
            <a:ext cx="914400" cy="914400"/>
            <a:chOff x="4122929" y="4965700"/>
            <a:chExt cx="914400" cy="9144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3F9AE3B-58F2-40A6-A6B4-ECDCAD934B53}"/>
                </a:ext>
              </a:extLst>
            </p:cNvPr>
            <p:cNvSpPr/>
            <p:nvPr/>
          </p:nvSpPr>
          <p:spPr>
            <a:xfrm>
              <a:off x="4788726" y="50406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F4AA3B-B193-4123-BF13-9DF5BA3FF8E4}"/>
                </a:ext>
              </a:extLst>
            </p:cNvPr>
            <p:cNvSpPr/>
            <p:nvPr/>
          </p:nvSpPr>
          <p:spPr>
            <a:xfrm>
              <a:off x="4196335" y="53025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8246233-2027-408A-98E0-15F07E6990B9}"/>
                </a:ext>
              </a:extLst>
            </p:cNvPr>
            <p:cNvSpPr/>
            <p:nvPr/>
          </p:nvSpPr>
          <p:spPr>
            <a:xfrm>
              <a:off x="4476347" y="55657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B673885-697C-41D4-87AA-7BE9E3482E44}"/>
                </a:ext>
              </a:extLst>
            </p:cNvPr>
            <p:cNvSpPr/>
            <p:nvPr/>
          </p:nvSpPr>
          <p:spPr>
            <a:xfrm>
              <a:off x="4399154" y="50838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6B4C8D-4E6F-470A-8D28-394DBC8A923E}"/>
                </a:ext>
              </a:extLst>
            </p:cNvPr>
            <p:cNvSpPr/>
            <p:nvPr/>
          </p:nvSpPr>
          <p:spPr>
            <a:xfrm>
              <a:off x="4286966" y="55718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86" descr="Puzzle">
            <a:extLst>
              <a:ext uri="{FF2B5EF4-FFF2-40B4-BE49-F238E27FC236}">
                <a16:creationId xmlns:a16="http://schemas.microsoft.com/office/drawing/2014/main" id="{972B96F2-ADDC-4FB6-B171-861D1CE891D8}"/>
              </a:ext>
            </a:extLst>
          </p:cNvPr>
          <p:cNvSpPr/>
          <p:nvPr/>
        </p:nvSpPr>
        <p:spPr>
          <a:xfrm>
            <a:off x="4199129" y="2709612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aphic 87" descr="Lightbulb">
            <a:extLst>
              <a:ext uri="{FF2B5EF4-FFF2-40B4-BE49-F238E27FC236}">
                <a16:creationId xmlns:a16="http://schemas.microsoft.com/office/drawing/2014/main" id="{D9DB06EB-B3E8-420C-B0EE-EEEFE253E967}"/>
              </a:ext>
            </a:extLst>
          </p:cNvPr>
          <p:cNvGrpSpPr/>
          <p:nvPr/>
        </p:nvGrpSpPr>
        <p:grpSpPr>
          <a:xfrm>
            <a:off x="7153783" y="1529180"/>
            <a:ext cx="914400" cy="914400"/>
            <a:chOff x="7153783" y="1595855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D6E3B6B-15A1-469C-BCAB-DD6FAE9C5D7D}"/>
                </a:ext>
              </a:extLst>
            </p:cNvPr>
            <p:cNvSpPr/>
            <p:nvPr/>
          </p:nvSpPr>
          <p:spPr>
            <a:xfrm>
              <a:off x="7487158" y="220545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00125F2-0EE5-443F-B5FB-E2B6C399A2FB}"/>
                </a:ext>
              </a:extLst>
            </p:cNvPr>
            <p:cNvSpPr/>
            <p:nvPr/>
          </p:nvSpPr>
          <p:spPr>
            <a:xfrm>
              <a:off x="7487158" y="230070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8C04B4-B9CF-4C04-9F6A-3A113F8968DC}"/>
                </a:ext>
              </a:extLst>
            </p:cNvPr>
            <p:cNvSpPr/>
            <p:nvPr/>
          </p:nvSpPr>
          <p:spPr>
            <a:xfrm>
              <a:off x="7549070" y="239595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C6CF2-DDD8-4DC5-B432-FF3E916A457D}"/>
                </a:ext>
              </a:extLst>
            </p:cNvPr>
            <p:cNvSpPr/>
            <p:nvPr/>
          </p:nvSpPr>
          <p:spPr>
            <a:xfrm>
              <a:off x="7363333" y="165300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559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AEA457DA-455B-49E5-B420-F404B3CA3912}"/>
              </a:ext>
            </a:extLst>
          </p:cNvPr>
          <p:cNvSpPr/>
          <p:nvPr/>
        </p:nvSpPr>
        <p:spPr>
          <a:xfrm>
            <a:off x="7986522" y="1383130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3C28920F-70D9-4E89-B3BB-CB26857EA89B}"/>
              </a:ext>
            </a:extLst>
          </p:cNvPr>
          <p:cNvSpPr/>
          <p:nvPr/>
        </p:nvSpPr>
        <p:spPr>
          <a:xfrm>
            <a:off x="7986522" y="3711192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213D4AF-8386-4C3E-A6D0-29D82386879E}"/>
              </a:ext>
            </a:extLst>
          </p:cNvPr>
          <p:cNvSpPr/>
          <p:nvPr/>
        </p:nvSpPr>
        <p:spPr>
          <a:xfrm>
            <a:off x="749300" y="4752975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rIns="365760" bIns="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601B6B13-5056-44E1-9DF1-03FB4544A63C}"/>
              </a:ext>
            </a:extLst>
          </p:cNvPr>
          <p:cNvSpPr/>
          <p:nvPr/>
        </p:nvSpPr>
        <p:spPr>
          <a:xfrm>
            <a:off x="749300" y="2506412"/>
            <a:ext cx="3456178" cy="12065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0" rIns="365760" bIns="0" rtlCol="0" anchor="ctr"/>
          <a:lstStyle/>
          <a:p>
            <a:pPr lvl="0" algn="just"/>
            <a:r>
              <a:rPr lang="en-US" sz="2400" b="1" noProof="1">
                <a:solidFill>
                  <a:prstClr val="black"/>
                </a:solidFill>
              </a:rPr>
              <a:t>Lorem Ipsum</a:t>
            </a:r>
          </a:p>
          <a:p>
            <a:pPr lvl="0" algn="just">
              <a:lnSpc>
                <a:spcPts val="1300"/>
              </a:lnSpc>
            </a:pPr>
            <a:r>
              <a:rPr lang="en-US" sz="12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Stairs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1F39E2-FC10-4F6C-AD6C-F590CEF6775C}"/>
              </a:ext>
            </a:extLst>
          </p:cNvPr>
          <p:cNvGrpSpPr/>
          <p:nvPr/>
        </p:nvGrpSpPr>
        <p:grpSpPr>
          <a:xfrm>
            <a:off x="5092702" y="4653684"/>
            <a:ext cx="1920240" cy="1188720"/>
            <a:chOff x="2236785" y="3382931"/>
            <a:chExt cx="1625608" cy="1191724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DA4435D6-432C-4E77-8974-726B175704EF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BF748D16-353B-40D5-92FB-7B4E2A89946C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08433D1C-09A6-4C5C-BA13-AB3E81B7A83E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FAB8DE9E-C9C0-4FED-91C4-DFBC09AA31A5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B728D2E-D9C1-41DF-9601-788DE2E53915}"/>
              </a:ext>
            </a:extLst>
          </p:cNvPr>
          <p:cNvGrpSpPr/>
          <p:nvPr/>
        </p:nvGrpSpPr>
        <p:grpSpPr>
          <a:xfrm flipH="1">
            <a:off x="5199381" y="3254934"/>
            <a:ext cx="1920240" cy="1188720"/>
            <a:chOff x="2236785" y="3382931"/>
            <a:chExt cx="1625608" cy="1191724"/>
          </a:xfrm>
        </p:grpSpPr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4A728D08-BB3D-4DC8-9DA6-DEEEDCB0920E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53E5979A-BD85-4A90-8401-F68041007768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6499EEB-F32F-46CF-9918-2D2549A5F614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>
              <a:extLst>
                <a:ext uri="{FF2B5EF4-FFF2-40B4-BE49-F238E27FC236}">
                  <a16:creationId xmlns:a16="http://schemas.microsoft.com/office/drawing/2014/main" id="{D293D2C1-094D-465F-A165-C5BFBAB1F18F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1BC4D0D-4376-4890-B41C-D1DBE1894C67}"/>
              </a:ext>
            </a:extLst>
          </p:cNvPr>
          <p:cNvGrpSpPr/>
          <p:nvPr/>
        </p:nvGrpSpPr>
        <p:grpSpPr>
          <a:xfrm>
            <a:off x="5077968" y="1736586"/>
            <a:ext cx="1920240" cy="1188720"/>
            <a:chOff x="2236785" y="3382931"/>
            <a:chExt cx="1625608" cy="1191724"/>
          </a:xfrm>
        </p:grpSpPr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4B71B183-B296-4380-AF64-4856A6FCACB4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ACAC987-427F-4483-8AFA-F4E3D0233F39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2F80204-8CCD-461A-A619-95CA4E1A7722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37047A14-E5E4-405E-B5A6-2D53EDEA8804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42F3E9DD-FA61-45AE-BE10-429D0C1CF1F4}"/>
              </a:ext>
            </a:extLst>
          </p:cNvPr>
          <p:cNvSpPr/>
          <p:nvPr/>
        </p:nvSpPr>
        <p:spPr>
          <a:xfrm>
            <a:off x="3976879" y="4752975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685DCD-C54A-49CC-855E-17FC0DE3170F}"/>
              </a:ext>
            </a:extLst>
          </p:cNvPr>
          <p:cNvSpPr/>
          <p:nvPr/>
        </p:nvSpPr>
        <p:spPr>
          <a:xfrm>
            <a:off x="3976879" y="2506412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BC13CB8-2092-492D-BCBC-E567FB1FBDDE}"/>
              </a:ext>
            </a:extLst>
          </p:cNvPr>
          <p:cNvSpPr/>
          <p:nvPr/>
        </p:nvSpPr>
        <p:spPr>
          <a:xfrm>
            <a:off x="7008622" y="3709363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B7BA64-48FF-441C-9979-F0727B371C4C}"/>
              </a:ext>
            </a:extLst>
          </p:cNvPr>
          <p:cNvSpPr/>
          <p:nvPr/>
        </p:nvSpPr>
        <p:spPr>
          <a:xfrm>
            <a:off x="7008622" y="1383130"/>
            <a:ext cx="1206500" cy="1206500"/>
          </a:xfrm>
          <a:prstGeom prst="rect">
            <a:avLst/>
          </a:prstGeom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85" descr="Users">
            <a:extLst>
              <a:ext uri="{FF2B5EF4-FFF2-40B4-BE49-F238E27FC236}">
                <a16:creationId xmlns:a16="http://schemas.microsoft.com/office/drawing/2014/main" id="{7EFCBBD3-2606-4D45-8EFA-0D776E13C976}"/>
              </a:ext>
            </a:extLst>
          </p:cNvPr>
          <p:cNvGrpSpPr/>
          <p:nvPr/>
        </p:nvGrpSpPr>
        <p:grpSpPr>
          <a:xfrm>
            <a:off x="7210933" y="4063058"/>
            <a:ext cx="800100" cy="499109"/>
            <a:chOff x="7210933" y="4129733"/>
            <a:chExt cx="800100" cy="499109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E56982A-5ABC-4D8C-A639-177BAB175E9E}"/>
                </a:ext>
              </a:extLst>
            </p:cNvPr>
            <p:cNvSpPr/>
            <p:nvPr/>
          </p:nvSpPr>
          <p:spPr>
            <a:xfrm>
              <a:off x="72966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215CFF3-04B2-4930-AF39-CBACAC931F91}"/>
                </a:ext>
              </a:extLst>
            </p:cNvPr>
            <p:cNvSpPr/>
            <p:nvPr/>
          </p:nvSpPr>
          <p:spPr>
            <a:xfrm>
              <a:off x="77538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E340D0-8C98-4768-9DBA-6CFF92DA6379}"/>
                </a:ext>
              </a:extLst>
            </p:cNvPr>
            <p:cNvSpPr/>
            <p:nvPr/>
          </p:nvSpPr>
          <p:spPr>
            <a:xfrm>
              <a:off x="7439533" y="445739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036EB01-CE97-4925-B462-9E40FEF93F0D}"/>
                </a:ext>
              </a:extLst>
            </p:cNvPr>
            <p:cNvSpPr/>
            <p:nvPr/>
          </p:nvSpPr>
          <p:spPr>
            <a:xfrm>
              <a:off x="7525258" y="426308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8A19C3-48DE-47BF-8817-D93E65F43E4D}"/>
                </a:ext>
              </a:extLst>
            </p:cNvPr>
            <p:cNvSpPr/>
            <p:nvPr/>
          </p:nvSpPr>
          <p:spPr>
            <a:xfrm>
              <a:off x="7700518" y="432404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A2C65DF-3DD7-4165-A559-ACCB96549FB0}"/>
                </a:ext>
              </a:extLst>
            </p:cNvPr>
            <p:cNvSpPr/>
            <p:nvPr/>
          </p:nvSpPr>
          <p:spPr>
            <a:xfrm>
              <a:off x="7210933" y="432404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88" descr="Rocket">
            <a:extLst>
              <a:ext uri="{FF2B5EF4-FFF2-40B4-BE49-F238E27FC236}">
                <a16:creationId xmlns:a16="http://schemas.microsoft.com/office/drawing/2014/main" id="{BBCA8534-97B2-4035-8183-2B3EF8621D9A}"/>
              </a:ext>
            </a:extLst>
          </p:cNvPr>
          <p:cNvGrpSpPr/>
          <p:nvPr/>
        </p:nvGrpSpPr>
        <p:grpSpPr>
          <a:xfrm>
            <a:off x="4122929" y="4899025"/>
            <a:ext cx="914400" cy="914400"/>
            <a:chOff x="4122929" y="4965700"/>
            <a:chExt cx="914400" cy="9144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3F9AE3B-58F2-40A6-A6B4-ECDCAD934B53}"/>
                </a:ext>
              </a:extLst>
            </p:cNvPr>
            <p:cNvSpPr/>
            <p:nvPr/>
          </p:nvSpPr>
          <p:spPr>
            <a:xfrm>
              <a:off x="4788726" y="50406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F4AA3B-B193-4123-BF13-9DF5BA3FF8E4}"/>
                </a:ext>
              </a:extLst>
            </p:cNvPr>
            <p:cNvSpPr/>
            <p:nvPr/>
          </p:nvSpPr>
          <p:spPr>
            <a:xfrm>
              <a:off x="4196335" y="53025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8246233-2027-408A-98E0-15F07E6990B9}"/>
                </a:ext>
              </a:extLst>
            </p:cNvPr>
            <p:cNvSpPr/>
            <p:nvPr/>
          </p:nvSpPr>
          <p:spPr>
            <a:xfrm>
              <a:off x="4476347" y="55657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B673885-697C-41D4-87AA-7BE9E3482E44}"/>
                </a:ext>
              </a:extLst>
            </p:cNvPr>
            <p:cNvSpPr/>
            <p:nvPr/>
          </p:nvSpPr>
          <p:spPr>
            <a:xfrm>
              <a:off x="4399154" y="50838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6B4C8D-4E6F-470A-8D28-394DBC8A923E}"/>
                </a:ext>
              </a:extLst>
            </p:cNvPr>
            <p:cNvSpPr/>
            <p:nvPr/>
          </p:nvSpPr>
          <p:spPr>
            <a:xfrm>
              <a:off x="4286966" y="55718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86" descr="Puzzle">
            <a:extLst>
              <a:ext uri="{FF2B5EF4-FFF2-40B4-BE49-F238E27FC236}">
                <a16:creationId xmlns:a16="http://schemas.microsoft.com/office/drawing/2014/main" id="{972B96F2-ADDC-4FB6-B171-861D1CE891D8}"/>
              </a:ext>
            </a:extLst>
          </p:cNvPr>
          <p:cNvSpPr/>
          <p:nvPr/>
        </p:nvSpPr>
        <p:spPr>
          <a:xfrm>
            <a:off x="4199129" y="2709612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aphic 87" descr="Lightbulb">
            <a:extLst>
              <a:ext uri="{FF2B5EF4-FFF2-40B4-BE49-F238E27FC236}">
                <a16:creationId xmlns:a16="http://schemas.microsoft.com/office/drawing/2014/main" id="{D9DB06EB-B3E8-420C-B0EE-EEEFE253E967}"/>
              </a:ext>
            </a:extLst>
          </p:cNvPr>
          <p:cNvGrpSpPr/>
          <p:nvPr/>
        </p:nvGrpSpPr>
        <p:grpSpPr>
          <a:xfrm>
            <a:off x="7153783" y="1529180"/>
            <a:ext cx="914400" cy="914400"/>
            <a:chOff x="7153783" y="1595855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D6E3B6B-15A1-469C-BCAB-DD6FAE9C5D7D}"/>
                </a:ext>
              </a:extLst>
            </p:cNvPr>
            <p:cNvSpPr/>
            <p:nvPr/>
          </p:nvSpPr>
          <p:spPr>
            <a:xfrm>
              <a:off x="7487158" y="220545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00125F2-0EE5-443F-B5FB-E2B6C399A2FB}"/>
                </a:ext>
              </a:extLst>
            </p:cNvPr>
            <p:cNvSpPr/>
            <p:nvPr/>
          </p:nvSpPr>
          <p:spPr>
            <a:xfrm>
              <a:off x="7487158" y="230070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8C04B4-B9CF-4C04-9F6A-3A113F8968DC}"/>
                </a:ext>
              </a:extLst>
            </p:cNvPr>
            <p:cNvSpPr/>
            <p:nvPr/>
          </p:nvSpPr>
          <p:spPr>
            <a:xfrm>
              <a:off x="7549070" y="239595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C6CF2-DDD8-4DC5-B432-FF3E916A457D}"/>
                </a:ext>
              </a:extLst>
            </p:cNvPr>
            <p:cNvSpPr/>
            <p:nvPr/>
          </p:nvSpPr>
          <p:spPr>
            <a:xfrm>
              <a:off x="7363333" y="165300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589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361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Stairs Diagram – Slide Template</vt:lpstr>
      <vt:lpstr>Step-Up Stairs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Stairs Diagram</dc:title>
  <dc:creator>PresentationGO.com</dc:creator>
  <dc:description>© Copyright PresentationGO.com</dc:description>
  <dcterms:created xsi:type="dcterms:W3CDTF">2014-11-26T05:14:11Z</dcterms:created>
  <dcterms:modified xsi:type="dcterms:W3CDTF">2019-11-04T18:09:22Z</dcterms:modified>
  <cp:category>Charts &amp; Diagrams</cp:category>
</cp:coreProperties>
</file>