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63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69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9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svg"/><Relationship Id="rId11" Type="http://schemas.openxmlformats.org/officeDocument/2006/relationships/image" Target="../media/image11.png"/><Relationship Id="rId5" Type="http://schemas.openxmlformats.org/officeDocument/2006/relationships/image" Target="../media/image1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arallelogram 38">
            <a:extLst>
              <a:ext uri="{FF2B5EF4-FFF2-40B4-BE49-F238E27FC236}">
                <a16:creationId xmlns:a16="http://schemas.microsoft.com/office/drawing/2014/main" id="{59312BAC-582E-4E35-BA6E-74C9EA916C94}"/>
              </a:ext>
            </a:extLst>
          </p:cNvPr>
          <p:cNvSpPr/>
          <p:nvPr/>
        </p:nvSpPr>
        <p:spPr>
          <a:xfrm flipH="1">
            <a:off x="628650" y="3021330"/>
            <a:ext cx="2871788" cy="2059305"/>
          </a:xfrm>
          <a:prstGeom prst="parallelogram">
            <a:avLst>
              <a:gd name="adj" fmla="val 808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939F5B06-71B7-46D4-BC5D-1420F6983B82}"/>
              </a:ext>
            </a:extLst>
          </p:cNvPr>
          <p:cNvSpPr/>
          <p:nvPr/>
        </p:nvSpPr>
        <p:spPr>
          <a:xfrm flipH="1">
            <a:off x="628650" y="3021330"/>
            <a:ext cx="1417320" cy="176022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Step-Up Vertical Banners – Slide Template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8D0DC380-C161-4BE6-B5E3-F73A64923143}"/>
              </a:ext>
            </a:extLst>
          </p:cNvPr>
          <p:cNvSpPr/>
          <p:nvPr/>
        </p:nvSpPr>
        <p:spPr>
          <a:xfrm flipH="1">
            <a:off x="5643562" y="2089785"/>
            <a:ext cx="2871788" cy="2059305"/>
          </a:xfrm>
          <a:prstGeom prst="parallelogram">
            <a:avLst>
              <a:gd name="adj" fmla="val 8087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6D666E2-4FA6-4A1E-AF82-DB318767FA2C}"/>
              </a:ext>
            </a:extLst>
          </p:cNvPr>
          <p:cNvSpPr/>
          <p:nvPr/>
        </p:nvSpPr>
        <p:spPr>
          <a:xfrm flipH="1">
            <a:off x="5643563" y="2089785"/>
            <a:ext cx="1417320" cy="176022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66730C64-B8B5-42B9-B841-7003622E59CD}"/>
              </a:ext>
            </a:extLst>
          </p:cNvPr>
          <p:cNvSpPr/>
          <p:nvPr/>
        </p:nvSpPr>
        <p:spPr>
          <a:xfrm flipH="1">
            <a:off x="3971925" y="2400300"/>
            <a:ext cx="2871788" cy="2059305"/>
          </a:xfrm>
          <a:prstGeom prst="parallelogram">
            <a:avLst>
              <a:gd name="adj" fmla="val 8087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ED8CA1A-9465-4E80-A09B-116B53211BA5}"/>
              </a:ext>
            </a:extLst>
          </p:cNvPr>
          <p:cNvSpPr/>
          <p:nvPr/>
        </p:nvSpPr>
        <p:spPr>
          <a:xfrm flipH="1">
            <a:off x="3971925" y="2400300"/>
            <a:ext cx="1417320" cy="174879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Parallelogram 36">
            <a:extLst>
              <a:ext uri="{FF2B5EF4-FFF2-40B4-BE49-F238E27FC236}">
                <a16:creationId xmlns:a16="http://schemas.microsoft.com/office/drawing/2014/main" id="{75209F59-F846-4711-A2DD-681DFB31BB69}"/>
              </a:ext>
            </a:extLst>
          </p:cNvPr>
          <p:cNvSpPr/>
          <p:nvPr/>
        </p:nvSpPr>
        <p:spPr>
          <a:xfrm flipH="1">
            <a:off x="2300287" y="2710815"/>
            <a:ext cx="2871788" cy="2059305"/>
          </a:xfrm>
          <a:prstGeom prst="parallelogram">
            <a:avLst>
              <a:gd name="adj" fmla="val 808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64B879A-960E-48DD-B63C-10630A1F3F3A}"/>
              </a:ext>
            </a:extLst>
          </p:cNvPr>
          <p:cNvSpPr/>
          <p:nvPr/>
        </p:nvSpPr>
        <p:spPr>
          <a:xfrm flipH="1">
            <a:off x="2300288" y="2710815"/>
            <a:ext cx="1417320" cy="176022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DD1657E-3B59-40DC-8630-E13F5D88A35B}"/>
              </a:ext>
            </a:extLst>
          </p:cNvPr>
          <p:cNvSpPr/>
          <p:nvPr/>
        </p:nvSpPr>
        <p:spPr>
          <a:xfrm>
            <a:off x="628650" y="3021330"/>
            <a:ext cx="1200150" cy="236982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/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---</a:t>
            </a:r>
          </a:p>
          <a:p>
            <a:pPr algn="ctr"/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/>
            <a:endParaRPr lang="en-US" sz="900" b="1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6EFEA5-A094-455C-8CCD-4F12DB34A7FC}"/>
              </a:ext>
            </a:extLst>
          </p:cNvPr>
          <p:cNvSpPr/>
          <p:nvPr/>
        </p:nvSpPr>
        <p:spPr>
          <a:xfrm>
            <a:off x="2300288" y="2710815"/>
            <a:ext cx="1200150" cy="236982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2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lvl="0" algn="ctr"/>
            <a:endParaRPr lang="en-US" sz="900" b="1" noProof="1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AD88B44-5E30-431E-BF0B-240CEB42FE37}"/>
              </a:ext>
            </a:extLst>
          </p:cNvPr>
          <p:cNvSpPr/>
          <p:nvPr/>
        </p:nvSpPr>
        <p:spPr>
          <a:xfrm>
            <a:off x="3971925" y="2400300"/>
            <a:ext cx="1200150" cy="23698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2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E462BA3-C67D-47B4-A6B7-39429CE7925C}"/>
              </a:ext>
            </a:extLst>
          </p:cNvPr>
          <p:cNvSpPr/>
          <p:nvPr/>
        </p:nvSpPr>
        <p:spPr>
          <a:xfrm>
            <a:off x="5643563" y="2089785"/>
            <a:ext cx="1200150" cy="236982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200" b="1" cap="all" noProof="1">
                <a:solidFill>
                  <a:schemeClr val="bg1"/>
                </a:solidFill>
              </a:rPr>
              <a:t>Lorem Ipsum</a:t>
            </a:r>
          </a:p>
          <a:p>
            <a:pPr lvl="0" algn="ctr"/>
            <a:r>
              <a:rPr lang="en-US" sz="900" noProof="1">
                <a:solidFill>
                  <a:schemeClr val="bg1"/>
                </a:solidFill>
              </a:rPr>
              <a:t>---</a:t>
            </a:r>
          </a:p>
          <a:p>
            <a:pPr lvl="0" algn="ctr"/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lvl="0" algn="ctr"/>
            <a:endParaRPr lang="en-US" sz="900" b="1" noProof="1">
              <a:solidFill>
                <a:schemeClr val="bg1"/>
              </a:solidFill>
            </a:endParaRPr>
          </a:p>
          <a:p>
            <a:pPr algn="ctr"/>
            <a:endParaRPr lang="en-US" sz="1350" noProof="1">
              <a:solidFill>
                <a:schemeClr val="bg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993FD4D-355C-486A-A893-38FF995D2CFD}"/>
              </a:ext>
            </a:extLst>
          </p:cNvPr>
          <p:cNvSpPr/>
          <p:nvPr/>
        </p:nvSpPr>
        <p:spPr>
          <a:xfrm>
            <a:off x="7315200" y="1779270"/>
            <a:ext cx="1200150" cy="236982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2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lvl="0" algn="ctr"/>
            <a:endParaRPr lang="en-US" sz="900" b="1" noProof="1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C8DB007-091C-4B6D-9A14-60AF33370BCA}"/>
              </a:ext>
            </a:extLst>
          </p:cNvPr>
          <p:cNvSpPr/>
          <p:nvPr/>
        </p:nvSpPr>
        <p:spPr>
          <a:xfrm>
            <a:off x="628650" y="4781550"/>
            <a:ext cx="1200150" cy="6096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654BA6D-81E9-415A-B4C8-D8FE1038566D}"/>
              </a:ext>
            </a:extLst>
          </p:cNvPr>
          <p:cNvSpPr/>
          <p:nvPr/>
        </p:nvSpPr>
        <p:spPr>
          <a:xfrm>
            <a:off x="2300288" y="4471035"/>
            <a:ext cx="1200150" cy="6096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0CBA6D4-9BC0-400C-BFEA-6DAF5FE7771D}"/>
              </a:ext>
            </a:extLst>
          </p:cNvPr>
          <p:cNvSpPr/>
          <p:nvPr/>
        </p:nvSpPr>
        <p:spPr>
          <a:xfrm>
            <a:off x="3971925" y="4160520"/>
            <a:ext cx="1200150" cy="6096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DB20673-A292-417F-96B1-CCFB4D04A905}"/>
              </a:ext>
            </a:extLst>
          </p:cNvPr>
          <p:cNvSpPr/>
          <p:nvPr/>
        </p:nvSpPr>
        <p:spPr>
          <a:xfrm>
            <a:off x="5643563" y="3850005"/>
            <a:ext cx="1200150" cy="6096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0632C45-517A-4510-AC0E-36484E7AE68A}"/>
              </a:ext>
            </a:extLst>
          </p:cNvPr>
          <p:cNvSpPr/>
          <p:nvPr/>
        </p:nvSpPr>
        <p:spPr>
          <a:xfrm>
            <a:off x="7315200" y="3539490"/>
            <a:ext cx="1200150" cy="6096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Graphic 3" descr="Lightbulb">
            <a:extLst>
              <a:ext uri="{FF2B5EF4-FFF2-40B4-BE49-F238E27FC236}">
                <a16:creationId xmlns:a16="http://schemas.microsoft.com/office/drawing/2014/main" id="{B294C731-251E-4C6C-9B12-FB4A24BA8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6314" y="4847273"/>
            <a:ext cx="478155" cy="478155"/>
          </a:xfrm>
          <a:prstGeom prst="rect">
            <a:avLst/>
          </a:prstGeom>
        </p:spPr>
      </p:pic>
      <p:pic>
        <p:nvPicPr>
          <p:cNvPr id="6" name="Graphic 5" descr="Research">
            <a:extLst>
              <a:ext uri="{FF2B5EF4-FFF2-40B4-BE49-F238E27FC236}">
                <a16:creationId xmlns:a16="http://schemas.microsoft.com/office/drawing/2014/main" id="{D58B8B0C-0B04-4557-8F7D-8AA7A5791D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10508" y="3915728"/>
            <a:ext cx="478155" cy="478155"/>
          </a:xfrm>
          <a:prstGeom prst="rect">
            <a:avLst/>
          </a:prstGeom>
        </p:spPr>
      </p:pic>
      <p:pic>
        <p:nvPicPr>
          <p:cNvPr id="8" name="Graphic 7" descr="Upward trend">
            <a:extLst>
              <a:ext uri="{FF2B5EF4-FFF2-40B4-BE49-F238E27FC236}">
                <a16:creationId xmlns:a16="http://schemas.microsoft.com/office/drawing/2014/main" id="{BE98CB6B-2690-421A-BD2E-0B794B2348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38870" y="4220528"/>
            <a:ext cx="478155" cy="478155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5462DD15-C256-40BD-A63E-E81E5E4914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76198" y="3610928"/>
            <a:ext cx="478155" cy="478155"/>
          </a:xfrm>
          <a:prstGeom prst="rect">
            <a:avLst/>
          </a:prstGeom>
        </p:spPr>
      </p:pic>
      <p:pic>
        <p:nvPicPr>
          <p:cNvPr id="12" name="Graphic 11" descr="Gears">
            <a:extLst>
              <a:ext uri="{FF2B5EF4-FFF2-40B4-BE49-F238E27FC236}">
                <a16:creationId xmlns:a16="http://schemas.microsoft.com/office/drawing/2014/main" id="{0D1C5A19-804D-4316-BCC5-996CB524F0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64089" y="4531043"/>
            <a:ext cx="478155" cy="47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6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arallelogram 38">
            <a:extLst>
              <a:ext uri="{FF2B5EF4-FFF2-40B4-BE49-F238E27FC236}">
                <a16:creationId xmlns:a16="http://schemas.microsoft.com/office/drawing/2014/main" id="{59312BAC-582E-4E35-BA6E-74C9EA916C94}"/>
              </a:ext>
            </a:extLst>
          </p:cNvPr>
          <p:cNvSpPr/>
          <p:nvPr/>
        </p:nvSpPr>
        <p:spPr>
          <a:xfrm flipH="1">
            <a:off x="628650" y="3021330"/>
            <a:ext cx="2871788" cy="2059305"/>
          </a:xfrm>
          <a:prstGeom prst="parallelogram">
            <a:avLst>
              <a:gd name="adj" fmla="val 80874"/>
            </a:avLst>
          </a:prstGeom>
          <a:solidFill>
            <a:srgbClr val="2A6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939F5B06-71B7-46D4-BC5D-1420F6983B82}"/>
              </a:ext>
            </a:extLst>
          </p:cNvPr>
          <p:cNvSpPr/>
          <p:nvPr/>
        </p:nvSpPr>
        <p:spPr>
          <a:xfrm flipH="1">
            <a:off x="628650" y="3021330"/>
            <a:ext cx="1417320" cy="174879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Step-Up Vertical Banners – Slide Template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8D0DC380-C161-4BE6-B5E3-F73A64923143}"/>
              </a:ext>
            </a:extLst>
          </p:cNvPr>
          <p:cNvSpPr/>
          <p:nvPr/>
        </p:nvSpPr>
        <p:spPr>
          <a:xfrm flipH="1">
            <a:off x="5643562" y="2089785"/>
            <a:ext cx="2871788" cy="2059305"/>
          </a:xfrm>
          <a:prstGeom prst="parallelogram">
            <a:avLst>
              <a:gd name="adj" fmla="val 80874"/>
            </a:avLst>
          </a:prstGeom>
          <a:solidFill>
            <a:srgbClr val="2A6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6D666E2-4FA6-4A1E-AF82-DB318767FA2C}"/>
              </a:ext>
            </a:extLst>
          </p:cNvPr>
          <p:cNvSpPr/>
          <p:nvPr/>
        </p:nvSpPr>
        <p:spPr>
          <a:xfrm flipH="1">
            <a:off x="5643563" y="2089785"/>
            <a:ext cx="1417320" cy="176022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66730C64-B8B5-42B9-B841-7003622E59CD}"/>
              </a:ext>
            </a:extLst>
          </p:cNvPr>
          <p:cNvSpPr/>
          <p:nvPr/>
        </p:nvSpPr>
        <p:spPr>
          <a:xfrm flipH="1">
            <a:off x="3971925" y="2400300"/>
            <a:ext cx="2871788" cy="2059305"/>
          </a:xfrm>
          <a:prstGeom prst="parallelogram">
            <a:avLst>
              <a:gd name="adj" fmla="val 80874"/>
            </a:avLst>
          </a:prstGeom>
          <a:solidFill>
            <a:srgbClr val="2A6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ED8CA1A-9465-4E80-A09B-116B53211BA5}"/>
              </a:ext>
            </a:extLst>
          </p:cNvPr>
          <p:cNvSpPr/>
          <p:nvPr/>
        </p:nvSpPr>
        <p:spPr>
          <a:xfrm flipH="1">
            <a:off x="3971925" y="2400300"/>
            <a:ext cx="1417320" cy="1743075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Parallelogram 36">
            <a:extLst>
              <a:ext uri="{FF2B5EF4-FFF2-40B4-BE49-F238E27FC236}">
                <a16:creationId xmlns:a16="http://schemas.microsoft.com/office/drawing/2014/main" id="{75209F59-F846-4711-A2DD-681DFB31BB69}"/>
              </a:ext>
            </a:extLst>
          </p:cNvPr>
          <p:cNvSpPr/>
          <p:nvPr/>
        </p:nvSpPr>
        <p:spPr>
          <a:xfrm flipH="1">
            <a:off x="2300287" y="2710815"/>
            <a:ext cx="2871788" cy="2059305"/>
          </a:xfrm>
          <a:prstGeom prst="parallelogram">
            <a:avLst>
              <a:gd name="adj" fmla="val 80874"/>
            </a:avLst>
          </a:prstGeom>
          <a:solidFill>
            <a:srgbClr val="2A6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64B879A-960E-48DD-B63C-10630A1F3F3A}"/>
              </a:ext>
            </a:extLst>
          </p:cNvPr>
          <p:cNvSpPr/>
          <p:nvPr/>
        </p:nvSpPr>
        <p:spPr>
          <a:xfrm flipH="1">
            <a:off x="2300288" y="2710815"/>
            <a:ext cx="1417320" cy="1743075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DD1657E-3B59-40DC-8630-E13F5D88A35B}"/>
              </a:ext>
            </a:extLst>
          </p:cNvPr>
          <p:cNvSpPr/>
          <p:nvPr/>
        </p:nvSpPr>
        <p:spPr>
          <a:xfrm>
            <a:off x="628650" y="3021330"/>
            <a:ext cx="1200150" cy="23698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/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---</a:t>
            </a:r>
          </a:p>
          <a:p>
            <a:pPr algn="ctr"/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/>
            <a:endParaRPr lang="en-US" sz="900" b="1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6EFEA5-A094-455C-8CCD-4F12DB34A7FC}"/>
              </a:ext>
            </a:extLst>
          </p:cNvPr>
          <p:cNvSpPr/>
          <p:nvPr/>
        </p:nvSpPr>
        <p:spPr>
          <a:xfrm>
            <a:off x="2300288" y="2710815"/>
            <a:ext cx="1200150" cy="23698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2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lvl="0" algn="ctr"/>
            <a:endParaRPr lang="en-US" sz="900" b="1" noProof="1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AD88B44-5E30-431E-BF0B-240CEB42FE37}"/>
              </a:ext>
            </a:extLst>
          </p:cNvPr>
          <p:cNvSpPr/>
          <p:nvPr/>
        </p:nvSpPr>
        <p:spPr>
          <a:xfrm>
            <a:off x="3971925" y="2400300"/>
            <a:ext cx="1200150" cy="23698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2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E462BA3-C67D-47B4-A6B7-39429CE7925C}"/>
              </a:ext>
            </a:extLst>
          </p:cNvPr>
          <p:cNvSpPr/>
          <p:nvPr/>
        </p:nvSpPr>
        <p:spPr>
          <a:xfrm>
            <a:off x="5643563" y="2089785"/>
            <a:ext cx="1200150" cy="23698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2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993FD4D-355C-486A-A893-38FF995D2CFD}"/>
              </a:ext>
            </a:extLst>
          </p:cNvPr>
          <p:cNvSpPr/>
          <p:nvPr/>
        </p:nvSpPr>
        <p:spPr>
          <a:xfrm>
            <a:off x="7315200" y="1779270"/>
            <a:ext cx="1200150" cy="23698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2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lvl="0" algn="ctr"/>
            <a:endParaRPr lang="en-US" sz="900" b="1" noProof="1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C8DB007-091C-4B6D-9A14-60AF33370BCA}"/>
              </a:ext>
            </a:extLst>
          </p:cNvPr>
          <p:cNvSpPr/>
          <p:nvPr/>
        </p:nvSpPr>
        <p:spPr>
          <a:xfrm>
            <a:off x="628650" y="4781550"/>
            <a:ext cx="1200150" cy="6096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654BA6D-81E9-415A-B4C8-D8FE1038566D}"/>
              </a:ext>
            </a:extLst>
          </p:cNvPr>
          <p:cNvSpPr/>
          <p:nvPr/>
        </p:nvSpPr>
        <p:spPr>
          <a:xfrm>
            <a:off x="2300288" y="4471035"/>
            <a:ext cx="1200150" cy="6096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0CBA6D4-9BC0-400C-BFEA-6DAF5FE7771D}"/>
              </a:ext>
            </a:extLst>
          </p:cNvPr>
          <p:cNvSpPr/>
          <p:nvPr/>
        </p:nvSpPr>
        <p:spPr>
          <a:xfrm>
            <a:off x="3971925" y="4160520"/>
            <a:ext cx="1200150" cy="6096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DB20673-A292-417F-96B1-CCFB4D04A905}"/>
              </a:ext>
            </a:extLst>
          </p:cNvPr>
          <p:cNvSpPr/>
          <p:nvPr/>
        </p:nvSpPr>
        <p:spPr>
          <a:xfrm>
            <a:off x="5643563" y="3850005"/>
            <a:ext cx="1200150" cy="6096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0632C45-517A-4510-AC0E-36484E7AE68A}"/>
              </a:ext>
            </a:extLst>
          </p:cNvPr>
          <p:cNvSpPr/>
          <p:nvPr/>
        </p:nvSpPr>
        <p:spPr>
          <a:xfrm>
            <a:off x="7315200" y="3539490"/>
            <a:ext cx="1200150" cy="6096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Graphic 3" descr="Lightbulb">
            <a:extLst>
              <a:ext uri="{FF2B5EF4-FFF2-40B4-BE49-F238E27FC236}">
                <a16:creationId xmlns:a16="http://schemas.microsoft.com/office/drawing/2014/main" id="{B294C731-251E-4C6C-9B12-FB4A24BA8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6314" y="4847273"/>
            <a:ext cx="478155" cy="478155"/>
          </a:xfrm>
          <a:prstGeom prst="rect">
            <a:avLst/>
          </a:prstGeom>
        </p:spPr>
      </p:pic>
      <p:pic>
        <p:nvPicPr>
          <p:cNvPr id="6" name="Graphic 5" descr="Research">
            <a:extLst>
              <a:ext uri="{FF2B5EF4-FFF2-40B4-BE49-F238E27FC236}">
                <a16:creationId xmlns:a16="http://schemas.microsoft.com/office/drawing/2014/main" id="{D58B8B0C-0B04-4557-8F7D-8AA7A5791D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10508" y="3915728"/>
            <a:ext cx="478155" cy="478155"/>
          </a:xfrm>
          <a:prstGeom prst="rect">
            <a:avLst/>
          </a:prstGeom>
        </p:spPr>
      </p:pic>
      <p:pic>
        <p:nvPicPr>
          <p:cNvPr id="8" name="Graphic 7" descr="Upward trend">
            <a:extLst>
              <a:ext uri="{FF2B5EF4-FFF2-40B4-BE49-F238E27FC236}">
                <a16:creationId xmlns:a16="http://schemas.microsoft.com/office/drawing/2014/main" id="{BE98CB6B-2690-421A-BD2E-0B794B2348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38870" y="4220528"/>
            <a:ext cx="478155" cy="478155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5462DD15-C256-40BD-A63E-E81E5E4914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76198" y="3610928"/>
            <a:ext cx="478155" cy="478155"/>
          </a:xfrm>
          <a:prstGeom prst="rect">
            <a:avLst/>
          </a:prstGeom>
        </p:spPr>
      </p:pic>
      <p:pic>
        <p:nvPicPr>
          <p:cNvPr id="12" name="Graphic 11" descr="Gears">
            <a:extLst>
              <a:ext uri="{FF2B5EF4-FFF2-40B4-BE49-F238E27FC236}">
                <a16:creationId xmlns:a16="http://schemas.microsoft.com/office/drawing/2014/main" id="{0D1C5A19-804D-4316-BCC5-996CB524F0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64089" y="4531043"/>
            <a:ext cx="478155" cy="47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58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arallelogram 38">
            <a:extLst>
              <a:ext uri="{FF2B5EF4-FFF2-40B4-BE49-F238E27FC236}">
                <a16:creationId xmlns:a16="http://schemas.microsoft.com/office/drawing/2014/main" id="{59312BAC-582E-4E35-BA6E-74C9EA916C94}"/>
              </a:ext>
            </a:extLst>
          </p:cNvPr>
          <p:cNvSpPr/>
          <p:nvPr/>
        </p:nvSpPr>
        <p:spPr>
          <a:xfrm flipH="1">
            <a:off x="628650" y="3021330"/>
            <a:ext cx="2871788" cy="2059305"/>
          </a:xfrm>
          <a:prstGeom prst="parallelogram">
            <a:avLst>
              <a:gd name="adj" fmla="val 808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939F5B06-71B7-46D4-BC5D-1420F6983B82}"/>
              </a:ext>
            </a:extLst>
          </p:cNvPr>
          <p:cNvSpPr/>
          <p:nvPr/>
        </p:nvSpPr>
        <p:spPr>
          <a:xfrm flipH="1">
            <a:off x="628650" y="3021330"/>
            <a:ext cx="1417320" cy="176022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Step-Up Vertical Banners – Slide Template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8D0DC380-C161-4BE6-B5E3-F73A64923143}"/>
              </a:ext>
            </a:extLst>
          </p:cNvPr>
          <p:cNvSpPr/>
          <p:nvPr/>
        </p:nvSpPr>
        <p:spPr>
          <a:xfrm flipH="1">
            <a:off x="5643562" y="2089785"/>
            <a:ext cx="2871788" cy="2059305"/>
          </a:xfrm>
          <a:prstGeom prst="parallelogram">
            <a:avLst>
              <a:gd name="adj" fmla="val 8087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6D666E2-4FA6-4A1E-AF82-DB318767FA2C}"/>
              </a:ext>
            </a:extLst>
          </p:cNvPr>
          <p:cNvSpPr/>
          <p:nvPr/>
        </p:nvSpPr>
        <p:spPr>
          <a:xfrm flipH="1">
            <a:off x="5643563" y="2089785"/>
            <a:ext cx="1417320" cy="176022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66730C64-B8B5-42B9-B841-7003622E59CD}"/>
              </a:ext>
            </a:extLst>
          </p:cNvPr>
          <p:cNvSpPr/>
          <p:nvPr/>
        </p:nvSpPr>
        <p:spPr>
          <a:xfrm flipH="1">
            <a:off x="3971925" y="2400300"/>
            <a:ext cx="2871788" cy="2059305"/>
          </a:xfrm>
          <a:prstGeom prst="parallelogram">
            <a:avLst>
              <a:gd name="adj" fmla="val 8087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ED8CA1A-9465-4E80-A09B-116B53211BA5}"/>
              </a:ext>
            </a:extLst>
          </p:cNvPr>
          <p:cNvSpPr/>
          <p:nvPr/>
        </p:nvSpPr>
        <p:spPr>
          <a:xfrm flipH="1">
            <a:off x="3971925" y="2400300"/>
            <a:ext cx="1417320" cy="176022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Parallelogram 36">
            <a:extLst>
              <a:ext uri="{FF2B5EF4-FFF2-40B4-BE49-F238E27FC236}">
                <a16:creationId xmlns:a16="http://schemas.microsoft.com/office/drawing/2014/main" id="{75209F59-F846-4711-A2DD-681DFB31BB69}"/>
              </a:ext>
            </a:extLst>
          </p:cNvPr>
          <p:cNvSpPr/>
          <p:nvPr/>
        </p:nvSpPr>
        <p:spPr>
          <a:xfrm flipH="1">
            <a:off x="2300287" y="2710815"/>
            <a:ext cx="2871788" cy="2059305"/>
          </a:xfrm>
          <a:prstGeom prst="parallelogram">
            <a:avLst>
              <a:gd name="adj" fmla="val 808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64B879A-960E-48DD-B63C-10630A1F3F3A}"/>
              </a:ext>
            </a:extLst>
          </p:cNvPr>
          <p:cNvSpPr/>
          <p:nvPr/>
        </p:nvSpPr>
        <p:spPr>
          <a:xfrm flipH="1">
            <a:off x="2300288" y="2710815"/>
            <a:ext cx="1417320" cy="1760220"/>
          </a:xfrm>
          <a:custGeom>
            <a:avLst/>
            <a:gdLst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2228850 w 3829050"/>
              <a:gd name="connsiteY5" fmla="*/ 1978634 h 3159760"/>
              <a:gd name="connsiteX6" fmla="*/ 2228850 w 3829050"/>
              <a:gd name="connsiteY6" fmla="*/ 3159760 h 3159760"/>
              <a:gd name="connsiteX7" fmla="*/ 3829050 w 3829050"/>
              <a:gd name="connsiteY7" fmla="*/ 3159760 h 3159760"/>
              <a:gd name="connsiteX0" fmla="*/ 3829050 w 3829050"/>
              <a:gd name="connsiteY0" fmla="*/ 0 h 3159760"/>
              <a:gd name="connsiteX1" fmla="*/ 2228850 w 3829050"/>
              <a:gd name="connsiteY1" fmla="*/ 0 h 3159760"/>
              <a:gd name="connsiteX2" fmla="*/ 2220590 w 3829050"/>
              <a:gd name="connsiteY2" fmla="*/ 0 h 3159760"/>
              <a:gd name="connsiteX3" fmla="*/ 0 w 3829050"/>
              <a:gd name="connsiteY3" fmla="*/ 2745740 h 3159760"/>
              <a:gd name="connsiteX4" fmla="*/ 1608460 w 3829050"/>
              <a:gd name="connsiteY4" fmla="*/ 2745740 h 3159760"/>
              <a:gd name="connsiteX5" fmla="*/ 1939290 w 3829050"/>
              <a:gd name="connsiteY5" fmla="*/ 2324100 h 3159760"/>
              <a:gd name="connsiteX6" fmla="*/ 2228850 w 3829050"/>
              <a:gd name="connsiteY6" fmla="*/ 1978634 h 3159760"/>
              <a:gd name="connsiteX7" fmla="*/ 2228850 w 3829050"/>
              <a:gd name="connsiteY7" fmla="*/ 3159760 h 3159760"/>
              <a:gd name="connsiteX8" fmla="*/ 3829050 w 3829050"/>
              <a:gd name="connsiteY8" fmla="*/ 3159760 h 3159760"/>
              <a:gd name="connsiteX9" fmla="*/ 3829050 w 3829050"/>
              <a:gd name="connsiteY9" fmla="*/ 0 h 3159760"/>
              <a:gd name="connsiteX0" fmla="*/ 2220590 w 2220590"/>
              <a:gd name="connsiteY0" fmla="*/ 0 h 3159760"/>
              <a:gd name="connsiteX1" fmla="*/ 620390 w 2220590"/>
              <a:gd name="connsiteY1" fmla="*/ 0 h 3159760"/>
              <a:gd name="connsiteX2" fmla="*/ 612130 w 2220590"/>
              <a:gd name="connsiteY2" fmla="*/ 0 h 3159760"/>
              <a:gd name="connsiteX3" fmla="*/ 0 w 2220590"/>
              <a:gd name="connsiteY3" fmla="*/ 2745740 h 3159760"/>
              <a:gd name="connsiteX4" fmla="*/ 330830 w 2220590"/>
              <a:gd name="connsiteY4" fmla="*/ 2324100 h 3159760"/>
              <a:gd name="connsiteX5" fmla="*/ 620390 w 2220590"/>
              <a:gd name="connsiteY5" fmla="*/ 1978634 h 3159760"/>
              <a:gd name="connsiteX6" fmla="*/ 620390 w 2220590"/>
              <a:gd name="connsiteY6" fmla="*/ 3159760 h 3159760"/>
              <a:gd name="connsiteX7" fmla="*/ 2220590 w 2220590"/>
              <a:gd name="connsiteY7" fmla="*/ 3159760 h 3159760"/>
              <a:gd name="connsiteX8" fmla="*/ 2220590 w 2220590"/>
              <a:gd name="connsiteY8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281300 w 1889760"/>
              <a:gd name="connsiteY2" fmla="*/ 0 h 3159760"/>
              <a:gd name="connsiteX3" fmla="*/ 0 w 1889760"/>
              <a:gd name="connsiteY3" fmla="*/ 2324100 h 3159760"/>
              <a:gd name="connsiteX4" fmla="*/ 289560 w 1889760"/>
              <a:gd name="connsiteY4" fmla="*/ 1978634 h 3159760"/>
              <a:gd name="connsiteX5" fmla="*/ 289560 w 1889760"/>
              <a:gd name="connsiteY5" fmla="*/ 3159760 h 3159760"/>
              <a:gd name="connsiteX6" fmla="*/ 1889760 w 1889760"/>
              <a:gd name="connsiteY6" fmla="*/ 3159760 h 3159760"/>
              <a:gd name="connsiteX7" fmla="*/ 1889760 w 1889760"/>
              <a:gd name="connsiteY7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3159760 h 3159760"/>
              <a:gd name="connsiteX6" fmla="*/ 1889760 w 1889760"/>
              <a:gd name="connsiteY6" fmla="*/ 0 h 3159760"/>
              <a:gd name="connsiteX0" fmla="*/ 1889760 w 1889760"/>
              <a:gd name="connsiteY0" fmla="*/ 0 h 3159760"/>
              <a:gd name="connsiteX1" fmla="*/ 289560 w 1889760"/>
              <a:gd name="connsiteY1" fmla="*/ 0 h 3159760"/>
              <a:gd name="connsiteX2" fmla="*/ 0 w 1889760"/>
              <a:gd name="connsiteY2" fmla="*/ 2324100 h 3159760"/>
              <a:gd name="connsiteX3" fmla="*/ 289560 w 1889760"/>
              <a:gd name="connsiteY3" fmla="*/ 1978634 h 3159760"/>
              <a:gd name="connsiteX4" fmla="*/ 289560 w 1889760"/>
              <a:gd name="connsiteY4" fmla="*/ 3159760 h 3159760"/>
              <a:gd name="connsiteX5" fmla="*/ 1889760 w 1889760"/>
              <a:gd name="connsiteY5" fmla="*/ 0 h 3159760"/>
              <a:gd name="connsiteX0" fmla="*/ 1889760 w 1889760"/>
              <a:gd name="connsiteY0" fmla="*/ 0 h 2324100"/>
              <a:gd name="connsiteX1" fmla="*/ 289560 w 1889760"/>
              <a:gd name="connsiteY1" fmla="*/ 0 h 2324100"/>
              <a:gd name="connsiteX2" fmla="*/ 0 w 1889760"/>
              <a:gd name="connsiteY2" fmla="*/ 2324100 h 2324100"/>
              <a:gd name="connsiteX3" fmla="*/ 289560 w 1889760"/>
              <a:gd name="connsiteY3" fmla="*/ 1978634 h 2324100"/>
              <a:gd name="connsiteX4" fmla="*/ 1889760 w 1889760"/>
              <a:gd name="connsiteY4" fmla="*/ 0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9760" h="2324100">
                <a:moveTo>
                  <a:pt x="1889760" y="0"/>
                </a:moveTo>
                <a:lnTo>
                  <a:pt x="289560" y="0"/>
                </a:lnTo>
                <a:lnTo>
                  <a:pt x="0" y="2324100"/>
                </a:lnTo>
                <a:lnTo>
                  <a:pt x="289560" y="1978634"/>
                </a:lnTo>
                <a:lnTo>
                  <a:pt x="188976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DD1657E-3B59-40DC-8630-E13F5D88A35B}"/>
              </a:ext>
            </a:extLst>
          </p:cNvPr>
          <p:cNvSpPr/>
          <p:nvPr/>
        </p:nvSpPr>
        <p:spPr>
          <a:xfrm>
            <a:off x="628650" y="3021330"/>
            <a:ext cx="1200150" cy="236982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  <a:p>
            <a:pPr algn="ctr"/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---</a:t>
            </a:r>
          </a:p>
          <a:p>
            <a:pPr algn="ctr"/>
            <a:r>
              <a:rPr lang="en-US" sz="9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/>
            <a:endParaRPr lang="en-US" sz="900" b="1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6EFEA5-A094-455C-8CCD-4F12DB34A7FC}"/>
              </a:ext>
            </a:extLst>
          </p:cNvPr>
          <p:cNvSpPr/>
          <p:nvPr/>
        </p:nvSpPr>
        <p:spPr>
          <a:xfrm>
            <a:off x="2300288" y="2710815"/>
            <a:ext cx="1200150" cy="236982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2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lvl="0" algn="ctr"/>
            <a:endParaRPr lang="en-US" sz="900" b="1" noProof="1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AD88B44-5E30-431E-BF0B-240CEB42FE37}"/>
              </a:ext>
            </a:extLst>
          </p:cNvPr>
          <p:cNvSpPr/>
          <p:nvPr/>
        </p:nvSpPr>
        <p:spPr>
          <a:xfrm>
            <a:off x="3971925" y="2400300"/>
            <a:ext cx="1200150" cy="23698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2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E462BA3-C67D-47B4-A6B7-39429CE7925C}"/>
              </a:ext>
            </a:extLst>
          </p:cNvPr>
          <p:cNvSpPr/>
          <p:nvPr/>
        </p:nvSpPr>
        <p:spPr>
          <a:xfrm>
            <a:off x="5643563" y="2089785"/>
            <a:ext cx="1200150" cy="236982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200" b="1" cap="all" noProof="1">
                <a:solidFill>
                  <a:schemeClr val="bg1"/>
                </a:solidFill>
              </a:rPr>
              <a:t>Lorem Ipsum</a:t>
            </a:r>
          </a:p>
          <a:p>
            <a:pPr lvl="0" algn="ctr"/>
            <a:r>
              <a:rPr lang="en-US" sz="900" noProof="1">
                <a:solidFill>
                  <a:schemeClr val="bg1"/>
                </a:solidFill>
              </a:rPr>
              <a:t>---</a:t>
            </a:r>
          </a:p>
          <a:p>
            <a:pPr lvl="0" algn="ctr"/>
            <a:r>
              <a:rPr lang="en-US" sz="9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lvl="0" algn="ctr"/>
            <a:endParaRPr lang="en-US" sz="900" b="1" noProof="1">
              <a:solidFill>
                <a:schemeClr val="bg1"/>
              </a:solidFill>
            </a:endParaRPr>
          </a:p>
          <a:p>
            <a:pPr algn="ctr"/>
            <a:endParaRPr lang="en-US" sz="1350" noProof="1">
              <a:solidFill>
                <a:schemeClr val="bg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993FD4D-355C-486A-A893-38FF995D2CFD}"/>
              </a:ext>
            </a:extLst>
          </p:cNvPr>
          <p:cNvSpPr/>
          <p:nvPr/>
        </p:nvSpPr>
        <p:spPr>
          <a:xfrm>
            <a:off x="7315200" y="1779270"/>
            <a:ext cx="1200150" cy="236982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1200" b="1" cap="all" noProof="1">
                <a:solidFill>
                  <a:prstClr val="black">
                    <a:lumMod val="85000"/>
                    <a:lumOff val="15000"/>
                  </a:prstClr>
                </a:solidFill>
              </a:rPr>
              <a:t>Lorem Ipsum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---</a:t>
            </a:r>
          </a:p>
          <a:p>
            <a:pPr lvl="0" algn="ctr"/>
            <a:r>
              <a:rPr lang="en-US" sz="900" noProof="1">
                <a:solidFill>
                  <a:prstClr val="black">
                    <a:lumMod val="75000"/>
                    <a:lumOff val="25000"/>
                  </a:prst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lvl="0" algn="ctr"/>
            <a:endParaRPr lang="en-US" sz="900" b="1" noProof="1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C8DB007-091C-4B6D-9A14-60AF33370BCA}"/>
              </a:ext>
            </a:extLst>
          </p:cNvPr>
          <p:cNvSpPr/>
          <p:nvPr/>
        </p:nvSpPr>
        <p:spPr>
          <a:xfrm>
            <a:off x="628650" y="4781550"/>
            <a:ext cx="1200150" cy="6096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654BA6D-81E9-415A-B4C8-D8FE1038566D}"/>
              </a:ext>
            </a:extLst>
          </p:cNvPr>
          <p:cNvSpPr/>
          <p:nvPr/>
        </p:nvSpPr>
        <p:spPr>
          <a:xfrm>
            <a:off x="2300288" y="4471035"/>
            <a:ext cx="1200150" cy="6096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0CBA6D4-9BC0-400C-BFEA-6DAF5FE7771D}"/>
              </a:ext>
            </a:extLst>
          </p:cNvPr>
          <p:cNvSpPr/>
          <p:nvPr/>
        </p:nvSpPr>
        <p:spPr>
          <a:xfrm>
            <a:off x="3971925" y="4160520"/>
            <a:ext cx="1200150" cy="6096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DB20673-A292-417F-96B1-CCFB4D04A905}"/>
              </a:ext>
            </a:extLst>
          </p:cNvPr>
          <p:cNvSpPr/>
          <p:nvPr/>
        </p:nvSpPr>
        <p:spPr>
          <a:xfrm>
            <a:off x="5643563" y="3850005"/>
            <a:ext cx="1200150" cy="6096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0632C45-517A-4510-AC0E-36484E7AE68A}"/>
              </a:ext>
            </a:extLst>
          </p:cNvPr>
          <p:cNvSpPr/>
          <p:nvPr/>
        </p:nvSpPr>
        <p:spPr>
          <a:xfrm>
            <a:off x="7315200" y="3539490"/>
            <a:ext cx="1200150" cy="6096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Graphic 3" descr="Lightbulb">
            <a:extLst>
              <a:ext uri="{FF2B5EF4-FFF2-40B4-BE49-F238E27FC236}">
                <a16:creationId xmlns:a16="http://schemas.microsoft.com/office/drawing/2014/main" id="{B294C731-251E-4C6C-9B12-FB4A24BA86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6314" y="4847273"/>
            <a:ext cx="478155" cy="478155"/>
          </a:xfrm>
          <a:prstGeom prst="rect">
            <a:avLst/>
          </a:prstGeom>
        </p:spPr>
      </p:pic>
      <p:pic>
        <p:nvPicPr>
          <p:cNvPr id="6" name="Graphic 5" descr="Research">
            <a:extLst>
              <a:ext uri="{FF2B5EF4-FFF2-40B4-BE49-F238E27FC236}">
                <a16:creationId xmlns:a16="http://schemas.microsoft.com/office/drawing/2014/main" id="{D58B8B0C-0B04-4557-8F7D-8AA7A5791D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10508" y="3915728"/>
            <a:ext cx="478155" cy="478155"/>
          </a:xfrm>
          <a:prstGeom prst="rect">
            <a:avLst/>
          </a:prstGeom>
        </p:spPr>
      </p:pic>
      <p:pic>
        <p:nvPicPr>
          <p:cNvPr id="8" name="Graphic 7" descr="Upward trend">
            <a:extLst>
              <a:ext uri="{FF2B5EF4-FFF2-40B4-BE49-F238E27FC236}">
                <a16:creationId xmlns:a16="http://schemas.microsoft.com/office/drawing/2014/main" id="{BE98CB6B-2690-421A-BD2E-0B794B2348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38870" y="4220528"/>
            <a:ext cx="478155" cy="478155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5462DD15-C256-40BD-A63E-E81E5E49140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76198" y="3610928"/>
            <a:ext cx="478155" cy="478155"/>
          </a:xfrm>
          <a:prstGeom prst="rect">
            <a:avLst/>
          </a:prstGeom>
        </p:spPr>
      </p:pic>
      <p:pic>
        <p:nvPicPr>
          <p:cNvPr id="12" name="Graphic 11" descr="Gears">
            <a:extLst>
              <a:ext uri="{FF2B5EF4-FFF2-40B4-BE49-F238E27FC236}">
                <a16:creationId xmlns:a16="http://schemas.microsoft.com/office/drawing/2014/main" id="{0D1C5A19-804D-4316-BCC5-996CB524F0C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64089" y="4531043"/>
            <a:ext cx="478155" cy="47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543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666</Words>
  <PresentationFormat>On-screen Show (4:3)</PresentationFormat>
  <Paragraphs>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Step-Up Vertical Banners – Slide Template</vt:lpstr>
      <vt:lpstr>Step-Up Vertical Banners – Slide Template</vt:lpstr>
      <vt:lpstr>Step-Up Vertical Banners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Step-Up Vertical Banners</dc:title>
  <dc:creator>PresentationGO.com</dc:creator>
  <dc:description>© Copyright PresentationGO.com</dc:description>
  <dcterms:created xsi:type="dcterms:W3CDTF">2014-11-26T05:14:11Z</dcterms:created>
  <dcterms:modified xsi:type="dcterms:W3CDTF">2019-04-29T16:35:26Z</dcterms:modified>
  <cp:category>Charts &amp; Diagrams</cp:category>
</cp:coreProperties>
</file>