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982"/>
    <a:srgbClr val="3483A2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63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69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9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11" Type="http://schemas.openxmlformats.org/officeDocument/2006/relationships/image" Target="../media/image11.png"/><Relationship Id="rId5" Type="http://schemas.openxmlformats.org/officeDocument/2006/relationships/image" Target="../media/image1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arallelogram 38">
            <a:extLst>
              <a:ext uri="{FF2B5EF4-FFF2-40B4-BE49-F238E27FC236}">
                <a16:creationId xmlns:a16="http://schemas.microsoft.com/office/drawing/2014/main" id="{59312BAC-582E-4E35-BA6E-74C9EA916C94}"/>
              </a:ext>
            </a:extLst>
          </p:cNvPr>
          <p:cNvSpPr/>
          <p:nvPr/>
        </p:nvSpPr>
        <p:spPr>
          <a:xfrm flipH="1">
            <a:off x="838200" y="2885440"/>
            <a:ext cx="3829050" cy="2745740"/>
          </a:xfrm>
          <a:prstGeom prst="parallelogram">
            <a:avLst>
              <a:gd name="adj" fmla="val 808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39F5B06-71B7-46D4-BC5D-1420F6983B82}"/>
              </a:ext>
            </a:extLst>
          </p:cNvPr>
          <p:cNvSpPr/>
          <p:nvPr/>
        </p:nvSpPr>
        <p:spPr>
          <a:xfrm flipH="1">
            <a:off x="838200" y="2885440"/>
            <a:ext cx="1889760" cy="232410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Step-Up Vertical Banners – Slide Template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8D0DC380-C161-4BE6-B5E3-F73A64923143}"/>
              </a:ext>
            </a:extLst>
          </p:cNvPr>
          <p:cNvSpPr/>
          <p:nvPr/>
        </p:nvSpPr>
        <p:spPr>
          <a:xfrm flipH="1">
            <a:off x="7524750" y="1643380"/>
            <a:ext cx="3829050" cy="2745740"/>
          </a:xfrm>
          <a:prstGeom prst="parallelogram">
            <a:avLst>
              <a:gd name="adj" fmla="val 8087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6D666E2-4FA6-4A1E-AF82-DB318767FA2C}"/>
              </a:ext>
            </a:extLst>
          </p:cNvPr>
          <p:cNvSpPr/>
          <p:nvPr/>
        </p:nvSpPr>
        <p:spPr>
          <a:xfrm flipH="1">
            <a:off x="7524750" y="1643380"/>
            <a:ext cx="1889760" cy="232410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66730C64-B8B5-42B9-B841-7003622E59CD}"/>
              </a:ext>
            </a:extLst>
          </p:cNvPr>
          <p:cNvSpPr/>
          <p:nvPr/>
        </p:nvSpPr>
        <p:spPr>
          <a:xfrm flipH="1">
            <a:off x="5295900" y="2057400"/>
            <a:ext cx="3829050" cy="2745740"/>
          </a:xfrm>
          <a:prstGeom prst="parallelogram">
            <a:avLst>
              <a:gd name="adj" fmla="val 8087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ED8CA1A-9465-4E80-A09B-116B53211BA5}"/>
              </a:ext>
            </a:extLst>
          </p:cNvPr>
          <p:cNvSpPr/>
          <p:nvPr/>
        </p:nvSpPr>
        <p:spPr>
          <a:xfrm flipH="1">
            <a:off x="5295900" y="2057400"/>
            <a:ext cx="1889760" cy="234696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75209F59-F846-4711-A2DD-681DFB31BB69}"/>
              </a:ext>
            </a:extLst>
          </p:cNvPr>
          <p:cNvSpPr/>
          <p:nvPr/>
        </p:nvSpPr>
        <p:spPr>
          <a:xfrm flipH="1">
            <a:off x="3067050" y="2471420"/>
            <a:ext cx="3829050" cy="2745740"/>
          </a:xfrm>
          <a:prstGeom prst="parallelogram">
            <a:avLst>
              <a:gd name="adj" fmla="val 808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64B879A-960E-48DD-B63C-10630A1F3F3A}"/>
              </a:ext>
            </a:extLst>
          </p:cNvPr>
          <p:cNvSpPr/>
          <p:nvPr/>
        </p:nvSpPr>
        <p:spPr>
          <a:xfrm flipH="1">
            <a:off x="3067050" y="2471420"/>
            <a:ext cx="1889760" cy="234696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D1657E-3B59-40DC-8630-E13F5D88A35B}"/>
              </a:ext>
            </a:extLst>
          </p:cNvPr>
          <p:cNvSpPr/>
          <p:nvPr/>
        </p:nvSpPr>
        <p:spPr>
          <a:xfrm>
            <a:off x="838200" y="2885440"/>
            <a:ext cx="1600200" cy="315976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---</a:t>
            </a:r>
          </a:p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/>
            <a:endParaRPr lang="en-US" sz="1200" b="1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6EFEA5-A094-455C-8CCD-4F12DB34A7FC}"/>
              </a:ext>
            </a:extLst>
          </p:cNvPr>
          <p:cNvSpPr/>
          <p:nvPr/>
        </p:nvSpPr>
        <p:spPr>
          <a:xfrm>
            <a:off x="3067050" y="2471420"/>
            <a:ext cx="1600200" cy="315976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6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1200" b="1" noProof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AD88B44-5E30-431E-BF0B-240CEB42FE37}"/>
              </a:ext>
            </a:extLst>
          </p:cNvPr>
          <p:cNvSpPr/>
          <p:nvPr/>
        </p:nvSpPr>
        <p:spPr>
          <a:xfrm>
            <a:off x="5295900" y="2057400"/>
            <a:ext cx="1600200" cy="3159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6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E462BA3-C67D-47B4-A6B7-39429CE7925C}"/>
              </a:ext>
            </a:extLst>
          </p:cNvPr>
          <p:cNvSpPr/>
          <p:nvPr/>
        </p:nvSpPr>
        <p:spPr>
          <a:xfrm>
            <a:off x="7524750" y="1643380"/>
            <a:ext cx="1600200" cy="315976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600" b="1" cap="all" noProof="1">
                <a:solidFill>
                  <a:schemeClr val="bg1"/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schemeClr val="bg1"/>
                </a:solidFill>
              </a:rPr>
              <a:t>---</a:t>
            </a:r>
          </a:p>
          <a:p>
            <a:pPr lvl="0"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1200" b="1" noProof="1">
              <a:solidFill>
                <a:schemeClr val="bg1"/>
              </a:solidFill>
            </a:endParaRPr>
          </a:p>
          <a:p>
            <a:pPr algn="ctr"/>
            <a:endParaRPr lang="en-US" noProof="1">
              <a:solidFill>
                <a:schemeClr val="bg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993FD4D-355C-486A-A893-38FF995D2CFD}"/>
              </a:ext>
            </a:extLst>
          </p:cNvPr>
          <p:cNvSpPr/>
          <p:nvPr/>
        </p:nvSpPr>
        <p:spPr>
          <a:xfrm>
            <a:off x="9753600" y="1229360"/>
            <a:ext cx="1600200" cy="315976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6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1200" b="1" noProof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C8DB007-091C-4B6D-9A14-60AF33370BCA}"/>
              </a:ext>
            </a:extLst>
          </p:cNvPr>
          <p:cNvSpPr/>
          <p:nvPr/>
        </p:nvSpPr>
        <p:spPr>
          <a:xfrm>
            <a:off x="838200" y="523240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54BA6D-81E9-415A-B4C8-D8FE1038566D}"/>
              </a:ext>
            </a:extLst>
          </p:cNvPr>
          <p:cNvSpPr/>
          <p:nvPr/>
        </p:nvSpPr>
        <p:spPr>
          <a:xfrm>
            <a:off x="3067050" y="481838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0CBA6D4-9BC0-400C-BFEA-6DAF5FE7771D}"/>
              </a:ext>
            </a:extLst>
          </p:cNvPr>
          <p:cNvSpPr/>
          <p:nvPr/>
        </p:nvSpPr>
        <p:spPr>
          <a:xfrm>
            <a:off x="5295900" y="440436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DB20673-A292-417F-96B1-CCFB4D04A905}"/>
              </a:ext>
            </a:extLst>
          </p:cNvPr>
          <p:cNvSpPr/>
          <p:nvPr/>
        </p:nvSpPr>
        <p:spPr>
          <a:xfrm>
            <a:off x="7524750" y="399034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0632C45-517A-4510-AC0E-36484E7AE68A}"/>
              </a:ext>
            </a:extLst>
          </p:cNvPr>
          <p:cNvSpPr/>
          <p:nvPr/>
        </p:nvSpPr>
        <p:spPr>
          <a:xfrm>
            <a:off x="9753600" y="357632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Lightbulb">
            <a:extLst>
              <a:ext uri="{FF2B5EF4-FFF2-40B4-BE49-F238E27FC236}">
                <a16:creationId xmlns:a16="http://schemas.microsoft.com/office/drawing/2014/main" id="{B294C731-251E-4C6C-9B12-FB4A24BA8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15085" y="5320030"/>
            <a:ext cx="637540" cy="637540"/>
          </a:xfrm>
          <a:prstGeom prst="rect">
            <a:avLst/>
          </a:prstGeom>
        </p:spPr>
      </p:pic>
      <p:pic>
        <p:nvPicPr>
          <p:cNvPr id="6" name="Graphic 5" descr="Research">
            <a:extLst>
              <a:ext uri="{FF2B5EF4-FFF2-40B4-BE49-F238E27FC236}">
                <a16:creationId xmlns:a16="http://schemas.microsoft.com/office/drawing/2014/main" id="{D58B8B0C-0B04-4557-8F7D-8AA7A5791D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14010" y="4077970"/>
            <a:ext cx="637540" cy="637540"/>
          </a:xfrm>
          <a:prstGeom prst="rect">
            <a:avLst/>
          </a:prstGeom>
        </p:spPr>
      </p:pic>
      <p:pic>
        <p:nvPicPr>
          <p:cNvPr id="8" name="Graphic 7" descr="Upward trend">
            <a:extLst>
              <a:ext uri="{FF2B5EF4-FFF2-40B4-BE49-F238E27FC236}">
                <a16:creationId xmlns:a16="http://schemas.microsoft.com/office/drawing/2014/main" id="{BE98CB6B-2690-421A-BD2E-0B794B2348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5160" y="4484370"/>
            <a:ext cx="637540" cy="63754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5462DD15-C256-40BD-A63E-E81E5E4914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34930" y="3671570"/>
            <a:ext cx="637540" cy="637540"/>
          </a:xfrm>
          <a:prstGeom prst="rect">
            <a:avLst/>
          </a:prstGeom>
        </p:spPr>
      </p:pic>
      <p:pic>
        <p:nvPicPr>
          <p:cNvPr id="12" name="Graphic 11" descr="Gears">
            <a:extLst>
              <a:ext uri="{FF2B5EF4-FFF2-40B4-BE49-F238E27FC236}">
                <a16:creationId xmlns:a16="http://schemas.microsoft.com/office/drawing/2014/main" id="{0D1C5A19-804D-4316-BCC5-996CB524F0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52118" y="4898390"/>
            <a:ext cx="637540" cy="63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6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arallelogram 38">
            <a:extLst>
              <a:ext uri="{FF2B5EF4-FFF2-40B4-BE49-F238E27FC236}">
                <a16:creationId xmlns:a16="http://schemas.microsoft.com/office/drawing/2014/main" id="{59312BAC-582E-4E35-BA6E-74C9EA916C94}"/>
              </a:ext>
            </a:extLst>
          </p:cNvPr>
          <p:cNvSpPr/>
          <p:nvPr/>
        </p:nvSpPr>
        <p:spPr>
          <a:xfrm flipH="1">
            <a:off x="838200" y="2885440"/>
            <a:ext cx="3829050" cy="2745740"/>
          </a:xfrm>
          <a:prstGeom prst="parallelogram">
            <a:avLst>
              <a:gd name="adj" fmla="val 80874"/>
            </a:avLst>
          </a:prstGeom>
          <a:solidFill>
            <a:srgbClr val="2A6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39F5B06-71B7-46D4-BC5D-1420F6983B82}"/>
              </a:ext>
            </a:extLst>
          </p:cNvPr>
          <p:cNvSpPr/>
          <p:nvPr/>
        </p:nvSpPr>
        <p:spPr>
          <a:xfrm flipH="1">
            <a:off x="838200" y="2885440"/>
            <a:ext cx="1889760" cy="232410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Step-Up Vertical Banners – Slide Template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8D0DC380-C161-4BE6-B5E3-F73A64923143}"/>
              </a:ext>
            </a:extLst>
          </p:cNvPr>
          <p:cNvSpPr/>
          <p:nvPr/>
        </p:nvSpPr>
        <p:spPr>
          <a:xfrm flipH="1">
            <a:off x="7524750" y="1643380"/>
            <a:ext cx="3829050" cy="2745740"/>
          </a:xfrm>
          <a:prstGeom prst="parallelogram">
            <a:avLst>
              <a:gd name="adj" fmla="val 80874"/>
            </a:avLst>
          </a:prstGeom>
          <a:solidFill>
            <a:srgbClr val="2A6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6D666E2-4FA6-4A1E-AF82-DB318767FA2C}"/>
              </a:ext>
            </a:extLst>
          </p:cNvPr>
          <p:cNvSpPr/>
          <p:nvPr/>
        </p:nvSpPr>
        <p:spPr>
          <a:xfrm flipH="1">
            <a:off x="7524750" y="1643380"/>
            <a:ext cx="1889760" cy="232410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66730C64-B8B5-42B9-B841-7003622E59CD}"/>
              </a:ext>
            </a:extLst>
          </p:cNvPr>
          <p:cNvSpPr/>
          <p:nvPr/>
        </p:nvSpPr>
        <p:spPr>
          <a:xfrm flipH="1">
            <a:off x="5295900" y="2057400"/>
            <a:ext cx="3829050" cy="2745740"/>
          </a:xfrm>
          <a:prstGeom prst="parallelogram">
            <a:avLst>
              <a:gd name="adj" fmla="val 80874"/>
            </a:avLst>
          </a:prstGeom>
          <a:solidFill>
            <a:srgbClr val="2A6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ED8CA1A-9465-4E80-A09B-116B53211BA5}"/>
              </a:ext>
            </a:extLst>
          </p:cNvPr>
          <p:cNvSpPr/>
          <p:nvPr/>
        </p:nvSpPr>
        <p:spPr>
          <a:xfrm flipH="1">
            <a:off x="5295900" y="2057400"/>
            <a:ext cx="1889760" cy="234696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75209F59-F846-4711-A2DD-681DFB31BB69}"/>
              </a:ext>
            </a:extLst>
          </p:cNvPr>
          <p:cNvSpPr/>
          <p:nvPr/>
        </p:nvSpPr>
        <p:spPr>
          <a:xfrm flipH="1">
            <a:off x="3067050" y="2471420"/>
            <a:ext cx="3829050" cy="2745740"/>
          </a:xfrm>
          <a:prstGeom prst="parallelogram">
            <a:avLst>
              <a:gd name="adj" fmla="val 80874"/>
            </a:avLst>
          </a:prstGeom>
          <a:solidFill>
            <a:srgbClr val="2A6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64B879A-960E-48DD-B63C-10630A1F3F3A}"/>
              </a:ext>
            </a:extLst>
          </p:cNvPr>
          <p:cNvSpPr/>
          <p:nvPr/>
        </p:nvSpPr>
        <p:spPr>
          <a:xfrm flipH="1">
            <a:off x="3067050" y="2471420"/>
            <a:ext cx="1889760" cy="232410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D1657E-3B59-40DC-8630-E13F5D88A35B}"/>
              </a:ext>
            </a:extLst>
          </p:cNvPr>
          <p:cNvSpPr/>
          <p:nvPr/>
        </p:nvSpPr>
        <p:spPr>
          <a:xfrm>
            <a:off x="838200" y="2885440"/>
            <a:ext cx="1600200" cy="315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---</a:t>
            </a:r>
          </a:p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/>
            <a:endParaRPr lang="en-US" sz="1200" b="1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6EFEA5-A094-455C-8CCD-4F12DB34A7FC}"/>
              </a:ext>
            </a:extLst>
          </p:cNvPr>
          <p:cNvSpPr/>
          <p:nvPr/>
        </p:nvSpPr>
        <p:spPr>
          <a:xfrm>
            <a:off x="3067050" y="2471420"/>
            <a:ext cx="1600200" cy="315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6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1200" b="1" noProof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AD88B44-5E30-431E-BF0B-240CEB42FE37}"/>
              </a:ext>
            </a:extLst>
          </p:cNvPr>
          <p:cNvSpPr/>
          <p:nvPr/>
        </p:nvSpPr>
        <p:spPr>
          <a:xfrm>
            <a:off x="5295900" y="2057400"/>
            <a:ext cx="1600200" cy="315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6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E462BA3-C67D-47B4-A6B7-39429CE7925C}"/>
              </a:ext>
            </a:extLst>
          </p:cNvPr>
          <p:cNvSpPr/>
          <p:nvPr/>
        </p:nvSpPr>
        <p:spPr>
          <a:xfrm>
            <a:off x="7524750" y="1643380"/>
            <a:ext cx="1600200" cy="315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6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993FD4D-355C-486A-A893-38FF995D2CFD}"/>
              </a:ext>
            </a:extLst>
          </p:cNvPr>
          <p:cNvSpPr/>
          <p:nvPr/>
        </p:nvSpPr>
        <p:spPr>
          <a:xfrm>
            <a:off x="9753600" y="1229360"/>
            <a:ext cx="1600200" cy="315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6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1200" b="1" noProof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C8DB007-091C-4B6D-9A14-60AF33370BCA}"/>
              </a:ext>
            </a:extLst>
          </p:cNvPr>
          <p:cNvSpPr/>
          <p:nvPr/>
        </p:nvSpPr>
        <p:spPr>
          <a:xfrm>
            <a:off x="838200" y="523240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54BA6D-81E9-415A-B4C8-D8FE1038566D}"/>
              </a:ext>
            </a:extLst>
          </p:cNvPr>
          <p:cNvSpPr/>
          <p:nvPr/>
        </p:nvSpPr>
        <p:spPr>
          <a:xfrm>
            <a:off x="3067050" y="481838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0CBA6D4-9BC0-400C-BFEA-6DAF5FE7771D}"/>
              </a:ext>
            </a:extLst>
          </p:cNvPr>
          <p:cNvSpPr/>
          <p:nvPr/>
        </p:nvSpPr>
        <p:spPr>
          <a:xfrm>
            <a:off x="5295900" y="440436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DB20673-A292-417F-96B1-CCFB4D04A905}"/>
              </a:ext>
            </a:extLst>
          </p:cNvPr>
          <p:cNvSpPr/>
          <p:nvPr/>
        </p:nvSpPr>
        <p:spPr>
          <a:xfrm>
            <a:off x="7524750" y="399034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0632C45-517A-4510-AC0E-36484E7AE68A}"/>
              </a:ext>
            </a:extLst>
          </p:cNvPr>
          <p:cNvSpPr/>
          <p:nvPr/>
        </p:nvSpPr>
        <p:spPr>
          <a:xfrm>
            <a:off x="9753600" y="357632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Lightbulb">
            <a:extLst>
              <a:ext uri="{FF2B5EF4-FFF2-40B4-BE49-F238E27FC236}">
                <a16:creationId xmlns:a16="http://schemas.microsoft.com/office/drawing/2014/main" id="{B294C731-251E-4C6C-9B12-FB4A24BA8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15085" y="5320030"/>
            <a:ext cx="637540" cy="637540"/>
          </a:xfrm>
          <a:prstGeom prst="rect">
            <a:avLst/>
          </a:prstGeom>
        </p:spPr>
      </p:pic>
      <p:pic>
        <p:nvPicPr>
          <p:cNvPr id="6" name="Graphic 5" descr="Research">
            <a:extLst>
              <a:ext uri="{FF2B5EF4-FFF2-40B4-BE49-F238E27FC236}">
                <a16:creationId xmlns:a16="http://schemas.microsoft.com/office/drawing/2014/main" id="{D58B8B0C-0B04-4557-8F7D-8AA7A5791D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14010" y="4077970"/>
            <a:ext cx="637540" cy="637540"/>
          </a:xfrm>
          <a:prstGeom prst="rect">
            <a:avLst/>
          </a:prstGeom>
        </p:spPr>
      </p:pic>
      <p:pic>
        <p:nvPicPr>
          <p:cNvPr id="8" name="Graphic 7" descr="Upward trend">
            <a:extLst>
              <a:ext uri="{FF2B5EF4-FFF2-40B4-BE49-F238E27FC236}">
                <a16:creationId xmlns:a16="http://schemas.microsoft.com/office/drawing/2014/main" id="{BE98CB6B-2690-421A-BD2E-0B794B2348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5160" y="4484370"/>
            <a:ext cx="637540" cy="63754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5462DD15-C256-40BD-A63E-E81E5E4914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34930" y="3671570"/>
            <a:ext cx="637540" cy="637540"/>
          </a:xfrm>
          <a:prstGeom prst="rect">
            <a:avLst/>
          </a:prstGeom>
        </p:spPr>
      </p:pic>
      <p:pic>
        <p:nvPicPr>
          <p:cNvPr id="12" name="Graphic 11" descr="Gears">
            <a:extLst>
              <a:ext uri="{FF2B5EF4-FFF2-40B4-BE49-F238E27FC236}">
                <a16:creationId xmlns:a16="http://schemas.microsoft.com/office/drawing/2014/main" id="{0D1C5A19-804D-4316-BCC5-996CB524F0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52118" y="4898390"/>
            <a:ext cx="637540" cy="63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8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arallelogram 38">
            <a:extLst>
              <a:ext uri="{FF2B5EF4-FFF2-40B4-BE49-F238E27FC236}">
                <a16:creationId xmlns:a16="http://schemas.microsoft.com/office/drawing/2014/main" id="{59312BAC-582E-4E35-BA6E-74C9EA916C94}"/>
              </a:ext>
            </a:extLst>
          </p:cNvPr>
          <p:cNvSpPr/>
          <p:nvPr/>
        </p:nvSpPr>
        <p:spPr>
          <a:xfrm flipH="1">
            <a:off x="838200" y="2885440"/>
            <a:ext cx="3829050" cy="2745740"/>
          </a:xfrm>
          <a:prstGeom prst="parallelogram">
            <a:avLst>
              <a:gd name="adj" fmla="val 808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39F5B06-71B7-46D4-BC5D-1420F6983B82}"/>
              </a:ext>
            </a:extLst>
          </p:cNvPr>
          <p:cNvSpPr/>
          <p:nvPr/>
        </p:nvSpPr>
        <p:spPr>
          <a:xfrm flipH="1">
            <a:off x="838200" y="2885440"/>
            <a:ext cx="1889760" cy="233172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Step-Up Vertical Banners – Slide Template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8D0DC380-C161-4BE6-B5E3-F73A64923143}"/>
              </a:ext>
            </a:extLst>
          </p:cNvPr>
          <p:cNvSpPr/>
          <p:nvPr/>
        </p:nvSpPr>
        <p:spPr>
          <a:xfrm flipH="1">
            <a:off x="7524750" y="1643380"/>
            <a:ext cx="3829050" cy="2745740"/>
          </a:xfrm>
          <a:prstGeom prst="parallelogram">
            <a:avLst>
              <a:gd name="adj" fmla="val 8087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6D666E2-4FA6-4A1E-AF82-DB318767FA2C}"/>
              </a:ext>
            </a:extLst>
          </p:cNvPr>
          <p:cNvSpPr/>
          <p:nvPr/>
        </p:nvSpPr>
        <p:spPr>
          <a:xfrm flipH="1">
            <a:off x="7524750" y="1643380"/>
            <a:ext cx="1889760" cy="232410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66730C64-B8B5-42B9-B841-7003622E59CD}"/>
              </a:ext>
            </a:extLst>
          </p:cNvPr>
          <p:cNvSpPr/>
          <p:nvPr/>
        </p:nvSpPr>
        <p:spPr>
          <a:xfrm flipH="1">
            <a:off x="5295900" y="2057400"/>
            <a:ext cx="3829050" cy="2745740"/>
          </a:xfrm>
          <a:prstGeom prst="parallelogram">
            <a:avLst>
              <a:gd name="adj" fmla="val 8087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ED8CA1A-9465-4E80-A09B-116B53211BA5}"/>
              </a:ext>
            </a:extLst>
          </p:cNvPr>
          <p:cNvSpPr/>
          <p:nvPr/>
        </p:nvSpPr>
        <p:spPr>
          <a:xfrm flipH="1">
            <a:off x="5295900" y="2057400"/>
            <a:ext cx="1889760" cy="234696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75209F59-F846-4711-A2DD-681DFB31BB69}"/>
              </a:ext>
            </a:extLst>
          </p:cNvPr>
          <p:cNvSpPr/>
          <p:nvPr/>
        </p:nvSpPr>
        <p:spPr>
          <a:xfrm flipH="1">
            <a:off x="3067050" y="2471420"/>
            <a:ext cx="3829050" cy="2745740"/>
          </a:xfrm>
          <a:prstGeom prst="parallelogram">
            <a:avLst>
              <a:gd name="adj" fmla="val 808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64B879A-960E-48DD-B63C-10630A1F3F3A}"/>
              </a:ext>
            </a:extLst>
          </p:cNvPr>
          <p:cNvSpPr/>
          <p:nvPr/>
        </p:nvSpPr>
        <p:spPr>
          <a:xfrm flipH="1">
            <a:off x="3067050" y="2471420"/>
            <a:ext cx="1889760" cy="234696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D1657E-3B59-40DC-8630-E13F5D88A35B}"/>
              </a:ext>
            </a:extLst>
          </p:cNvPr>
          <p:cNvSpPr/>
          <p:nvPr/>
        </p:nvSpPr>
        <p:spPr>
          <a:xfrm>
            <a:off x="838200" y="2885440"/>
            <a:ext cx="1600200" cy="315976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---</a:t>
            </a:r>
          </a:p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/>
            <a:endParaRPr lang="en-US" sz="1200" b="1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6EFEA5-A094-455C-8CCD-4F12DB34A7FC}"/>
              </a:ext>
            </a:extLst>
          </p:cNvPr>
          <p:cNvSpPr/>
          <p:nvPr/>
        </p:nvSpPr>
        <p:spPr>
          <a:xfrm>
            <a:off x="3067050" y="2471420"/>
            <a:ext cx="1600200" cy="315976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6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1200" b="1" noProof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AD88B44-5E30-431E-BF0B-240CEB42FE37}"/>
              </a:ext>
            </a:extLst>
          </p:cNvPr>
          <p:cNvSpPr/>
          <p:nvPr/>
        </p:nvSpPr>
        <p:spPr>
          <a:xfrm>
            <a:off x="5295900" y="2057400"/>
            <a:ext cx="1600200" cy="3159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6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E462BA3-C67D-47B4-A6B7-39429CE7925C}"/>
              </a:ext>
            </a:extLst>
          </p:cNvPr>
          <p:cNvSpPr/>
          <p:nvPr/>
        </p:nvSpPr>
        <p:spPr>
          <a:xfrm>
            <a:off x="7524750" y="1643380"/>
            <a:ext cx="1600200" cy="315976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600" b="1" cap="all" noProof="1">
                <a:solidFill>
                  <a:schemeClr val="bg1"/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schemeClr val="bg1"/>
                </a:solidFill>
              </a:rPr>
              <a:t>---</a:t>
            </a:r>
          </a:p>
          <a:p>
            <a:pPr lvl="0"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1200" b="1" noProof="1">
              <a:solidFill>
                <a:schemeClr val="bg1"/>
              </a:solidFill>
            </a:endParaRPr>
          </a:p>
          <a:p>
            <a:pPr algn="ctr"/>
            <a:endParaRPr lang="en-US" noProof="1">
              <a:solidFill>
                <a:schemeClr val="bg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993FD4D-355C-486A-A893-38FF995D2CFD}"/>
              </a:ext>
            </a:extLst>
          </p:cNvPr>
          <p:cNvSpPr/>
          <p:nvPr/>
        </p:nvSpPr>
        <p:spPr>
          <a:xfrm>
            <a:off x="9753600" y="1229360"/>
            <a:ext cx="1600200" cy="315976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6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12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1200" b="1" noProof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C8DB007-091C-4B6D-9A14-60AF33370BCA}"/>
              </a:ext>
            </a:extLst>
          </p:cNvPr>
          <p:cNvSpPr/>
          <p:nvPr/>
        </p:nvSpPr>
        <p:spPr>
          <a:xfrm>
            <a:off x="838200" y="523240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54BA6D-81E9-415A-B4C8-D8FE1038566D}"/>
              </a:ext>
            </a:extLst>
          </p:cNvPr>
          <p:cNvSpPr/>
          <p:nvPr/>
        </p:nvSpPr>
        <p:spPr>
          <a:xfrm>
            <a:off x="3067050" y="481838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0CBA6D4-9BC0-400C-BFEA-6DAF5FE7771D}"/>
              </a:ext>
            </a:extLst>
          </p:cNvPr>
          <p:cNvSpPr/>
          <p:nvPr/>
        </p:nvSpPr>
        <p:spPr>
          <a:xfrm>
            <a:off x="5295900" y="440436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DB20673-A292-417F-96B1-CCFB4D04A905}"/>
              </a:ext>
            </a:extLst>
          </p:cNvPr>
          <p:cNvSpPr/>
          <p:nvPr/>
        </p:nvSpPr>
        <p:spPr>
          <a:xfrm>
            <a:off x="7524750" y="399034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0632C45-517A-4510-AC0E-36484E7AE68A}"/>
              </a:ext>
            </a:extLst>
          </p:cNvPr>
          <p:cNvSpPr/>
          <p:nvPr/>
        </p:nvSpPr>
        <p:spPr>
          <a:xfrm>
            <a:off x="9753600" y="3576320"/>
            <a:ext cx="1600200" cy="8128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Lightbulb">
            <a:extLst>
              <a:ext uri="{FF2B5EF4-FFF2-40B4-BE49-F238E27FC236}">
                <a16:creationId xmlns:a16="http://schemas.microsoft.com/office/drawing/2014/main" id="{B294C731-251E-4C6C-9B12-FB4A24BA8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15085" y="5320030"/>
            <a:ext cx="637540" cy="637540"/>
          </a:xfrm>
          <a:prstGeom prst="rect">
            <a:avLst/>
          </a:prstGeom>
        </p:spPr>
      </p:pic>
      <p:pic>
        <p:nvPicPr>
          <p:cNvPr id="6" name="Graphic 5" descr="Research">
            <a:extLst>
              <a:ext uri="{FF2B5EF4-FFF2-40B4-BE49-F238E27FC236}">
                <a16:creationId xmlns:a16="http://schemas.microsoft.com/office/drawing/2014/main" id="{D58B8B0C-0B04-4557-8F7D-8AA7A5791D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14010" y="4077970"/>
            <a:ext cx="637540" cy="637540"/>
          </a:xfrm>
          <a:prstGeom prst="rect">
            <a:avLst/>
          </a:prstGeom>
        </p:spPr>
      </p:pic>
      <p:pic>
        <p:nvPicPr>
          <p:cNvPr id="8" name="Graphic 7" descr="Upward trend">
            <a:extLst>
              <a:ext uri="{FF2B5EF4-FFF2-40B4-BE49-F238E27FC236}">
                <a16:creationId xmlns:a16="http://schemas.microsoft.com/office/drawing/2014/main" id="{BE98CB6B-2690-421A-BD2E-0B794B2348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5160" y="4484370"/>
            <a:ext cx="637540" cy="63754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5462DD15-C256-40BD-A63E-E81E5E4914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34930" y="3671570"/>
            <a:ext cx="637540" cy="637540"/>
          </a:xfrm>
          <a:prstGeom prst="rect">
            <a:avLst/>
          </a:prstGeom>
        </p:spPr>
      </p:pic>
      <p:pic>
        <p:nvPicPr>
          <p:cNvPr id="12" name="Graphic 11" descr="Gears">
            <a:extLst>
              <a:ext uri="{FF2B5EF4-FFF2-40B4-BE49-F238E27FC236}">
                <a16:creationId xmlns:a16="http://schemas.microsoft.com/office/drawing/2014/main" id="{0D1C5A19-804D-4316-BCC5-996CB524F0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52118" y="4898390"/>
            <a:ext cx="637540" cy="63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4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666</Words>
  <PresentationFormat>Widescreen</PresentationFormat>
  <Paragraphs>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Vertical Banners – Slide Template</vt:lpstr>
      <vt:lpstr>Step-Up Vertical Banners – Slide Template</vt:lpstr>
      <vt:lpstr>Step-Up Vertical Banners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Vertical Banners</dc:title>
  <dc:creator>PresentationGO.com</dc:creator>
  <dc:description>© Copyright PresentationGO.com</dc:description>
  <dcterms:created xsi:type="dcterms:W3CDTF">2014-11-26T05:14:11Z</dcterms:created>
  <dcterms:modified xsi:type="dcterms:W3CDTF">2019-04-29T16:33:41Z</dcterms:modified>
  <cp:category>Charts &amp; Diagrams</cp:category>
</cp:coreProperties>
</file>