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361F"/>
    <a:srgbClr val="2B323B"/>
    <a:srgbClr val="00B09B"/>
    <a:srgbClr val="F0EEEF"/>
    <a:srgbClr val="0D95BC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286" y="15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29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 Coronavirus – Slide Template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314C404-67BC-4D1F-B72B-7AEA1A4D3EB5}"/>
              </a:ext>
            </a:extLst>
          </p:cNvPr>
          <p:cNvSpPr txBox="1"/>
          <p:nvPr/>
        </p:nvSpPr>
        <p:spPr>
          <a:xfrm>
            <a:off x="419861" y="3848893"/>
            <a:ext cx="3550267" cy="85408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950" b="1" dirty="0">
                <a:solidFill>
                  <a:schemeClr val="accent5"/>
                </a:solidFill>
              </a:rPr>
              <a:t>Coronavirus!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430C914-8808-4A19-9A1C-A9A93AA6BEEA}"/>
              </a:ext>
            </a:extLst>
          </p:cNvPr>
          <p:cNvGrpSpPr/>
          <p:nvPr/>
        </p:nvGrpSpPr>
        <p:grpSpPr>
          <a:xfrm>
            <a:off x="558985" y="2532726"/>
            <a:ext cx="3272019" cy="1032984"/>
            <a:chOff x="595558" y="2871677"/>
            <a:chExt cx="4362692" cy="1377312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9D261FF-270E-4EA6-BAF9-6EB0E178C14E}"/>
                </a:ext>
              </a:extLst>
            </p:cNvPr>
            <p:cNvSpPr txBox="1"/>
            <p:nvPr/>
          </p:nvSpPr>
          <p:spPr>
            <a:xfrm>
              <a:off x="595558" y="2871677"/>
              <a:ext cx="868528" cy="1377312"/>
            </a:xfrm>
            <a:custGeom>
              <a:avLst/>
              <a:gdLst/>
              <a:ahLst/>
              <a:cxnLst/>
              <a:rect l="l" t="t" r="r" b="b"/>
              <a:pathLst>
                <a:path w="868528" h="1377312">
                  <a:moveTo>
                    <a:pt x="468697" y="0"/>
                  </a:moveTo>
                  <a:cubicBezTo>
                    <a:pt x="500217" y="0"/>
                    <a:pt x="531738" y="2399"/>
                    <a:pt x="563258" y="7195"/>
                  </a:cubicBezTo>
                  <a:cubicBezTo>
                    <a:pt x="594779" y="11992"/>
                    <a:pt x="624244" y="18502"/>
                    <a:pt x="651653" y="26724"/>
                  </a:cubicBezTo>
                  <a:cubicBezTo>
                    <a:pt x="679062" y="34947"/>
                    <a:pt x="703388" y="44198"/>
                    <a:pt x="724630" y="54476"/>
                  </a:cubicBezTo>
                  <a:cubicBezTo>
                    <a:pt x="745872" y="64755"/>
                    <a:pt x="759919" y="73320"/>
                    <a:pt x="766772" y="80172"/>
                  </a:cubicBezTo>
                  <a:cubicBezTo>
                    <a:pt x="773624" y="87024"/>
                    <a:pt x="778249" y="92849"/>
                    <a:pt x="780648" y="97646"/>
                  </a:cubicBezTo>
                  <a:cubicBezTo>
                    <a:pt x="783046" y="102442"/>
                    <a:pt x="785101" y="108781"/>
                    <a:pt x="786815" y="116661"/>
                  </a:cubicBezTo>
                  <a:cubicBezTo>
                    <a:pt x="788528" y="124541"/>
                    <a:pt x="789727" y="134477"/>
                    <a:pt x="790412" y="146468"/>
                  </a:cubicBezTo>
                  <a:cubicBezTo>
                    <a:pt x="791097" y="158460"/>
                    <a:pt x="791440" y="173363"/>
                    <a:pt x="791440" y="191179"/>
                  </a:cubicBezTo>
                  <a:cubicBezTo>
                    <a:pt x="791440" y="211051"/>
                    <a:pt x="790926" y="227839"/>
                    <a:pt x="789898" y="241544"/>
                  </a:cubicBezTo>
                  <a:cubicBezTo>
                    <a:pt x="788870" y="255248"/>
                    <a:pt x="787157" y="266555"/>
                    <a:pt x="784759" y="275463"/>
                  </a:cubicBezTo>
                  <a:cubicBezTo>
                    <a:pt x="782361" y="284371"/>
                    <a:pt x="778934" y="290880"/>
                    <a:pt x="774480" y="294992"/>
                  </a:cubicBezTo>
                  <a:cubicBezTo>
                    <a:pt x="770027" y="299103"/>
                    <a:pt x="764031" y="301159"/>
                    <a:pt x="756493" y="301159"/>
                  </a:cubicBezTo>
                  <a:cubicBezTo>
                    <a:pt x="748956" y="301159"/>
                    <a:pt x="736964" y="296362"/>
                    <a:pt x="720519" y="286769"/>
                  </a:cubicBezTo>
                  <a:cubicBezTo>
                    <a:pt x="704073" y="277176"/>
                    <a:pt x="683859" y="266726"/>
                    <a:pt x="659876" y="255420"/>
                  </a:cubicBezTo>
                  <a:cubicBezTo>
                    <a:pt x="635893" y="244113"/>
                    <a:pt x="608141" y="233835"/>
                    <a:pt x="576620" y="224584"/>
                  </a:cubicBezTo>
                  <a:cubicBezTo>
                    <a:pt x="545100" y="215334"/>
                    <a:pt x="510496" y="210708"/>
                    <a:pt x="472808" y="210708"/>
                  </a:cubicBezTo>
                  <a:cubicBezTo>
                    <a:pt x="443343" y="210708"/>
                    <a:pt x="417647" y="214306"/>
                    <a:pt x="395720" y="221501"/>
                  </a:cubicBezTo>
                  <a:cubicBezTo>
                    <a:pt x="373792" y="228696"/>
                    <a:pt x="355463" y="238631"/>
                    <a:pt x="340730" y="251308"/>
                  </a:cubicBezTo>
                  <a:cubicBezTo>
                    <a:pt x="325998" y="263985"/>
                    <a:pt x="315034" y="279231"/>
                    <a:pt x="307839" y="297047"/>
                  </a:cubicBezTo>
                  <a:cubicBezTo>
                    <a:pt x="300644" y="314863"/>
                    <a:pt x="297047" y="333707"/>
                    <a:pt x="297047" y="353579"/>
                  </a:cubicBezTo>
                  <a:cubicBezTo>
                    <a:pt x="297047" y="383044"/>
                    <a:pt x="305098" y="408568"/>
                    <a:pt x="321201" y="430153"/>
                  </a:cubicBezTo>
                  <a:cubicBezTo>
                    <a:pt x="337304" y="451738"/>
                    <a:pt x="358889" y="470924"/>
                    <a:pt x="385955" y="487712"/>
                  </a:cubicBezTo>
                  <a:cubicBezTo>
                    <a:pt x="413022" y="504501"/>
                    <a:pt x="443686" y="520261"/>
                    <a:pt x="477947" y="534993"/>
                  </a:cubicBezTo>
                  <a:cubicBezTo>
                    <a:pt x="512209" y="549726"/>
                    <a:pt x="547156" y="565315"/>
                    <a:pt x="582788" y="581760"/>
                  </a:cubicBezTo>
                  <a:cubicBezTo>
                    <a:pt x="618420" y="598206"/>
                    <a:pt x="653366" y="616878"/>
                    <a:pt x="687628" y="637778"/>
                  </a:cubicBezTo>
                  <a:cubicBezTo>
                    <a:pt x="721889" y="658677"/>
                    <a:pt x="752382" y="683688"/>
                    <a:pt x="779106" y="712810"/>
                  </a:cubicBezTo>
                  <a:cubicBezTo>
                    <a:pt x="805830" y="741932"/>
                    <a:pt x="827414" y="776194"/>
                    <a:pt x="843860" y="815595"/>
                  </a:cubicBezTo>
                  <a:cubicBezTo>
                    <a:pt x="860305" y="854995"/>
                    <a:pt x="868528" y="901420"/>
                    <a:pt x="868528" y="954868"/>
                  </a:cubicBezTo>
                  <a:cubicBezTo>
                    <a:pt x="868528" y="1024761"/>
                    <a:pt x="855509" y="1086089"/>
                    <a:pt x="829470" y="1138852"/>
                  </a:cubicBezTo>
                  <a:cubicBezTo>
                    <a:pt x="803431" y="1191614"/>
                    <a:pt x="768142" y="1235640"/>
                    <a:pt x="723602" y="1270930"/>
                  </a:cubicBezTo>
                  <a:cubicBezTo>
                    <a:pt x="679062" y="1306219"/>
                    <a:pt x="626985" y="1332772"/>
                    <a:pt x="567370" y="1350588"/>
                  </a:cubicBezTo>
                  <a:cubicBezTo>
                    <a:pt x="507755" y="1368404"/>
                    <a:pt x="444029" y="1377312"/>
                    <a:pt x="376191" y="1377312"/>
                  </a:cubicBezTo>
                  <a:cubicBezTo>
                    <a:pt x="330280" y="1377312"/>
                    <a:pt x="287625" y="1373543"/>
                    <a:pt x="248224" y="1366005"/>
                  </a:cubicBezTo>
                  <a:cubicBezTo>
                    <a:pt x="208823" y="1358468"/>
                    <a:pt x="174048" y="1349389"/>
                    <a:pt x="143898" y="1338767"/>
                  </a:cubicBezTo>
                  <a:cubicBezTo>
                    <a:pt x="113748" y="1328146"/>
                    <a:pt x="88566" y="1317011"/>
                    <a:pt x="68351" y="1305362"/>
                  </a:cubicBezTo>
                  <a:cubicBezTo>
                    <a:pt x="48137" y="1293714"/>
                    <a:pt x="33576" y="1283435"/>
                    <a:pt x="24668" y="1274527"/>
                  </a:cubicBezTo>
                  <a:cubicBezTo>
                    <a:pt x="15760" y="1265619"/>
                    <a:pt x="9422" y="1252771"/>
                    <a:pt x="5653" y="1235983"/>
                  </a:cubicBezTo>
                  <a:cubicBezTo>
                    <a:pt x="1884" y="1219195"/>
                    <a:pt x="0" y="1195041"/>
                    <a:pt x="0" y="1163520"/>
                  </a:cubicBezTo>
                  <a:cubicBezTo>
                    <a:pt x="0" y="1142278"/>
                    <a:pt x="685" y="1124462"/>
                    <a:pt x="2055" y="1110072"/>
                  </a:cubicBezTo>
                  <a:cubicBezTo>
                    <a:pt x="3426" y="1095682"/>
                    <a:pt x="5653" y="1084033"/>
                    <a:pt x="8736" y="1075125"/>
                  </a:cubicBezTo>
                  <a:cubicBezTo>
                    <a:pt x="11820" y="1066217"/>
                    <a:pt x="15931" y="1059879"/>
                    <a:pt x="21071" y="1056110"/>
                  </a:cubicBezTo>
                  <a:cubicBezTo>
                    <a:pt x="26210" y="1052342"/>
                    <a:pt x="32206" y="1050457"/>
                    <a:pt x="39058" y="1050457"/>
                  </a:cubicBezTo>
                  <a:cubicBezTo>
                    <a:pt x="48651" y="1050457"/>
                    <a:pt x="62184" y="1056110"/>
                    <a:pt x="79658" y="1067417"/>
                  </a:cubicBezTo>
                  <a:cubicBezTo>
                    <a:pt x="97131" y="1078723"/>
                    <a:pt x="119572" y="1091228"/>
                    <a:pt x="146982" y="1104933"/>
                  </a:cubicBezTo>
                  <a:cubicBezTo>
                    <a:pt x="174391" y="1118638"/>
                    <a:pt x="207110" y="1131143"/>
                    <a:pt x="245141" y="1142449"/>
                  </a:cubicBezTo>
                  <a:cubicBezTo>
                    <a:pt x="283171" y="1153755"/>
                    <a:pt x="327197" y="1159409"/>
                    <a:pt x="377219" y="1159409"/>
                  </a:cubicBezTo>
                  <a:cubicBezTo>
                    <a:pt x="410110" y="1159409"/>
                    <a:pt x="439574" y="1155469"/>
                    <a:pt x="465613" y="1147588"/>
                  </a:cubicBezTo>
                  <a:cubicBezTo>
                    <a:pt x="491652" y="1139708"/>
                    <a:pt x="513751" y="1128573"/>
                    <a:pt x="531909" y="1114183"/>
                  </a:cubicBezTo>
                  <a:cubicBezTo>
                    <a:pt x="550068" y="1099794"/>
                    <a:pt x="563944" y="1081978"/>
                    <a:pt x="573537" y="1060736"/>
                  </a:cubicBezTo>
                  <a:cubicBezTo>
                    <a:pt x="583130" y="1039494"/>
                    <a:pt x="587927" y="1015853"/>
                    <a:pt x="587927" y="989814"/>
                  </a:cubicBezTo>
                  <a:cubicBezTo>
                    <a:pt x="587927" y="959664"/>
                    <a:pt x="579704" y="933797"/>
                    <a:pt x="563258" y="912212"/>
                  </a:cubicBezTo>
                  <a:cubicBezTo>
                    <a:pt x="546813" y="890627"/>
                    <a:pt x="525400" y="871441"/>
                    <a:pt x="499018" y="854653"/>
                  </a:cubicBezTo>
                  <a:cubicBezTo>
                    <a:pt x="472637" y="837865"/>
                    <a:pt x="442658" y="822104"/>
                    <a:pt x="409082" y="807372"/>
                  </a:cubicBezTo>
                  <a:cubicBezTo>
                    <a:pt x="375506" y="792640"/>
                    <a:pt x="340901" y="777051"/>
                    <a:pt x="305269" y="760605"/>
                  </a:cubicBezTo>
                  <a:cubicBezTo>
                    <a:pt x="269638" y="744160"/>
                    <a:pt x="235034" y="725487"/>
                    <a:pt x="201457" y="704588"/>
                  </a:cubicBezTo>
                  <a:cubicBezTo>
                    <a:pt x="167881" y="683688"/>
                    <a:pt x="137902" y="658677"/>
                    <a:pt x="111521" y="629555"/>
                  </a:cubicBezTo>
                  <a:cubicBezTo>
                    <a:pt x="85140" y="600433"/>
                    <a:pt x="63726" y="566000"/>
                    <a:pt x="47281" y="526257"/>
                  </a:cubicBezTo>
                  <a:cubicBezTo>
                    <a:pt x="30835" y="486513"/>
                    <a:pt x="22612" y="438890"/>
                    <a:pt x="22612" y="383386"/>
                  </a:cubicBezTo>
                  <a:cubicBezTo>
                    <a:pt x="22612" y="319660"/>
                    <a:pt x="34433" y="263642"/>
                    <a:pt x="58073" y="215334"/>
                  </a:cubicBezTo>
                  <a:cubicBezTo>
                    <a:pt x="81713" y="167025"/>
                    <a:pt x="113577" y="126939"/>
                    <a:pt x="153663" y="95076"/>
                  </a:cubicBezTo>
                  <a:cubicBezTo>
                    <a:pt x="193748" y="63213"/>
                    <a:pt x="241029" y="39401"/>
                    <a:pt x="295505" y="23641"/>
                  </a:cubicBezTo>
                  <a:cubicBezTo>
                    <a:pt x="349981" y="7880"/>
                    <a:pt x="407711" y="0"/>
                    <a:pt x="46869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200" b="1" dirty="0">
                <a:solidFill>
                  <a:schemeClr val="accent5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B06146D-63C5-4B58-B4EA-4665C916004C}"/>
                </a:ext>
              </a:extLst>
            </p:cNvPr>
            <p:cNvSpPr txBox="1"/>
            <p:nvPr/>
          </p:nvSpPr>
          <p:spPr>
            <a:xfrm>
              <a:off x="2565657" y="2871677"/>
              <a:ext cx="1259109" cy="1377312"/>
            </a:xfrm>
            <a:custGeom>
              <a:avLst/>
              <a:gdLst>
                <a:gd name="connsiteX0" fmla="*/ 642403 w 1259109"/>
                <a:gd name="connsiteY0" fmla="*/ 0 h 1377312"/>
                <a:gd name="connsiteX1" fmla="*/ 909128 w 1259109"/>
                <a:gd name="connsiteY1" fmla="*/ 40086 h 1377312"/>
                <a:gd name="connsiteX2" fmla="*/ 1102363 w 1259109"/>
                <a:gd name="connsiteY2" fmla="*/ 163428 h 1377312"/>
                <a:gd name="connsiteX3" fmla="*/ 1219537 w 1259109"/>
                <a:gd name="connsiteY3" fmla="*/ 373622 h 1377312"/>
                <a:gd name="connsiteX4" fmla="*/ 1259109 w 1259109"/>
                <a:gd name="connsiteY4" fmla="*/ 673238 h 1377312"/>
                <a:gd name="connsiteX5" fmla="*/ 1217996 w 1259109"/>
                <a:gd name="connsiteY5" fmla="*/ 969257 h 1377312"/>
                <a:gd name="connsiteX6" fmla="*/ 1095682 w 1259109"/>
                <a:gd name="connsiteY6" fmla="*/ 1190758 h 1377312"/>
                <a:gd name="connsiteX7" fmla="*/ 894739 w 1259109"/>
                <a:gd name="connsiteY7" fmla="*/ 1329517 h 1377312"/>
                <a:gd name="connsiteX8" fmla="*/ 617735 w 1259109"/>
                <a:gd name="connsiteY8" fmla="*/ 1377312 h 1377312"/>
                <a:gd name="connsiteX9" fmla="*/ 346898 w 1259109"/>
                <a:gd name="connsiteY9" fmla="*/ 1336712 h 1377312"/>
                <a:gd name="connsiteX10" fmla="*/ 154177 w 1259109"/>
                <a:gd name="connsiteY10" fmla="*/ 1212856 h 1377312"/>
                <a:gd name="connsiteX11" fmla="*/ 38544 w 1259109"/>
                <a:gd name="connsiteY11" fmla="*/ 1001121 h 1377312"/>
                <a:gd name="connsiteX12" fmla="*/ 0 w 1259109"/>
                <a:gd name="connsiteY12" fmla="*/ 696879 h 1377312"/>
                <a:gd name="connsiteX13" fmla="*/ 41114 w 1259109"/>
                <a:gd name="connsiteY13" fmla="*/ 406513 h 1377312"/>
                <a:gd name="connsiteX14" fmla="*/ 163427 w 1259109"/>
                <a:gd name="connsiteY14" fmla="*/ 187068 h 1377312"/>
                <a:gd name="connsiteX15" fmla="*/ 364371 w 1259109"/>
                <a:gd name="connsiteY15" fmla="*/ 48309 h 1377312"/>
                <a:gd name="connsiteX16" fmla="*/ 642403 w 1259109"/>
                <a:gd name="connsiteY16" fmla="*/ 0 h 1377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59109" h="1377312">
                  <a:moveTo>
                    <a:pt x="642403" y="0"/>
                  </a:moveTo>
                  <a:cubicBezTo>
                    <a:pt x="743132" y="0"/>
                    <a:pt x="832040" y="13362"/>
                    <a:pt x="909128" y="40086"/>
                  </a:cubicBezTo>
                  <a:cubicBezTo>
                    <a:pt x="986217" y="66810"/>
                    <a:pt x="1050628" y="107924"/>
                    <a:pt x="1102363" y="163428"/>
                  </a:cubicBezTo>
                  <a:cubicBezTo>
                    <a:pt x="1154098" y="218931"/>
                    <a:pt x="1193156" y="288996"/>
                    <a:pt x="1219537" y="373622"/>
                  </a:cubicBezTo>
                  <a:cubicBezTo>
                    <a:pt x="1245919" y="458248"/>
                    <a:pt x="1259109" y="558120"/>
                    <a:pt x="1259109" y="673238"/>
                  </a:cubicBezTo>
                  <a:cubicBezTo>
                    <a:pt x="1259109" y="783560"/>
                    <a:pt x="1245405" y="882233"/>
                    <a:pt x="1217996" y="969257"/>
                  </a:cubicBezTo>
                  <a:cubicBezTo>
                    <a:pt x="1190586" y="1056282"/>
                    <a:pt x="1149815" y="1130115"/>
                    <a:pt x="1095682" y="1190758"/>
                  </a:cubicBezTo>
                  <a:cubicBezTo>
                    <a:pt x="1041549" y="1251401"/>
                    <a:pt x="974568" y="1297654"/>
                    <a:pt x="894739" y="1329517"/>
                  </a:cubicBezTo>
                  <a:cubicBezTo>
                    <a:pt x="814909" y="1361380"/>
                    <a:pt x="722575" y="1377312"/>
                    <a:pt x="617735" y="1377312"/>
                  </a:cubicBezTo>
                  <a:cubicBezTo>
                    <a:pt x="514265" y="1377312"/>
                    <a:pt x="423986" y="1363778"/>
                    <a:pt x="346898" y="1336712"/>
                  </a:cubicBezTo>
                  <a:cubicBezTo>
                    <a:pt x="269809" y="1309645"/>
                    <a:pt x="205569" y="1268360"/>
                    <a:pt x="154177" y="1212856"/>
                  </a:cubicBezTo>
                  <a:cubicBezTo>
                    <a:pt x="102785" y="1157353"/>
                    <a:pt x="64240" y="1086774"/>
                    <a:pt x="38544" y="1001121"/>
                  </a:cubicBezTo>
                  <a:cubicBezTo>
                    <a:pt x="12848" y="915467"/>
                    <a:pt x="0" y="814053"/>
                    <a:pt x="0" y="696879"/>
                  </a:cubicBezTo>
                  <a:cubicBezTo>
                    <a:pt x="0" y="589298"/>
                    <a:pt x="13705" y="492509"/>
                    <a:pt x="41114" y="406513"/>
                  </a:cubicBezTo>
                  <a:cubicBezTo>
                    <a:pt x="68523" y="320516"/>
                    <a:pt x="109294" y="247368"/>
                    <a:pt x="163427" y="187068"/>
                  </a:cubicBezTo>
                  <a:cubicBezTo>
                    <a:pt x="217561" y="126768"/>
                    <a:pt x="284542" y="80515"/>
                    <a:pt x="364371" y="48309"/>
                  </a:cubicBezTo>
                  <a:cubicBezTo>
                    <a:pt x="444200" y="16103"/>
                    <a:pt x="536877" y="0"/>
                    <a:pt x="6424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200" b="1" dirty="0">
                <a:solidFill>
                  <a:schemeClr val="accent5"/>
                </a:solidFill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81D619B-2F79-4D5E-8668-506E1F6C0A23}"/>
                </a:ext>
              </a:extLst>
            </p:cNvPr>
            <p:cNvSpPr txBox="1"/>
            <p:nvPr/>
          </p:nvSpPr>
          <p:spPr>
            <a:xfrm>
              <a:off x="1514688" y="2895319"/>
              <a:ext cx="1017566" cy="1336197"/>
            </a:xfrm>
            <a:custGeom>
              <a:avLst/>
              <a:gdLst/>
              <a:ahLst/>
              <a:cxnLst/>
              <a:rect l="l" t="t" r="r" b="b"/>
              <a:pathLst>
                <a:path w="1017566" h="1336197">
                  <a:moveTo>
                    <a:pt x="40086" y="0"/>
                  </a:moveTo>
                  <a:lnTo>
                    <a:pt x="977480" y="0"/>
                  </a:lnTo>
                  <a:cubicBezTo>
                    <a:pt x="983647" y="0"/>
                    <a:pt x="989300" y="1884"/>
                    <a:pt x="994439" y="5653"/>
                  </a:cubicBezTo>
                  <a:cubicBezTo>
                    <a:pt x="999578" y="9422"/>
                    <a:pt x="1003861" y="15589"/>
                    <a:pt x="1007287" y="24154"/>
                  </a:cubicBezTo>
                  <a:cubicBezTo>
                    <a:pt x="1010713" y="32720"/>
                    <a:pt x="1013283" y="44197"/>
                    <a:pt x="1014996" y="58587"/>
                  </a:cubicBezTo>
                  <a:cubicBezTo>
                    <a:pt x="1016709" y="72977"/>
                    <a:pt x="1017566" y="90450"/>
                    <a:pt x="1017566" y="111007"/>
                  </a:cubicBezTo>
                  <a:cubicBezTo>
                    <a:pt x="1017566" y="130879"/>
                    <a:pt x="1016709" y="147838"/>
                    <a:pt x="1014996" y="161885"/>
                  </a:cubicBezTo>
                  <a:cubicBezTo>
                    <a:pt x="1013283" y="175932"/>
                    <a:pt x="1010713" y="187239"/>
                    <a:pt x="1007287" y="195804"/>
                  </a:cubicBezTo>
                  <a:cubicBezTo>
                    <a:pt x="1003861" y="204369"/>
                    <a:pt x="999578" y="210708"/>
                    <a:pt x="994439" y="214819"/>
                  </a:cubicBezTo>
                  <a:cubicBezTo>
                    <a:pt x="989300" y="218931"/>
                    <a:pt x="983647" y="220986"/>
                    <a:pt x="977480" y="220986"/>
                  </a:cubicBezTo>
                  <a:lnTo>
                    <a:pt x="644458" y="220986"/>
                  </a:lnTo>
                  <a:lnTo>
                    <a:pt x="644458" y="1293028"/>
                  </a:lnTo>
                  <a:cubicBezTo>
                    <a:pt x="644458" y="1299880"/>
                    <a:pt x="642231" y="1306047"/>
                    <a:pt x="637777" y="1311529"/>
                  </a:cubicBezTo>
                  <a:cubicBezTo>
                    <a:pt x="633323" y="1317011"/>
                    <a:pt x="625957" y="1321465"/>
                    <a:pt x="615679" y="1324891"/>
                  </a:cubicBezTo>
                  <a:cubicBezTo>
                    <a:pt x="605400" y="1328317"/>
                    <a:pt x="591524" y="1331058"/>
                    <a:pt x="574051" y="1333114"/>
                  </a:cubicBezTo>
                  <a:cubicBezTo>
                    <a:pt x="556577" y="1335169"/>
                    <a:pt x="534821" y="1336197"/>
                    <a:pt x="508783" y="1336197"/>
                  </a:cubicBezTo>
                  <a:cubicBezTo>
                    <a:pt x="482744" y="1336197"/>
                    <a:pt x="460988" y="1335169"/>
                    <a:pt x="443514" y="1333114"/>
                  </a:cubicBezTo>
                  <a:cubicBezTo>
                    <a:pt x="426041" y="1331058"/>
                    <a:pt x="412165" y="1328317"/>
                    <a:pt x="401887" y="1324891"/>
                  </a:cubicBezTo>
                  <a:cubicBezTo>
                    <a:pt x="391608" y="1321465"/>
                    <a:pt x="384242" y="1317011"/>
                    <a:pt x="379788" y="1311529"/>
                  </a:cubicBezTo>
                  <a:cubicBezTo>
                    <a:pt x="375334" y="1306047"/>
                    <a:pt x="373107" y="1299880"/>
                    <a:pt x="373107" y="1293028"/>
                  </a:cubicBezTo>
                  <a:lnTo>
                    <a:pt x="373107" y="220986"/>
                  </a:lnTo>
                  <a:lnTo>
                    <a:pt x="40086" y="220986"/>
                  </a:lnTo>
                  <a:cubicBezTo>
                    <a:pt x="33233" y="220986"/>
                    <a:pt x="27409" y="218931"/>
                    <a:pt x="22612" y="214819"/>
                  </a:cubicBezTo>
                  <a:cubicBezTo>
                    <a:pt x="17816" y="210708"/>
                    <a:pt x="13704" y="204369"/>
                    <a:pt x="10278" y="195804"/>
                  </a:cubicBezTo>
                  <a:cubicBezTo>
                    <a:pt x="6852" y="187239"/>
                    <a:pt x="4282" y="175932"/>
                    <a:pt x="2569" y="161885"/>
                  </a:cubicBezTo>
                  <a:cubicBezTo>
                    <a:pt x="856" y="147838"/>
                    <a:pt x="0" y="130879"/>
                    <a:pt x="0" y="111007"/>
                  </a:cubicBezTo>
                  <a:cubicBezTo>
                    <a:pt x="0" y="90450"/>
                    <a:pt x="856" y="72977"/>
                    <a:pt x="2569" y="58587"/>
                  </a:cubicBezTo>
                  <a:cubicBezTo>
                    <a:pt x="4282" y="44197"/>
                    <a:pt x="6852" y="32720"/>
                    <a:pt x="10278" y="24154"/>
                  </a:cubicBezTo>
                  <a:cubicBezTo>
                    <a:pt x="13704" y="15589"/>
                    <a:pt x="17816" y="9422"/>
                    <a:pt x="22612" y="5653"/>
                  </a:cubicBezTo>
                  <a:cubicBezTo>
                    <a:pt x="27409" y="1884"/>
                    <a:pt x="33233" y="0"/>
                    <a:pt x="4008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200" b="1" dirty="0">
                <a:solidFill>
                  <a:schemeClr val="accent5"/>
                </a:solidFill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FE3D698-95E3-4072-9C85-B6BD19813EBA}"/>
                </a:ext>
              </a:extLst>
            </p:cNvPr>
            <p:cNvSpPr txBox="1"/>
            <p:nvPr/>
          </p:nvSpPr>
          <p:spPr>
            <a:xfrm>
              <a:off x="4047580" y="2895319"/>
              <a:ext cx="910670" cy="1336197"/>
            </a:xfrm>
            <a:custGeom>
              <a:avLst/>
              <a:gdLst/>
              <a:ahLst/>
              <a:cxnLst/>
              <a:rect l="l" t="t" r="r" b="b"/>
              <a:pathLst>
                <a:path w="910670" h="1336197">
                  <a:moveTo>
                    <a:pt x="91478" y="0"/>
                  </a:moveTo>
                  <a:lnTo>
                    <a:pt x="404970" y="0"/>
                  </a:lnTo>
                  <a:cubicBezTo>
                    <a:pt x="436491" y="0"/>
                    <a:pt x="466470" y="1199"/>
                    <a:pt x="494907" y="3597"/>
                  </a:cubicBezTo>
                  <a:cubicBezTo>
                    <a:pt x="523344" y="5996"/>
                    <a:pt x="557434" y="11135"/>
                    <a:pt x="597177" y="19015"/>
                  </a:cubicBezTo>
                  <a:cubicBezTo>
                    <a:pt x="636921" y="26895"/>
                    <a:pt x="677178" y="41456"/>
                    <a:pt x="717949" y="62698"/>
                  </a:cubicBezTo>
                  <a:cubicBezTo>
                    <a:pt x="758720" y="83940"/>
                    <a:pt x="793496" y="110836"/>
                    <a:pt x="822275" y="143384"/>
                  </a:cubicBezTo>
                  <a:cubicBezTo>
                    <a:pt x="851055" y="175932"/>
                    <a:pt x="872982" y="213963"/>
                    <a:pt x="888057" y="257475"/>
                  </a:cubicBezTo>
                  <a:cubicBezTo>
                    <a:pt x="903132" y="300987"/>
                    <a:pt x="910670" y="349809"/>
                    <a:pt x="910670" y="403943"/>
                  </a:cubicBezTo>
                  <a:cubicBezTo>
                    <a:pt x="910670" y="478633"/>
                    <a:pt x="899021" y="544757"/>
                    <a:pt x="875723" y="602316"/>
                  </a:cubicBezTo>
                  <a:cubicBezTo>
                    <a:pt x="852425" y="659876"/>
                    <a:pt x="818507" y="708356"/>
                    <a:pt x="773966" y="747756"/>
                  </a:cubicBezTo>
                  <a:cubicBezTo>
                    <a:pt x="729426" y="787157"/>
                    <a:pt x="674780" y="817136"/>
                    <a:pt x="610025" y="837693"/>
                  </a:cubicBezTo>
                  <a:cubicBezTo>
                    <a:pt x="545271" y="858250"/>
                    <a:pt x="469039" y="868528"/>
                    <a:pt x="381330" y="868528"/>
                  </a:cubicBezTo>
                  <a:lnTo>
                    <a:pt x="270323" y="868528"/>
                  </a:lnTo>
                  <a:lnTo>
                    <a:pt x="270323" y="1293028"/>
                  </a:lnTo>
                  <a:cubicBezTo>
                    <a:pt x="270323" y="1299880"/>
                    <a:pt x="268096" y="1306047"/>
                    <a:pt x="263642" y="1311529"/>
                  </a:cubicBezTo>
                  <a:cubicBezTo>
                    <a:pt x="259188" y="1317011"/>
                    <a:pt x="251821" y="1321465"/>
                    <a:pt x="241543" y="1324891"/>
                  </a:cubicBezTo>
                  <a:cubicBezTo>
                    <a:pt x="231265" y="1328317"/>
                    <a:pt x="217560" y="1331058"/>
                    <a:pt x="200429" y="1333114"/>
                  </a:cubicBezTo>
                  <a:cubicBezTo>
                    <a:pt x="183299" y="1335169"/>
                    <a:pt x="161371" y="1336197"/>
                    <a:pt x="134647" y="1336197"/>
                  </a:cubicBezTo>
                  <a:cubicBezTo>
                    <a:pt x="108608" y="1336197"/>
                    <a:pt x="86852" y="1335169"/>
                    <a:pt x="69379" y="1333114"/>
                  </a:cubicBezTo>
                  <a:cubicBezTo>
                    <a:pt x="51906" y="1331058"/>
                    <a:pt x="38030" y="1328317"/>
                    <a:pt x="27751" y="1324891"/>
                  </a:cubicBezTo>
                  <a:cubicBezTo>
                    <a:pt x="17473" y="1321465"/>
                    <a:pt x="10278" y="1317011"/>
                    <a:pt x="6167" y="1311529"/>
                  </a:cubicBezTo>
                  <a:cubicBezTo>
                    <a:pt x="2055" y="1306047"/>
                    <a:pt x="0" y="1299880"/>
                    <a:pt x="0" y="1293028"/>
                  </a:cubicBezTo>
                  <a:lnTo>
                    <a:pt x="0" y="96617"/>
                  </a:lnTo>
                  <a:cubicBezTo>
                    <a:pt x="0" y="64411"/>
                    <a:pt x="8394" y="40257"/>
                    <a:pt x="25182" y="24154"/>
                  </a:cubicBezTo>
                  <a:cubicBezTo>
                    <a:pt x="41970" y="8051"/>
                    <a:pt x="64069" y="0"/>
                    <a:pt x="91478" y="0"/>
                  </a:cubicBezTo>
                  <a:close/>
                  <a:moveTo>
                    <a:pt x="270323" y="208652"/>
                  </a:moveTo>
                  <a:lnTo>
                    <a:pt x="270323" y="659876"/>
                  </a:lnTo>
                  <a:lnTo>
                    <a:pt x="391608" y="659876"/>
                  </a:lnTo>
                  <a:cubicBezTo>
                    <a:pt x="434778" y="659876"/>
                    <a:pt x="470924" y="654051"/>
                    <a:pt x="500046" y="642402"/>
                  </a:cubicBezTo>
                  <a:cubicBezTo>
                    <a:pt x="529168" y="630753"/>
                    <a:pt x="552980" y="614479"/>
                    <a:pt x="571481" y="593580"/>
                  </a:cubicBezTo>
                  <a:cubicBezTo>
                    <a:pt x="589982" y="572680"/>
                    <a:pt x="604030" y="547669"/>
                    <a:pt x="613623" y="518547"/>
                  </a:cubicBezTo>
                  <a:cubicBezTo>
                    <a:pt x="623216" y="489425"/>
                    <a:pt x="628013" y="457733"/>
                    <a:pt x="628013" y="423472"/>
                  </a:cubicBezTo>
                  <a:cubicBezTo>
                    <a:pt x="628013" y="376876"/>
                    <a:pt x="619790" y="338503"/>
                    <a:pt x="603344" y="308353"/>
                  </a:cubicBezTo>
                  <a:cubicBezTo>
                    <a:pt x="586899" y="278203"/>
                    <a:pt x="566685" y="255933"/>
                    <a:pt x="542701" y="241543"/>
                  </a:cubicBezTo>
                  <a:cubicBezTo>
                    <a:pt x="518719" y="227153"/>
                    <a:pt x="493536" y="218074"/>
                    <a:pt x="467155" y="214305"/>
                  </a:cubicBezTo>
                  <a:cubicBezTo>
                    <a:pt x="440774" y="210537"/>
                    <a:pt x="413536" y="208652"/>
                    <a:pt x="385441" y="208652"/>
                  </a:cubicBezTo>
                  <a:lnTo>
                    <a:pt x="270323" y="208652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200" b="1" dirty="0">
                <a:solidFill>
                  <a:schemeClr val="accent5"/>
                </a:solidFill>
              </a:endParaRPr>
            </a:p>
          </p:txBody>
        </p:sp>
        <p:sp>
          <p:nvSpPr>
            <p:cNvPr id="55" name="Graphic 48" descr="Raised hand">
              <a:extLst>
                <a:ext uri="{FF2B5EF4-FFF2-40B4-BE49-F238E27FC236}">
                  <a16:creationId xmlns:a16="http://schemas.microsoft.com/office/drawing/2014/main" id="{D6DAD639-5EFF-4861-ADED-DC3E113BAF48}"/>
                </a:ext>
              </a:extLst>
            </p:cNvPr>
            <p:cNvSpPr/>
            <p:nvPr/>
          </p:nvSpPr>
          <p:spPr>
            <a:xfrm>
              <a:off x="2878435" y="3096482"/>
              <a:ext cx="633782" cy="916386"/>
            </a:xfrm>
            <a:custGeom>
              <a:avLst/>
              <a:gdLst>
                <a:gd name="connsiteX0" fmla="*/ 50910 w 633782"/>
                <a:gd name="connsiteY0" fmla="*/ 181015 h 916386"/>
                <a:gd name="connsiteX1" fmla="*/ 101821 w 633782"/>
                <a:gd name="connsiteY1" fmla="*/ 231925 h 916386"/>
                <a:gd name="connsiteX2" fmla="*/ 101821 w 633782"/>
                <a:gd name="connsiteY2" fmla="*/ 452537 h 916386"/>
                <a:gd name="connsiteX3" fmla="*/ 113134 w 633782"/>
                <a:gd name="connsiteY3" fmla="*/ 463850 h 916386"/>
                <a:gd name="connsiteX4" fmla="*/ 124448 w 633782"/>
                <a:gd name="connsiteY4" fmla="*/ 452537 h 916386"/>
                <a:gd name="connsiteX5" fmla="*/ 124448 w 633782"/>
                <a:gd name="connsiteY5" fmla="*/ 118791 h 916386"/>
                <a:gd name="connsiteX6" fmla="*/ 175358 w 633782"/>
                <a:gd name="connsiteY6" fmla="*/ 67881 h 916386"/>
                <a:gd name="connsiteX7" fmla="*/ 226268 w 633782"/>
                <a:gd name="connsiteY7" fmla="*/ 118791 h 916386"/>
                <a:gd name="connsiteX8" fmla="*/ 226268 w 633782"/>
                <a:gd name="connsiteY8" fmla="*/ 452537 h 916386"/>
                <a:gd name="connsiteX9" fmla="*/ 237582 w 633782"/>
                <a:gd name="connsiteY9" fmla="*/ 463850 h 916386"/>
                <a:gd name="connsiteX10" fmla="*/ 248895 w 633782"/>
                <a:gd name="connsiteY10" fmla="*/ 452537 h 916386"/>
                <a:gd name="connsiteX11" fmla="*/ 248895 w 633782"/>
                <a:gd name="connsiteY11" fmla="*/ 49779 h 916386"/>
                <a:gd name="connsiteX12" fmla="*/ 248895 w 633782"/>
                <a:gd name="connsiteY12" fmla="*/ 49779 h 916386"/>
                <a:gd name="connsiteX13" fmla="*/ 299806 w 633782"/>
                <a:gd name="connsiteY13" fmla="*/ 0 h 916386"/>
                <a:gd name="connsiteX14" fmla="*/ 350716 w 633782"/>
                <a:gd name="connsiteY14" fmla="*/ 49779 h 916386"/>
                <a:gd name="connsiteX15" fmla="*/ 350716 w 633782"/>
                <a:gd name="connsiteY15" fmla="*/ 49779 h 916386"/>
                <a:gd name="connsiteX16" fmla="*/ 350716 w 633782"/>
                <a:gd name="connsiteY16" fmla="*/ 452537 h 916386"/>
                <a:gd name="connsiteX17" fmla="*/ 362029 w 633782"/>
                <a:gd name="connsiteY17" fmla="*/ 463850 h 916386"/>
                <a:gd name="connsiteX18" fmla="*/ 373343 w 633782"/>
                <a:gd name="connsiteY18" fmla="*/ 452537 h 916386"/>
                <a:gd name="connsiteX19" fmla="*/ 373343 w 633782"/>
                <a:gd name="connsiteY19" fmla="*/ 118791 h 916386"/>
                <a:gd name="connsiteX20" fmla="*/ 424253 w 633782"/>
                <a:gd name="connsiteY20" fmla="*/ 67881 h 916386"/>
                <a:gd name="connsiteX21" fmla="*/ 475164 w 633782"/>
                <a:gd name="connsiteY21" fmla="*/ 118791 h 916386"/>
                <a:gd name="connsiteX22" fmla="*/ 475164 w 633782"/>
                <a:gd name="connsiteY22" fmla="*/ 452537 h 916386"/>
                <a:gd name="connsiteX23" fmla="*/ 475164 w 633782"/>
                <a:gd name="connsiteY23" fmla="*/ 582641 h 916386"/>
                <a:gd name="connsiteX24" fmla="*/ 521549 w 633782"/>
                <a:gd name="connsiteY24" fmla="*/ 373343 h 916386"/>
                <a:gd name="connsiteX25" fmla="*/ 589429 w 633782"/>
                <a:gd name="connsiteY25" fmla="*/ 330352 h 916386"/>
                <a:gd name="connsiteX26" fmla="*/ 632420 w 633782"/>
                <a:gd name="connsiteY26" fmla="*/ 398232 h 916386"/>
                <a:gd name="connsiteX27" fmla="*/ 564540 w 633782"/>
                <a:gd name="connsiteY27" fmla="*/ 703695 h 916386"/>
                <a:gd name="connsiteX28" fmla="*/ 543044 w 633782"/>
                <a:gd name="connsiteY28" fmla="*/ 735372 h 916386"/>
                <a:gd name="connsiteX29" fmla="*/ 418596 w 633782"/>
                <a:gd name="connsiteY29" fmla="*/ 831536 h 916386"/>
                <a:gd name="connsiteX30" fmla="*/ 418596 w 633782"/>
                <a:gd name="connsiteY30" fmla="*/ 916387 h 916386"/>
                <a:gd name="connsiteX31" fmla="*/ 90507 w 633782"/>
                <a:gd name="connsiteY31" fmla="*/ 916387 h 916386"/>
                <a:gd name="connsiteX32" fmla="*/ 90507 w 633782"/>
                <a:gd name="connsiteY32" fmla="*/ 859820 h 916386"/>
                <a:gd name="connsiteX33" fmla="*/ 0 w 633782"/>
                <a:gd name="connsiteY33" fmla="*/ 622238 h 916386"/>
                <a:gd name="connsiteX34" fmla="*/ 0 w 633782"/>
                <a:gd name="connsiteY34" fmla="*/ 231925 h 916386"/>
                <a:gd name="connsiteX35" fmla="*/ 50910 w 633782"/>
                <a:gd name="connsiteY35" fmla="*/ 181015 h 916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782" h="916386">
                  <a:moveTo>
                    <a:pt x="50910" y="181015"/>
                  </a:moveTo>
                  <a:cubicBezTo>
                    <a:pt x="79194" y="181015"/>
                    <a:pt x="101821" y="203642"/>
                    <a:pt x="101821" y="231925"/>
                  </a:cubicBezTo>
                  <a:lnTo>
                    <a:pt x="101821" y="452537"/>
                  </a:lnTo>
                  <a:cubicBezTo>
                    <a:pt x="101821" y="458193"/>
                    <a:pt x="107477" y="463850"/>
                    <a:pt x="113134" y="463850"/>
                  </a:cubicBezTo>
                  <a:cubicBezTo>
                    <a:pt x="118791" y="463850"/>
                    <a:pt x="124448" y="458193"/>
                    <a:pt x="124448" y="452537"/>
                  </a:cubicBezTo>
                  <a:lnTo>
                    <a:pt x="124448" y="118791"/>
                  </a:lnTo>
                  <a:cubicBezTo>
                    <a:pt x="124448" y="90507"/>
                    <a:pt x="147074" y="67881"/>
                    <a:pt x="175358" y="67881"/>
                  </a:cubicBezTo>
                  <a:cubicBezTo>
                    <a:pt x="203642" y="67881"/>
                    <a:pt x="226268" y="90507"/>
                    <a:pt x="226268" y="118791"/>
                  </a:cubicBezTo>
                  <a:lnTo>
                    <a:pt x="226268" y="452537"/>
                  </a:lnTo>
                  <a:cubicBezTo>
                    <a:pt x="226268" y="458193"/>
                    <a:pt x="231925" y="463850"/>
                    <a:pt x="237582" y="463850"/>
                  </a:cubicBezTo>
                  <a:cubicBezTo>
                    <a:pt x="243238" y="463850"/>
                    <a:pt x="248895" y="458193"/>
                    <a:pt x="248895" y="452537"/>
                  </a:cubicBezTo>
                  <a:lnTo>
                    <a:pt x="248895" y="49779"/>
                  </a:lnTo>
                  <a:lnTo>
                    <a:pt x="248895" y="49779"/>
                  </a:lnTo>
                  <a:cubicBezTo>
                    <a:pt x="248895" y="22627"/>
                    <a:pt x="271522" y="0"/>
                    <a:pt x="299806" y="0"/>
                  </a:cubicBezTo>
                  <a:cubicBezTo>
                    <a:pt x="328089" y="0"/>
                    <a:pt x="350716" y="22627"/>
                    <a:pt x="350716" y="49779"/>
                  </a:cubicBezTo>
                  <a:lnTo>
                    <a:pt x="350716" y="49779"/>
                  </a:lnTo>
                  <a:lnTo>
                    <a:pt x="350716" y="452537"/>
                  </a:lnTo>
                  <a:cubicBezTo>
                    <a:pt x="350716" y="458193"/>
                    <a:pt x="356373" y="463850"/>
                    <a:pt x="362029" y="463850"/>
                  </a:cubicBezTo>
                  <a:cubicBezTo>
                    <a:pt x="367686" y="463850"/>
                    <a:pt x="373343" y="458193"/>
                    <a:pt x="373343" y="452537"/>
                  </a:cubicBezTo>
                  <a:lnTo>
                    <a:pt x="373343" y="118791"/>
                  </a:lnTo>
                  <a:cubicBezTo>
                    <a:pt x="373343" y="90507"/>
                    <a:pt x="395970" y="67881"/>
                    <a:pt x="424253" y="67881"/>
                  </a:cubicBezTo>
                  <a:cubicBezTo>
                    <a:pt x="452537" y="67881"/>
                    <a:pt x="475164" y="90507"/>
                    <a:pt x="475164" y="118791"/>
                  </a:cubicBezTo>
                  <a:lnTo>
                    <a:pt x="475164" y="452537"/>
                  </a:lnTo>
                  <a:lnTo>
                    <a:pt x="475164" y="582641"/>
                  </a:lnTo>
                  <a:lnTo>
                    <a:pt x="521549" y="373343"/>
                  </a:lnTo>
                  <a:cubicBezTo>
                    <a:pt x="528337" y="342797"/>
                    <a:pt x="558883" y="323564"/>
                    <a:pt x="589429" y="330352"/>
                  </a:cubicBezTo>
                  <a:cubicBezTo>
                    <a:pt x="619975" y="337140"/>
                    <a:pt x="639208" y="367686"/>
                    <a:pt x="632420" y="398232"/>
                  </a:cubicBezTo>
                  <a:lnTo>
                    <a:pt x="564540" y="703695"/>
                  </a:lnTo>
                  <a:cubicBezTo>
                    <a:pt x="561145" y="715008"/>
                    <a:pt x="554357" y="726321"/>
                    <a:pt x="543044" y="735372"/>
                  </a:cubicBezTo>
                  <a:lnTo>
                    <a:pt x="418596" y="831536"/>
                  </a:lnTo>
                  <a:lnTo>
                    <a:pt x="418596" y="916387"/>
                  </a:lnTo>
                  <a:lnTo>
                    <a:pt x="90507" y="916387"/>
                  </a:lnTo>
                  <a:lnTo>
                    <a:pt x="90507" y="859820"/>
                  </a:lnTo>
                  <a:cubicBezTo>
                    <a:pt x="90507" y="779494"/>
                    <a:pt x="0" y="773838"/>
                    <a:pt x="0" y="622238"/>
                  </a:cubicBezTo>
                  <a:cubicBezTo>
                    <a:pt x="0" y="616581"/>
                    <a:pt x="0" y="231925"/>
                    <a:pt x="0" y="231925"/>
                  </a:cubicBezTo>
                  <a:cubicBezTo>
                    <a:pt x="0" y="203642"/>
                    <a:pt x="22627" y="181015"/>
                    <a:pt x="50910" y="181015"/>
                  </a:cubicBezTo>
                  <a:close/>
                </a:path>
              </a:pathLst>
            </a:custGeom>
            <a:solidFill>
              <a:schemeClr val="bg1"/>
            </a:solidFill>
            <a:ln w="1131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284BFD0F-B3EF-4E23-9B36-104CAC829D19}"/>
              </a:ext>
            </a:extLst>
          </p:cNvPr>
          <p:cNvGrpSpPr/>
          <p:nvPr/>
        </p:nvGrpSpPr>
        <p:grpSpPr>
          <a:xfrm>
            <a:off x="4271021" y="1103257"/>
            <a:ext cx="4444256" cy="4864608"/>
            <a:chOff x="7551091" y="1103257"/>
            <a:chExt cx="4444256" cy="4864608"/>
          </a:xfrm>
        </p:grpSpPr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AE47DA58-14CA-4CF6-B3C2-161302FBD75F}"/>
                </a:ext>
              </a:extLst>
            </p:cNvPr>
            <p:cNvSpPr/>
            <p:nvPr/>
          </p:nvSpPr>
          <p:spPr>
            <a:xfrm>
              <a:off x="9628993" y="2475046"/>
              <a:ext cx="512202" cy="512202"/>
            </a:xfrm>
            <a:prstGeom prst="ellipse">
              <a:avLst/>
            </a:prstGeom>
            <a:noFill/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0BBAF2B5-FBAF-4806-8C08-675EF5C6E463}"/>
                </a:ext>
              </a:extLst>
            </p:cNvPr>
            <p:cNvSpPr/>
            <p:nvPr/>
          </p:nvSpPr>
          <p:spPr>
            <a:xfrm>
              <a:off x="10551211" y="3458099"/>
              <a:ext cx="256102" cy="256102"/>
            </a:xfrm>
            <a:prstGeom prst="ellipse">
              <a:avLst/>
            </a:prstGeom>
            <a:noFill/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50564D26-7A2B-47E3-9073-F6612000594A}"/>
                </a:ext>
              </a:extLst>
            </p:cNvPr>
            <p:cNvSpPr/>
            <p:nvPr/>
          </p:nvSpPr>
          <p:spPr>
            <a:xfrm>
              <a:off x="9575717" y="4176265"/>
              <a:ext cx="381979" cy="381979"/>
            </a:xfrm>
            <a:prstGeom prst="ellipse">
              <a:avLst/>
            </a:prstGeom>
            <a:noFill/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E167D1CA-4C1F-4E29-97B8-75CB1D1CF2A5}"/>
                </a:ext>
              </a:extLst>
            </p:cNvPr>
            <p:cNvSpPr/>
            <p:nvPr/>
          </p:nvSpPr>
          <p:spPr>
            <a:xfrm>
              <a:off x="8772168" y="3509400"/>
              <a:ext cx="493900" cy="493900"/>
            </a:xfrm>
            <a:prstGeom prst="ellipse">
              <a:avLst/>
            </a:prstGeom>
            <a:noFill/>
            <a:ln w="1016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FE1452D3-74A5-4EE1-8E24-F3D437ECD45F}"/>
                </a:ext>
              </a:extLst>
            </p:cNvPr>
            <p:cNvSpPr/>
            <p:nvPr/>
          </p:nvSpPr>
          <p:spPr>
            <a:xfrm>
              <a:off x="10468618" y="3012590"/>
              <a:ext cx="155174" cy="155174"/>
            </a:xfrm>
            <a:prstGeom prst="ellipse">
              <a:avLst/>
            </a:prstGeom>
            <a:noFill/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AAC922B5-F6E8-47C3-91BE-B03A5B8863F4}"/>
                </a:ext>
              </a:extLst>
            </p:cNvPr>
            <p:cNvSpPr/>
            <p:nvPr/>
          </p:nvSpPr>
          <p:spPr>
            <a:xfrm>
              <a:off x="9411643" y="3848126"/>
              <a:ext cx="155174" cy="155174"/>
            </a:xfrm>
            <a:prstGeom prst="ellipse">
              <a:avLst/>
            </a:prstGeom>
            <a:noFill/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91175A30-54D5-4F41-B10E-1A0112AAA8C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551091" y="1103257"/>
              <a:ext cx="4444256" cy="4864608"/>
              <a:chOff x="4055411" y="1197429"/>
              <a:chExt cx="4097936" cy="4485532"/>
            </a:xfrm>
            <a:solidFill>
              <a:schemeClr val="accent5"/>
            </a:solidFill>
          </p:grpSpPr>
          <p:sp>
            <p:nvSpPr>
              <p:cNvPr id="109" name="Graphic 2" descr="No sign">
                <a:extLst>
                  <a:ext uri="{FF2B5EF4-FFF2-40B4-BE49-F238E27FC236}">
                    <a16:creationId xmlns:a16="http://schemas.microsoft.com/office/drawing/2014/main" id="{5BA40A59-4797-4B74-89AC-62B1EC56AF64}"/>
                  </a:ext>
                </a:extLst>
              </p:cNvPr>
              <p:cNvSpPr/>
              <p:nvPr/>
            </p:nvSpPr>
            <p:spPr>
              <a:xfrm>
                <a:off x="4478479" y="1811479"/>
                <a:ext cx="3235040" cy="3235040"/>
              </a:xfrm>
              <a:custGeom>
                <a:avLst/>
                <a:gdLst>
                  <a:gd name="connsiteX0" fmla="*/ 1617520 w 3235040"/>
                  <a:gd name="connsiteY0" fmla="*/ 0 h 3235040"/>
                  <a:gd name="connsiteX1" fmla="*/ 0 w 3235040"/>
                  <a:gd name="connsiteY1" fmla="*/ 1617520 h 3235040"/>
                  <a:gd name="connsiteX2" fmla="*/ 1617520 w 3235040"/>
                  <a:gd name="connsiteY2" fmla="*/ 3235041 h 3235040"/>
                  <a:gd name="connsiteX3" fmla="*/ 3235041 w 3235040"/>
                  <a:gd name="connsiteY3" fmla="*/ 1617520 h 3235040"/>
                  <a:gd name="connsiteX4" fmla="*/ 1617520 w 3235040"/>
                  <a:gd name="connsiteY4" fmla="*/ 0 h 3235040"/>
                  <a:gd name="connsiteX5" fmla="*/ 510796 w 3235040"/>
                  <a:gd name="connsiteY5" fmla="*/ 1617520 h 3235040"/>
                  <a:gd name="connsiteX6" fmla="*/ 676805 w 3235040"/>
                  <a:gd name="connsiteY6" fmla="*/ 1038618 h 3235040"/>
                  <a:gd name="connsiteX7" fmla="*/ 2200679 w 3235040"/>
                  <a:gd name="connsiteY7" fmla="*/ 2562493 h 3235040"/>
                  <a:gd name="connsiteX8" fmla="*/ 1617520 w 3235040"/>
                  <a:gd name="connsiteY8" fmla="*/ 2724245 h 3235040"/>
                  <a:gd name="connsiteX9" fmla="*/ 510796 w 3235040"/>
                  <a:gd name="connsiteY9" fmla="*/ 1617520 h 3235040"/>
                  <a:gd name="connsiteX10" fmla="*/ 2558236 w 3235040"/>
                  <a:gd name="connsiteY10" fmla="*/ 2196422 h 3235040"/>
                  <a:gd name="connsiteX11" fmla="*/ 1038618 w 3235040"/>
                  <a:gd name="connsiteY11" fmla="*/ 676805 h 3235040"/>
                  <a:gd name="connsiteX12" fmla="*/ 1617520 w 3235040"/>
                  <a:gd name="connsiteY12" fmla="*/ 510796 h 3235040"/>
                  <a:gd name="connsiteX13" fmla="*/ 2724245 w 3235040"/>
                  <a:gd name="connsiteY13" fmla="*/ 1617520 h 3235040"/>
                  <a:gd name="connsiteX14" fmla="*/ 2558236 w 3235040"/>
                  <a:gd name="connsiteY14" fmla="*/ 2196422 h 3235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235040" h="3235040">
                    <a:moveTo>
                      <a:pt x="1617520" y="0"/>
                    </a:moveTo>
                    <a:cubicBezTo>
                      <a:pt x="723628" y="0"/>
                      <a:pt x="0" y="723628"/>
                      <a:pt x="0" y="1617520"/>
                    </a:cubicBezTo>
                    <a:cubicBezTo>
                      <a:pt x="0" y="2511413"/>
                      <a:pt x="723628" y="3235041"/>
                      <a:pt x="1617520" y="3235041"/>
                    </a:cubicBezTo>
                    <a:cubicBezTo>
                      <a:pt x="2511413" y="3235041"/>
                      <a:pt x="3235041" y="2511413"/>
                      <a:pt x="3235041" y="1617520"/>
                    </a:cubicBezTo>
                    <a:cubicBezTo>
                      <a:pt x="3235041" y="723628"/>
                      <a:pt x="2511413" y="0"/>
                      <a:pt x="1617520" y="0"/>
                    </a:cubicBezTo>
                    <a:close/>
                    <a:moveTo>
                      <a:pt x="510796" y="1617520"/>
                    </a:moveTo>
                    <a:cubicBezTo>
                      <a:pt x="510796" y="1404689"/>
                      <a:pt x="570389" y="1204627"/>
                      <a:pt x="676805" y="1038618"/>
                    </a:cubicBezTo>
                    <a:lnTo>
                      <a:pt x="2200679" y="2562493"/>
                    </a:lnTo>
                    <a:cubicBezTo>
                      <a:pt x="2030414" y="2664652"/>
                      <a:pt x="1830352" y="2724245"/>
                      <a:pt x="1617520" y="2724245"/>
                    </a:cubicBezTo>
                    <a:cubicBezTo>
                      <a:pt x="1008822" y="2724245"/>
                      <a:pt x="510796" y="2226219"/>
                      <a:pt x="510796" y="1617520"/>
                    </a:cubicBezTo>
                    <a:close/>
                    <a:moveTo>
                      <a:pt x="2558236" y="2196422"/>
                    </a:moveTo>
                    <a:lnTo>
                      <a:pt x="1038618" y="676805"/>
                    </a:lnTo>
                    <a:cubicBezTo>
                      <a:pt x="1204627" y="570389"/>
                      <a:pt x="1404689" y="510796"/>
                      <a:pt x="1617520" y="510796"/>
                    </a:cubicBezTo>
                    <a:cubicBezTo>
                      <a:pt x="2226219" y="510796"/>
                      <a:pt x="2724245" y="1008822"/>
                      <a:pt x="2724245" y="1617520"/>
                    </a:cubicBezTo>
                    <a:cubicBezTo>
                      <a:pt x="2724245" y="1830352"/>
                      <a:pt x="2664652" y="2030414"/>
                      <a:pt x="2558236" y="2196422"/>
                    </a:cubicBezTo>
                    <a:close/>
                  </a:path>
                </a:pathLst>
              </a:custGeom>
              <a:grpFill/>
              <a:ln w="425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/>
              </a:p>
            </p:txBody>
          </p: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362C49F7-98C7-427D-8BED-F2D3B9D571AE}"/>
                  </a:ext>
                </a:extLst>
              </p:cNvPr>
              <p:cNvGrpSpPr/>
              <p:nvPr/>
            </p:nvGrpSpPr>
            <p:grpSpPr>
              <a:xfrm>
                <a:off x="5840183" y="1197429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44" name="Rectangle: Rounded Corners 143">
                  <a:extLst>
                    <a:ext uri="{FF2B5EF4-FFF2-40B4-BE49-F238E27FC236}">
                      <a16:creationId xmlns:a16="http://schemas.microsoft.com/office/drawing/2014/main" id="{8595D815-3F08-4A8B-8A9A-635FC9A5826E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45" name="Rectangle 144">
                  <a:extLst>
                    <a:ext uri="{FF2B5EF4-FFF2-40B4-BE49-F238E27FC236}">
                      <a16:creationId xmlns:a16="http://schemas.microsoft.com/office/drawing/2014/main" id="{4D0E11B8-4688-4E55-A1FD-45100B138A31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AA33F43B-AECA-4087-94E1-617762C14194}"/>
                  </a:ext>
                </a:extLst>
              </p:cNvPr>
              <p:cNvGrpSpPr/>
              <p:nvPr/>
            </p:nvGrpSpPr>
            <p:grpSpPr>
              <a:xfrm rot="10800000">
                <a:off x="5840181" y="5030811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42" name="Rectangle: Rounded Corners 141">
                  <a:extLst>
                    <a:ext uri="{FF2B5EF4-FFF2-40B4-BE49-F238E27FC236}">
                      <a16:creationId xmlns:a16="http://schemas.microsoft.com/office/drawing/2014/main" id="{65AA64A8-B242-4666-9471-424FD89B03C8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43" name="Rectangle 142">
                  <a:extLst>
                    <a:ext uri="{FF2B5EF4-FFF2-40B4-BE49-F238E27FC236}">
                      <a16:creationId xmlns:a16="http://schemas.microsoft.com/office/drawing/2014/main" id="{8C6D36D1-73EE-4887-A8EA-4651BCB51D49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F19080E2-925F-4FE3-8C9B-028E9EE0202D}"/>
                  </a:ext>
                </a:extLst>
              </p:cNvPr>
              <p:cNvGrpSpPr/>
              <p:nvPr/>
            </p:nvGrpSpPr>
            <p:grpSpPr>
              <a:xfrm rot="12600000">
                <a:off x="4965635" y="4596693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40" name="Rectangle: Rounded Corners 139">
                  <a:extLst>
                    <a:ext uri="{FF2B5EF4-FFF2-40B4-BE49-F238E27FC236}">
                      <a16:creationId xmlns:a16="http://schemas.microsoft.com/office/drawing/2014/main" id="{938AC3FB-F22B-41FA-8D94-DC04F5229222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41" name="Rectangle 140">
                  <a:extLst>
                    <a:ext uri="{FF2B5EF4-FFF2-40B4-BE49-F238E27FC236}">
                      <a16:creationId xmlns:a16="http://schemas.microsoft.com/office/drawing/2014/main" id="{3D562AF5-1213-4B72-8D6D-58E352CA8A55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F60AD1EA-7713-496E-ABC8-38CAC8CB0CC9}"/>
                  </a:ext>
                </a:extLst>
              </p:cNvPr>
              <p:cNvGrpSpPr/>
              <p:nvPr/>
            </p:nvGrpSpPr>
            <p:grpSpPr>
              <a:xfrm rot="14400000">
                <a:off x="4182247" y="4066953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38" name="Rectangle: Rounded Corners 137">
                  <a:extLst>
                    <a:ext uri="{FF2B5EF4-FFF2-40B4-BE49-F238E27FC236}">
                      <a16:creationId xmlns:a16="http://schemas.microsoft.com/office/drawing/2014/main" id="{6162DD36-85EA-4EDD-9F9C-6B681D498840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39" name="Rectangle 138">
                  <a:extLst>
                    <a:ext uri="{FF2B5EF4-FFF2-40B4-BE49-F238E27FC236}">
                      <a16:creationId xmlns:a16="http://schemas.microsoft.com/office/drawing/2014/main" id="{A7D81244-DFE2-4707-87CF-F70E1B5A1259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14" name="Group 113">
                <a:extLst>
                  <a:ext uri="{FF2B5EF4-FFF2-40B4-BE49-F238E27FC236}">
                    <a16:creationId xmlns:a16="http://schemas.microsoft.com/office/drawing/2014/main" id="{69EF6D72-F8A5-4025-BB23-6277ECAED8B3}"/>
                  </a:ext>
                </a:extLst>
              </p:cNvPr>
              <p:cNvGrpSpPr/>
              <p:nvPr/>
            </p:nvGrpSpPr>
            <p:grpSpPr>
              <a:xfrm rot="16200000">
                <a:off x="4125671" y="3109529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36" name="Rectangle: Rounded Corners 135">
                  <a:extLst>
                    <a:ext uri="{FF2B5EF4-FFF2-40B4-BE49-F238E27FC236}">
                      <a16:creationId xmlns:a16="http://schemas.microsoft.com/office/drawing/2014/main" id="{C11DD687-B19D-455E-BF06-431B17318042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4969E82A-064B-4760-8163-BF58AC8E00CB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04FFB88B-A98B-4A99-A506-0ECFC315AD00}"/>
                  </a:ext>
                </a:extLst>
              </p:cNvPr>
              <p:cNvGrpSpPr/>
              <p:nvPr/>
            </p:nvGrpSpPr>
            <p:grpSpPr>
              <a:xfrm rot="18000000">
                <a:off x="4193421" y="2156126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34" name="Rectangle: Rounded Corners 133">
                  <a:extLst>
                    <a:ext uri="{FF2B5EF4-FFF2-40B4-BE49-F238E27FC236}">
                      <a16:creationId xmlns:a16="http://schemas.microsoft.com/office/drawing/2014/main" id="{1BD68DB4-12AC-462C-AD9D-6A0DEB4558FF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35" name="Rectangle 134">
                  <a:extLst>
                    <a:ext uri="{FF2B5EF4-FFF2-40B4-BE49-F238E27FC236}">
                      <a16:creationId xmlns:a16="http://schemas.microsoft.com/office/drawing/2014/main" id="{0E62F612-A91F-434D-BA14-842881471B48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16" name="Group 115">
                <a:extLst>
                  <a:ext uri="{FF2B5EF4-FFF2-40B4-BE49-F238E27FC236}">
                    <a16:creationId xmlns:a16="http://schemas.microsoft.com/office/drawing/2014/main" id="{22C14D5E-9EB6-4E74-9DB5-5410FC032510}"/>
                  </a:ext>
                </a:extLst>
              </p:cNvPr>
              <p:cNvGrpSpPr/>
              <p:nvPr/>
            </p:nvGrpSpPr>
            <p:grpSpPr>
              <a:xfrm rot="19800000">
                <a:off x="4979075" y="1621548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32" name="Rectangle: Rounded Corners 131">
                  <a:extLst>
                    <a:ext uri="{FF2B5EF4-FFF2-40B4-BE49-F238E27FC236}">
                      <a16:creationId xmlns:a16="http://schemas.microsoft.com/office/drawing/2014/main" id="{32BE9C42-8D75-4B1E-9450-A0A73CE7D900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81C94B51-15C8-433E-A498-3D97B1E9CD5F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17" name="Group 116">
                <a:extLst>
                  <a:ext uri="{FF2B5EF4-FFF2-40B4-BE49-F238E27FC236}">
                    <a16:creationId xmlns:a16="http://schemas.microsoft.com/office/drawing/2014/main" id="{8E65E48D-CC95-41D8-AB1D-B7555501CC93}"/>
                  </a:ext>
                </a:extLst>
              </p:cNvPr>
              <p:cNvGrpSpPr/>
              <p:nvPr/>
            </p:nvGrpSpPr>
            <p:grpSpPr>
              <a:xfrm rot="1800000">
                <a:off x="6726894" y="1629118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30" name="Rectangle: Rounded Corners 129">
                  <a:extLst>
                    <a:ext uri="{FF2B5EF4-FFF2-40B4-BE49-F238E27FC236}">
                      <a16:creationId xmlns:a16="http://schemas.microsoft.com/office/drawing/2014/main" id="{E022699A-BCDF-4498-93C5-D687ECD9FF2E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31" name="Rectangle 130">
                  <a:extLst>
                    <a:ext uri="{FF2B5EF4-FFF2-40B4-BE49-F238E27FC236}">
                      <a16:creationId xmlns:a16="http://schemas.microsoft.com/office/drawing/2014/main" id="{F8225839-4CE6-4729-A1E0-640F5BFD65C8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118D7FA1-8310-4CCA-BB52-8B276A20B3C2}"/>
                  </a:ext>
                </a:extLst>
              </p:cNvPr>
              <p:cNvGrpSpPr/>
              <p:nvPr/>
            </p:nvGrpSpPr>
            <p:grpSpPr>
              <a:xfrm rot="3600000">
                <a:off x="7482190" y="2147968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28" name="Rectangle: Rounded Corners 127">
                  <a:extLst>
                    <a:ext uri="{FF2B5EF4-FFF2-40B4-BE49-F238E27FC236}">
                      <a16:creationId xmlns:a16="http://schemas.microsoft.com/office/drawing/2014/main" id="{24FCF0BC-D486-436B-B4A1-AA2C2E770792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29" name="Rectangle 128">
                  <a:extLst>
                    <a:ext uri="{FF2B5EF4-FFF2-40B4-BE49-F238E27FC236}">
                      <a16:creationId xmlns:a16="http://schemas.microsoft.com/office/drawing/2014/main" id="{28756179-2115-4F56-A8D9-13B8963C1FD8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19" name="Group 118">
                <a:extLst>
                  <a:ext uri="{FF2B5EF4-FFF2-40B4-BE49-F238E27FC236}">
                    <a16:creationId xmlns:a16="http://schemas.microsoft.com/office/drawing/2014/main" id="{C91D0A16-26AD-4033-A3D3-FA7805BFE1E8}"/>
                  </a:ext>
                </a:extLst>
              </p:cNvPr>
              <p:cNvGrpSpPr/>
              <p:nvPr/>
            </p:nvGrpSpPr>
            <p:grpSpPr>
              <a:xfrm rot="5400000">
                <a:off x="7571457" y="3100148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26" name="Rectangle: Rounded Corners 125">
                  <a:extLst>
                    <a:ext uri="{FF2B5EF4-FFF2-40B4-BE49-F238E27FC236}">
                      <a16:creationId xmlns:a16="http://schemas.microsoft.com/office/drawing/2014/main" id="{B2F2C8D6-8ADC-415C-B531-0765B41BCB53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0361F8E2-9993-4054-8A77-7E9635A9EBAD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20" name="Group 119">
                <a:extLst>
                  <a:ext uri="{FF2B5EF4-FFF2-40B4-BE49-F238E27FC236}">
                    <a16:creationId xmlns:a16="http://schemas.microsoft.com/office/drawing/2014/main" id="{6919C448-586E-400C-80A9-24D3B3DAB892}"/>
                  </a:ext>
                </a:extLst>
              </p:cNvPr>
              <p:cNvGrpSpPr/>
              <p:nvPr/>
            </p:nvGrpSpPr>
            <p:grpSpPr>
              <a:xfrm rot="7200000">
                <a:off x="7498122" y="4057880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24" name="Rectangle: Rounded Corners 123">
                  <a:extLst>
                    <a:ext uri="{FF2B5EF4-FFF2-40B4-BE49-F238E27FC236}">
                      <a16:creationId xmlns:a16="http://schemas.microsoft.com/office/drawing/2014/main" id="{67117E8D-D6D9-4868-8970-FC6F982D4CD0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81201466-0F33-475D-8804-A75A256E0D5A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3B73A54D-E11F-4BFE-8316-EC6C2429560A}"/>
                  </a:ext>
                </a:extLst>
              </p:cNvPr>
              <p:cNvGrpSpPr/>
              <p:nvPr/>
            </p:nvGrpSpPr>
            <p:grpSpPr>
              <a:xfrm rot="9000000">
                <a:off x="6704522" y="4598959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22" name="Rectangle: Rounded Corners 121">
                  <a:extLst>
                    <a:ext uri="{FF2B5EF4-FFF2-40B4-BE49-F238E27FC236}">
                      <a16:creationId xmlns:a16="http://schemas.microsoft.com/office/drawing/2014/main" id="{6CFE135E-4698-4465-9DE5-56BED1A92278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23" name="Rectangle 122">
                  <a:extLst>
                    <a:ext uri="{FF2B5EF4-FFF2-40B4-BE49-F238E27FC236}">
                      <a16:creationId xmlns:a16="http://schemas.microsoft.com/office/drawing/2014/main" id="{D204CACA-B72C-481A-9243-9058E29A3001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5430C914-8808-4A19-9A1C-A9A93AA6BEEA}"/>
              </a:ext>
            </a:extLst>
          </p:cNvPr>
          <p:cNvGrpSpPr/>
          <p:nvPr/>
        </p:nvGrpSpPr>
        <p:grpSpPr>
          <a:xfrm>
            <a:off x="558985" y="2532726"/>
            <a:ext cx="3272019" cy="1032984"/>
            <a:chOff x="595558" y="2871677"/>
            <a:chExt cx="4362692" cy="1377312"/>
          </a:xfrm>
          <a:solidFill>
            <a:srgbClr val="DF361F"/>
          </a:solidFill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9D261FF-270E-4EA6-BAF9-6EB0E178C14E}"/>
                </a:ext>
              </a:extLst>
            </p:cNvPr>
            <p:cNvSpPr txBox="1"/>
            <p:nvPr/>
          </p:nvSpPr>
          <p:spPr>
            <a:xfrm>
              <a:off x="595558" y="2871677"/>
              <a:ext cx="868528" cy="1377312"/>
            </a:xfrm>
            <a:custGeom>
              <a:avLst/>
              <a:gdLst/>
              <a:ahLst/>
              <a:cxnLst/>
              <a:rect l="l" t="t" r="r" b="b"/>
              <a:pathLst>
                <a:path w="868528" h="1377312">
                  <a:moveTo>
                    <a:pt x="468697" y="0"/>
                  </a:moveTo>
                  <a:cubicBezTo>
                    <a:pt x="500217" y="0"/>
                    <a:pt x="531738" y="2399"/>
                    <a:pt x="563258" y="7195"/>
                  </a:cubicBezTo>
                  <a:cubicBezTo>
                    <a:pt x="594779" y="11992"/>
                    <a:pt x="624244" y="18502"/>
                    <a:pt x="651653" y="26724"/>
                  </a:cubicBezTo>
                  <a:cubicBezTo>
                    <a:pt x="679062" y="34947"/>
                    <a:pt x="703388" y="44198"/>
                    <a:pt x="724630" y="54476"/>
                  </a:cubicBezTo>
                  <a:cubicBezTo>
                    <a:pt x="745872" y="64755"/>
                    <a:pt x="759919" y="73320"/>
                    <a:pt x="766772" y="80172"/>
                  </a:cubicBezTo>
                  <a:cubicBezTo>
                    <a:pt x="773624" y="87024"/>
                    <a:pt x="778249" y="92849"/>
                    <a:pt x="780648" y="97646"/>
                  </a:cubicBezTo>
                  <a:cubicBezTo>
                    <a:pt x="783046" y="102442"/>
                    <a:pt x="785101" y="108781"/>
                    <a:pt x="786815" y="116661"/>
                  </a:cubicBezTo>
                  <a:cubicBezTo>
                    <a:pt x="788528" y="124541"/>
                    <a:pt x="789727" y="134477"/>
                    <a:pt x="790412" y="146468"/>
                  </a:cubicBezTo>
                  <a:cubicBezTo>
                    <a:pt x="791097" y="158460"/>
                    <a:pt x="791440" y="173363"/>
                    <a:pt x="791440" y="191179"/>
                  </a:cubicBezTo>
                  <a:cubicBezTo>
                    <a:pt x="791440" y="211051"/>
                    <a:pt x="790926" y="227839"/>
                    <a:pt x="789898" y="241544"/>
                  </a:cubicBezTo>
                  <a:cubicBezTo>
                    <a:pt x="788870" y="255248"/>
                    <a:pt x="787157" y="266555"/>
                    <a:pt x="784759" y="275463"/>
                  </a:cubicBezTo>
                  <a:cubicBezTo>
                    <a:pt x="782361" y="284371"/>
                    <a:pt x="778934" y="290880"/>
                    <a:pt x="774480" y="294992"/>
                  </a:cubicBezTo>
                  <a:cubicBezTo>
                    <a:pt x="770027" y="299103"/>
                    <a:pt x="764031" y="301159"/>
                    <a:pt x="756493" y="301159"/>
                  </a:cubicBezTo>
                  <a:cubicBezTo>
                    <a:pt x="748956" y="301159"/>
                    <a:pt x="736964" y="296362"/>
                    <a:pt x="720519" y="286769"/>
                  </a:cubicBezTo>
                  <a:cubicBezTo>
                    <a:pt x="704073" y="277176"/>
                    <a:pt x="683859" y="266726"/>
                    <a:pt x="659876" y="255420"/>
                  </a:cubicBezTo>
                  <a:cubicBezTo>
                    <a:pt x="635893" y="244113"/>
                    <a:pt x="608141" y="233835"/>
                    <a:pt x="576620" y="224584"/>
                  </a:cubicBezTo>
                  <a:cubicBezTo>
                    <a:pt x="545100" y="215334"/>
                    <a:pt x="510496" y="210708"/>
                    <a:pt x="472808" y="210708"/>
                  </a:cubicBezTo>
                  <a:cubicBezTo>
                    <a:pt x="443343" y="210708"/>
                    <a:pt x="417647" y="214306"/>
                    <a:pt x="395720" y="221501"/>
                  </a:cubicBezTo>
                  <a:cubicBezTo>
                    <a:pt x="373792" y="228696"/>
                    <a:pt x="355463" y="238631"/>
                    <a:pt x="340730" y="251308"/>
                  </a:cubicBezTo>
                  <a:cubicBezTo>
                    <a:pt x="325998" y="263985"/>
                    <a:pt x="315034" y="279231"/>
                    <a:pt x="307839" y="297047"/>
                  </a:cubicBezTo>
                  <a:cubicBezTo>
                    <a:pt x="300644" y="314863"/>
                    <a:pt x="297047" y="333707"/>
                    <a:pt x="297047" y="353579"/>
                  </a:cubicBezTo>
                  <a:cubicBezTo>
                    <a:pt x="297047" y="383044"/>
                    <a:pt x="305098" y="408568"/>
                    <a:pt x="321201" y="430153"/>
                  </a:cubicBezTo>
                  <a:cubicBezTo>
                    <a:pt x="337304" y="451738"/>
                    <a:pt x="358889" y="470924"/>
                    <a:pt x="385955" y="487712"/>
                  </a:cubicBezTo>
                  <a:cubicBezTo>
                    <a:pt x="413022" y="504501"/>
                    <a:pt x="443686" y="520261"/>
                    <a:pt x="477947" y="534993"/>
                  </a:cubicBezTo>
                  <a:cubicBezTo>
                    <a:pt x="512209" y="549726"/>
                    <a:pt x="547156" y="565315"/>
                    <a:pt x="582788" y="581760"/>
                  </a:cubicBezTo>
                  <a:cubicBezTo>
                    <a:pt x="618420" y="598206"/>
                    <a:pt x="653366" y="616878"/>
                    <a:pt x="687628" y="637778"/>
                  </a:cubicBezTo>
                  <a:cubicBezTo>
                    <a:pt x="721889" y="658677"/>
                    <a:pt x="752382" y="683688"/>
                    <a:pt x="779106" y="712810"/>
                  </a:cubicBezTo>
                  <a:cubicBezTo>
                    <a:pt x="805830" y="741932"/>
                    <a:pt x="827414" y="776194"/>
                    <a:pt x="843860" y="815595"/>
                  </a:cubicBezTo>
                  <a:cubicBezTo>
                    <a:pt x="860305" y="854995"/>
                    <a:pt x="868528" y="901420"/>
                    <a:pt x="868528" y="954868"/>
                  </a:cubicBezTo>
                  <a:cubicBezTo>
                    <a:pt x="868528" y="1024761"/>
                    <a:pt x="855509" y="1086089"/>
                    <a:pt x="829470" y="1138852"/>
                  </a:cubicBezTo>
                  <a:cubicBezTo>
                    <a:pt x="803431" y="1191614"/>
                    <a:pt x="768142" y="1235640"/>
                    <a:pt x="723602" y="1270930"/>
                  </a:cubicBezTo>
                  <a:cubicBezTo>
                    <a:pt x="679062" y="1306219"/>
                    <a:pt x="626985" y="1332772"/>
                    <a:pt x="567370" y="1350588"/>
                  </a:cubicBezTo>
                  <a:cubicBezTo>
                    <a:pt x="507755" y="1368404"/>
                    <a:pt x="444029" y="1377312"/>
                    <a:pt x="376191" y="1377312"/>
                  </a:cubicBezTo>
                  <a:cubicBezTo>
                    <a:pt x="330280" y="1377312"/>
                    <a:pt x="287625" y="1373543"/>
                    <a:pt x="248224" y="1366005"/>
                  </a:cubicBezTo>
                  <a:cubicBezTo>
                    <a:pt x="208823" y="1358468"/>
                    <a:pt x="174048" y="1349389"/>
                    <a:pt x="143898" y="1338767"/>
                  </a:cubicBezTo>
                  <a:cubicBezTo>
                    <a:pt x="113748" y="1328146"/>
                    <a:pt x="88566" y="1317011"/>
                    <a:pt x="68351" y="1305362"/>
                  </a:cubicBezTo>
                  <a:cubicBezTo>
                    <a:pt x="48137" y="1293714"/>
                    <a:pt x="33576" y="1283435"/>
                    <a:pt x="24668" y="1274527"/>
                  </a:cubicBezTo>
                  <a:cubicBezTo>
                    <a:pt x="15760" y="1265619"/>
                    <a:pt x="9422" y="1252771"/>
                    <a:pt x="5653" y="1235983"/>
                  </a:cubicBezTo>
                  <a:cubicBezTo>
                    <a:pt x="1884" y="1219195"/>
                    <a:pt x="0" y="1195041"/>
                    <a:pt x="0" y="1163520"/>
                  </a:cubicBezTo>
                  <a:cubicBezTo>
                    <a:pt x="0" y="1142278"/>
                    <a:pt x="685" y="1124462"/>
                    <a:pt x="2055" y="1110072"/>
                  </a:cubicBezTo>
                  <a:cubicBezTo>
                    <a:pt x="3426" y="1095682"/>
                    <a:pt x="5653" y="1084033"/>
                    <a:pt x="8736" y="1075125"/>
                  </a:cubicBezTo>
                  <a:cubicBezTo>
                    <a:pt x="11820" y="1066217"/>
                    <a:pt x="15931" y="1059879"/>
                    <a:pt x="21071" y="1056110"/>
                  </a:cubicBezTo>
                  <a:cubicBezTo>
                    <a:pt x="26210" y="1052342"/>
                    <a:pt x="32206" y="1050457"/>
                    <a:pt x="39058" y="1050457"/>
                  </a:cubicBezTo>
                  <a:cubicBezTo>
                    <a:pt x="48651" y="1050457"/>
                    <a:pt x="62184" y="1056110"/>
                    <a:pt x="79658" y="1067417"/>
                  </a:cubicBezTo>
                  <a:cubicBezTo>
                    <a:pt x="97131" y="1078723"/>
                    <a:pt x="119572" y="1091228"/>
                    <a:pt x="146982" y="1104933"/>
                  </a:cubicBezTo>
                  <a:cubicBezTo>
                    <a:pt x="174391" y="1118638"/>
                    <a:pt x="207110" y="1131143"/>
                    <a:pt x="245141" y="1142449"/>
                  </a:cubicBezTo>
                  <a:cubicBezTo>
                    <a:pt x="283171" y="1153755"/>
                    <a:pt x="327197" y="1159409"/>
                    <a:pt x="377219" y="1159409"/>
                  </a:cubicBezTo>
                  <a:cubicBezTo>
                    <a:pt x="410110" y="1159409"/>
                    <a:pt x="439574" y="1155469"/>
                    <a:pt x="465613" y="1147588"/>
                  </a:cubicBezTo>
                  <a:cubicBezTo>
                    <a:pt x="491652" y="1139708"/>
                    <a:pt x="513751" y="1128573"/>
                    <a:pt x="531909" y="1114183"/>
                  </a:cubicBezTo>
                  <a:cubicBezTo>
                    <a:pt x="550068" y="1099794"/>
                    <a:pt x="563944" y="1081978"/>
                    <a:pt x="573537" y="1060736"/>
                  </a:cubicBezTo>
                  <a:cubicBezTo>
                    <a:pt x="583130" y="1039494"/>
                    <a:pt x="587927" y="1015853"/>
                    <a:pt x="587927" y="989814"/>
                  </a:cubicBezTo>
                  <a:cubicBezTo>
                    <a:pt x="587927" y="959664"/>
                    <a:pt x="579704" y="933797"/>
                    <a:pt x="563258" y="912212"/>
                  </a:cubicBezTo>
                  <a:cubicBezTo>
                    <a:pt x="546813" y="890627"/>
                    <a:pt x="525400" y="871441"/>
                    <a:pt x="499018" y="854653"/>
                  </a:cubicBezTo>
                  <a:cubicBezTo>
                    <a:pt x="472637" y="837865"/>
                    <a:pt x="442658" y="822104"/>
                    <a:pt x="409082" y="807372"/>
                  </a:cubicBezTo>
                  <a:cubicBezTo>
                    <a:pt x="375506" y="792640"/>
                    <a:pt x="340901" y="777051"/>
                    <a:pt x="305269" y="760605"/>
                  </a:cubicBezTo>
                  <a:cubicBezTo>
                    <a:pt x="269638" y="744160"/>
                    <a:pt x="235034" y="725487"/>
                    <a:pt x="201457" y="704588"/>
                  </a:cubicBezTo>
                  <a:cubicBezTo>
                    <a:pt x="167881" y="683688"/>
                    <a:pt x="137902" y="658677"/>
                    <a:pt x="111521" y="629555"/>
                  </a:cubicBezTo>
                  <a:cubicBezTo>
                    <a:pt x="85140" y="600433"/>
                    <a:pt x="63726" y="566000"/>
                    <a:pt x="47281" y="526257"/>
                  </a:cubicBezTo>
                  <a:cubicBezTo>
                    <a:pt x="30835" y="486513"/>
                    <a:pt x="22612" y="438890"/>
                    <a:pt x="22612" y="383386"/>
                  </a:cubicBezTo>
                  <a:cubicBezTo>
                    <a:pt x="22612" y="319660"/>
                    <a:pt x="34433" y="263642"/>
                    <a:pt x="58073" y="215334"/>
                  </a:cubicBezTo>
                  <a:cubicBezTo>
                    <a:pt x="81713" y="167025"/>
                    <a:pt x="113577" y="126939"/>
                    <a:pt x="153663" y="95076"/>
                  </a:cubicBezTo>
                  <a:cubicBezTo>
                    <a:pt x="193748" y="63213"/>
                    <a:pt x="241029" y="39401"/>
                    <a:pt x="295505" y="23641"/>
                  </a:cubicBezTo>
                  <a:cubicBezTo>
                    <a:pt x="349981" y="7880"/>
                    <a:pt x="407711" y="0"/>
                    <a:pt x="468697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200" b="1" dirty="0">
                <a:solidFill>
                  <a:schemeClr val="accent5"/>
                </a:solidFill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B06146D-63C5-4B58-B4EA-4665C916004C}"/>
                </a:ext>
              </a:extLst>
            </p:cNvPr>
            <p:cNvSpPr txBox="1"/>
            <p:nvPr/>
          </p:nvSpPr>
          <p:spPr>
            <a:xfrm>
              <a:off x="2565657" y="2871677"/>
              <a:ext cx="1259109" cy="1377312"/>
            </a:xfrm>
            <a:custGeom>
              <a:avLst/>
              <a:gdLst>
                <a:gd name="connsiteX0" fmla="*/ 642403 w 1259109"/>
                <a:gd name="connsiteY0" fmla="*/ 0 h 1377312"/>
                <a:gd name="connsiteX1" fmla="*/ 909128 w 1259109"/>
                <a:gd name="connsiteY1" fmla="*/ 40086 h 1377312"/>
                <a:gd name="connsiteX2" fmla="*/ 1102363 w 1259109"/>
                <a:gd name="connsiteY2" fmla="*/ 163428 h 1377312"/>
                <a:gd name="connsiteX3" fmla="*/ 1219537 w 1259109"/>
                <a:gd name="connsiteY3" fmla="*/ 373622 h 1377312"/>
                <a:gd name="connsiteX4" fmla="*/ 1259109 w 1259109"/>
                <a:gd name="connsiteY4" fmla="*/ 673238 h 1377312"/>
                <a:gd name="connsiteX5" fmla="*/ 1217996 w 1259109"/>
                <a:gd name="connsiteY5" fmla="*/ 969257 h 1377312"/>
                <a:gd name="connsiteX6" fmla="*/ 1095682 w 1259109"/>
                <a:gd name="connsiteY6" fmla="*/ 1190758 h 1377312"/>
                <a:gd name="connsiteX7" fmla="*/ 894739 w 1259109"/>
                <a:gd name="connsiteY7" fmla="*/ 1329517 h 1377312"/>
                <a:gd name="connsiteX8" fmla="*/ 617735 w 1259109"/>
                <a:gd name="connsiteY8" fmla="*/ 1377312 h 1377312"/>
                <a:gd name="connsiteX9" fmla="*/ 346898 w 1259109"/>
                <a:gd name="connsiteY9" fmla="*/ 1336712 h 1377312"/>
                <a:gd name="connsiteX10" fmla="*/ 154177 w 1259109"/>
                <a:gd name="connsiteY10" fmla="*/ 1212856 h 1377312"/>
                <a:gd name="connsiteX11" fmla="*/ 38544 w 1259109"/>
                <a:gd name="connsiteY11" fmla="*/ 1001121 h 1377312"/>
                <a:gd name="connsiteX12" fmla="*/ 0 w 1259109"/>
                <a:gd name="connsiteY12" fmla="*/ 696879 h 1377312"/>
                <a:gd name="connsiteX13" fmla="*/ 41114 w 1259109"/>
                <a:gd name="connsiteY13" fmla="*/ 406513 h 1377312"/>
                <a:gd name="connsiteX14" fmla="*/ 163427 w 1259109"/>
                <a:gd name="connsiteY14" fmla="*/ 187068 h 1377312"/>
                <a:gd name="connsiteX15" fmla="*/ 364371 w 1259109"/>
                <a:gd name="connsiteY15" fmla="*/ 48309 h 1377312"/>
                <a:gd name="connsiteX16" fmla="*/ 642403 w 1259109"/>
                <a:gd name="connsiteY16" fmla="*/ 0 h 1377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59109" h="1377312">
                  <a:moveTo>
                    <a:pt x="642403" y="0"/>
                  </a:moveTo>
                  <a:cubicBezTo>
                    <a:pt x="743132" y="0"/>
                    <a:pt x="832040" y="13362"/>
                    <a:pt x="909128" y="40086"/>
                  </a:cubicBezTo>
                  <a:cubicBezTo>
                    <a:pt x="986217" y="66810"/>
                    <a:pt x="1050628" y="107924"/>
                    <a:pt x="1102363" y="163428"/>
                  </a:cubicBezTo>
                  <a:cubicBezTo>
                    <a:pt x="1154098" y="218931"/>
                    <a:pt x="1193156" y="288996"/>
                    <a:pt x="1219537" y="373622"/>
                  </a:cubicBezTo>
                  <a:cubicBezTo>
                    <a:pt x="1245919" y="458248"/>
                    <a:pt x="1259109" y="558120"/>
                    <a:pt x="1259109" y="673238"/>
                  </a:cubicBezTo>
                  <a:cubicBezTo>
                    <a:pt x="1259109" y="783560"/>
                    <a:pt x="1245405" y="882233"/>
                    <a:pt x="1217996" y="969257"/>
                  </a:cubicBezTo>
                  <a:cubicBezTo>
                    <a:pt x="1190586" y="1056282"/>
                    <a:pt x="1149815" y="1130115"/>
                    <a:pt x="1095682" y="1190758"/>
                  </a:cubicBezTo>
                  <a:cubicBezTo>
                    <a:pt x="1041549" y="1251401"/>
                    <a:pt x="974568" y="1297654"/>
                    <a:pt x="894739" y="1329517"/>
                  </a:cubicBezTo>
                  <a:cubicBezTo>
                    <a:pt x="814909" y="1361380"/>
                    <a:pt x="722575" y="1377312"/>
                    <a:pt x="617735" y="1377312"/>
                  </a:cubicBezTo>
                  <a:cubicBezTo>
                    <a:pt x="514265" y="1377312"/>
                    <a:pt x="423986" y="1363778"/>
                    <a:pt x="346898" y="1336712"/>
                  </a:cubicBezTo>
                  <a:cubicBezTo>
                    <a:pt x="269809" y="1309645"/>
                    <a:pt x="205569" y="1268360"/>
                    <a:pt x="154177" y="1212856"/>
                  </a:cubicBezTo>
                  <a:cubicBezTo>
                    <a:pt x="102785" y="1157353"/>
                    <a:pt x="64240" y="1086774"/>
                    <a:pt x="38544" y="1001121"/>
                  </a:cubicBezTo>
                  <a:cubicBezTo>
                    <a:pt x="12848" y="915467"/>
                    <a:pt x="0" y="814053"/>
                    <a:pt x="0" y="696879"/>
                  </a:cubicBezTo>
                  <a:cubicBezTo>
                    <a:pt x="0" y="589298"/>
                    <a:pt x="13705" y="492509"/>
                    <a:pt x="41114" y="406513"/>
                  </a:cubicBezTo>
                  <a:cubicBezTo>
                    <a:pt x="68523" y="320516"/>
                    <a:pt x="109294" y="247368"/>
                    <a:pt x="163427" y="187068"/>
                  </a:cubicBezTo>
                  <a:cubicBezTo>
                    <a:pt x="217561" y="126768"/>
                    <a:pt x="284542" y="80515"/>
                    <a:pt x="364371" y="48309"/>
                  </a:cubicBezTo>
                  <a:cubicBezTo>
                    <a:pt x="444200" y="16103"/>
                    <a:pt x="536877" y="0"/>
                    <a:pt x="642403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200" b="1" dirty="0">
                <a:solidFill>
                  <a:schemeClr val="accent5"/>
                </a:solidFill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81D619B-2F79-4D5E-8668-506E1F6C0A23}"/>
                </a:ext>
              </a:extLst>
            </p:cNvPr>
            <p:cNvSpPr txBox="1"/>
            <p:nvPr/>
          </p:nvSpPr>
          <p:spPr>
            <a:xfrm>
              <a:off x="1514688" y="2895319"/>
              <a:ext cx="1017566" cy="1336197"/>
            </a:xfrm>
            <a:custGeom>
              <a:avLst/>
              <a:gdLst/>
              <a:ahLst/>
              <a:cxnLst/>
              <a:rect l="l" t="t" r="r" b="b"/>
              <a:pathLst>
                <a:path w="1017566" h="1336197">
                  <a:moveTo>
                    <a:pt x="40086" y="0"/>
                  </a:moveTo>
                  <a:lnTo>
                    <a:pt x="977480" y="0"/>
                  </a:lnTo>
                  <a:cubicBezTo>
                    <a:pt x="983647" y="0"/>
                    <a:pt x="989300" y="1884"/>
                    <a:pt x="994439" y="5653"/>
                  </a:cubicBezTo>
                  <a:cubicBezTo>
                    <a:pt x="999578" y="9422"/>
                    <a:pt x="1003861" y="15589"/>
                    <a:pt x="1007287" y="24154"/>
                  </a:cubicBezTo>
                  <a:cubicBezTo>
                    <a:pt x="1010713" y="32720"/>
                    <a:pt x="1013283" y="44197"/>
                    <a:pt x="1014996" y="58587"/>
                  </a:cubicBezTo>
                  <a:cubicBezTo>
                    <a:pt x="1016709" y="72977"/>
                    <a:pt x="1017566" y="90450"/>
                    <a:pt x="1017566" y="111007"/>
                  </a:cubicBezTo>
                  <a:cubicBezTo>
                    <a:pt x="1017566" y="130879"/>
                    <a:pt x="1016709" y="147838"/>
                    <a:pt x="1014996" y="161885"/>
                  </a:cubicBezTo>
                  <a:cubicBezTo>
                    <a:pt x="1013283" y="175932"/>
                    <a:pt x="1010713" y="187239"/>
                    <a:pt x="1007287" y="195804"/>
                  </a:cubicBezTo>
                  <a:cubicBezTo>
                    <a:pt x="1003861" y="204369"/>
                    <a:pt x="999578" y="210708"/>
                    <a:pt x="994439" y="214819"/>
                  </a:cubicBezTo>
                  <a:cubicBezTo>
                    <a:pt x="989300" y="218931"/>
                    <a:pt x="983647" y="220986"/>
                    <a:pt x="977480" y="220986"/>
                  </a:cubicBezTo>
                  <a:lnTo>
                    <a:pt x="644458" y="220986"/>
                  </a:lnTo>
                  <a:lnTo>
                    <a:pt x="644458" y="1293028"/>
                  </a:lnTo>
                  <a:cubicBezTo>
                    <a:pt x="644458" y="1299880"/>
                    <a:pt x="642231" y="1306047"/>
                    <a:pt x="637777" y="1311529"/>
                  </a:cubicBezTo>
                  <a:cubicBezTo>
                    <a:pt x="633323" y="1317011"/>
                    <a:pt x="625957" y="1321465"/>
                    <a:pt x="615679" y="1324891"/>
                  </a:cubicBezTo>
                  <a:cubicBezTo>
                    <a:pt x="605400" y="1328317"/>
                    <a:pt x="591524" y="1331058"/>
                    <a:pt x="574051" y="1333114"/>
                  </a:cubicBezTo>
                  <a:cubicBezTo>
                    <a:pt x="556577" y="1335169"/>
                    <a:pt x="534821" y="1336197"/>
                    <a:pt x="508783" y="1336197"/>
                  </a:cubicBezTo>
                  <a:cubicBezTo>
                    <a:pt x="482744" y="1336197"/>
                    <a:pt x="460988" y="1335169"/>
                    <a:pt x="443514" y="1333114"/>
                  </a:cubicBezTo>
                  <a:cubicBezTo>
                    <a:pt x="426041" y="1331058"/>
                    <a:pt x="412165" y="1328317"/>
                    <a:pt x="401887" y="1324891"/>
                  </a:cubicBezTo>
                  <a:cubicBezTo>
                    <a:pt x="391608" y="1321465"/>
                    <a:pt x="384242" y="1317011"/>
                    <a:pt x="379788" y="1311529"/>
                  </a:cubicBezTo>
                  <a:cubicBezTo>
                    <a:pt x="375334" y="1306047"/>
                    <a:pt x="373107" y="1299880"/>
                    <a:pt x="373107" y="1293028"/>
                  </a:cubicBezTo>
                  <a:lnTo>
                    <a:pt x="373107" y="220986"/>
                  </a:lnTo>
                  <a:lnTo>
                    <a:pt x="40086" y="220986"/>
                  </a:lnTo>
                  <a:cubicBezTo>
                    <a:pt x="33233" y="220986"/>
                    <a:pt x="27409" y="218931"/>
                    <a:pt x="22612" y="214819"/>
                  </a:cubicBezTo>
                  <a:cubicBezTo>
                    <a:pt x="17816" y="210708"/>
                    <a:pt x="13704" y="204369"/>
                    <a:pt x="10278" y="195804"/>
                  </a:cubicBezTo>
                  <a:cubicBezTo>
                    <a:pt x="6852" y="187239"/>
                    <a:pt x="4282" y="175932"/>
                    <a:pt x="2569" y="161885"/>
                  </a:cubicBezTo>
                  <a:cubicBezTo>
                    <a:pt x="856" y="147838"/>
                    <a:pt x="0" y="130879"/>
                    <a:pt x="0" y="111007"/>
                  </a:cubicBezTo>
                  <a:cubicBezTo>
                    <a:pt x="0" y="90450"/>
                    <a:pt x="856" y="72977"/>
                    <a:pt x="2569" y="58587"/>
                  </a:cubicBezTo>
                  <a:cubicBezTo>
                    <a:pt x="4282" y="44197"/>
                    <a:pt x="6852" y="32720"/>
                    <a:pt x="10278" y="24154"/>
                  </a:cubicBezTo>
                  <a:cubicBezTo>
                    <a:pt x="13704" y="15589"/>
                    <a:pt x="17816" y="9422"/>
                    <a:pt x="22612" y="5653"/>
                  </a:cubicBezTo>
                  <a:cubicBezTo>
                    <a:pt x="27409" y="1884"/>
                    <a:pt x="33233" y="0"/>
                    <a:pt x="40086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200" b="1" dirty="0">
                <a:solidFill>
                  <a:schemeClr val="accent5"/>
                </a:solidFill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FE3D698-95E3-4072-9C85-B6BD19813EBA}"/>
                </a:ext>
              </a:extLst>
            </p:cNvPr>
            <p:cNvSpPr txBox="1"/>
            <p:nvPr/>
          </p:nvSpPr>
          <p:spPr>
            <a:xfrm>
              <a:off x="4047580" y="2895319"/>
              <a:ext cx="910670" cy="1336197"/>
            </a:xfrm>
            <a:custGeom>
              <a:avLst/>
              <a:gdLst/>
              <a:ahLst/>
              <a:cxnLst/>
              <a:rect l="l" t="t" r="r" b="b"/>
              <a:pathLst>
                <a:path w="910670" h="1336197">
                  <a:moveTo>
                    <a:pt x="91478" y="0"/>
                  </a:moveTo>
                  <a:lnTo>
                    <a:pt x="404970" y="0"/>
                  </a:lnTo>
                  <a:cubicBezTo>
                    <a:pt x="436491" y="0"/>
                    <a:pt x="466470" y="1199"/>
                    <a:pt x="494907" y="3597"/>
                  </a:cubicBezTo>
                  <a:cubicBezTo>
                    <a:pt x="523344" y="5996"/>
                    <a:pt x="557434" y="11135"/>
                    <a:pt x="597177" y="19015"/>
                  </a:cubicBezTo>
                  <a:cubicBezTo>
                    <a:pt x="636921" y="26895"/>
                    <a:pt x="677178" y="41456"/>
                    <a:pt x="717949" y="62698"/>
                  </a:cubicBezTo>
                  <a:cubicBezTo>
                    <a:pt x="758720" y="83940"/>
                    <a:pt x="793496" y="110836"/>
                    <a:pt x="822275" y="143384"/>
                  </a:cubicBezTo>
                  <a:cubicBezTo>
                    <a:pt x="851055" y="175932"/>
                    <a:pt x="872982" y="213963"/>
                    <a:pt x="888057" y="257475"/>
                  </a:cubicBezTo>
                  <a:cubicBezTo>
                    <a:pt x="903132" y="300987"/>
                    <a:pt x="910670" y="349809"/>
                    <a:pt x="910670" y="403943"/>
                  </a:cubicBezTo>
                  <a:cubicBezTo>
                    <a:pt x="910670" y="478633"/>
                    <a:pt x="899021" y="544757"/>
                    <a:pt x="875723" y="602316"/>
                  </a:cubicBezTo>
                  <a:cubicBezTo>
                    <a:pt x="852425" y="659876"/>
                    <a:pt x="818507" y="708356"/>
                    <a:pt x="773966" y="747756"/>
                  </a:cubicBezTo>
                  <a:cubicBezTo>
                    <a:pt x="729426" y="787157"/>
                    <a:pt x="674780" y="817136"/>
                    <a:pt x="610025" y="837693"/>
                  </a:cubicBezTo>
                  <a:cubicBezTo>
                    <a:pt x="545271" y="858250"/>
                    <a:pt x="469039" y="868528"/>
                    <a:pt x="381330" y="868528"/>
                  </a:cubicBezTo>
                  <a:lnTo>
                    <a:pt x="270323" y="868528"/>
                  </a:lnTo>
                  <a:lnTo>
                    <a:pt x="270323" y="1293028"/>
                  </a:lnTo>
                  <a:cubicBezTo>
                    <a:pt x="270323" y="1299880"/>
                    <a:pt x="268096" y="1306047"/>
                    <a:pt x="263642" y="1311529"/>
                  </a:cubicBezTo>
                  <a:cubicBezTo>
                    <a:pt x="259188" y="1317011"/>
                    <a:pt x="251821" y="1321465"/>
                    <a:pt x="241543" y="1324891"/>
                  </a:cubicBezTo>
                  <a:cubicBezTo>
                    <a:pt x="231265" y="1328317"/>
                    <a:pt x="217560" y="1331058"/>
                    <a:pt x="200429" y="1333114"/>
                  </a:cubicBezTo>
                  <a:cubicBezTo>
                    <a:pt x="183299" y="1335169"/>
                    <a:pt x="161371" y="1336197"/>
                    <a:pt x="134647" y="1336197"/>
                  </a:cubicBezTo>
                  <a:cubicBezTo>
                    <a:pt x="108608" y="1336197"/>
                    <a:pt x="86852" y="1335169"/>
                    <a:pt x="69379" y="1333114"/>
                  </a:cubicBezTo>
                  <a:cubicBezTo>
                    <a:pt x="51906" y="1331058"/>
                    <a:pt x="38030" y="1328317"/>
                    <a:pt x="27751" y="1324891"/>
                  </a:cubicBezTo>
                  <a:cubicBezTo>
                    <a:pt x="17473" y="1321465"/>
                    <a:pt x="10278" y="1317011"/>
                    <a:pt x="6167" y="1311529"/>
                  </a:cubicBezTo>
                  <a:cubicBezTo>
                    <a:pt x="2055" y="1306047"/>
                    <a:pt x="0" y="1299880"/>
                    <a:pt x="0" y="1293028"/>
                  </a:cubicBezTo>
                  <a:lnTo>
                    <a:pt x="0" y="96617"/>
                  </a:lnTo>
                  <a:cubicBezTo>
                    <a:pt x="0" y="64411"/>
                    <a:pt x="8394" y="40257"/>
                    <a:pt x="25182" y="24154"/>
                  </a:cubicBezTo>
                  <a:cubicBezTo>
                    <a:pt x="41970" y="8051"/>
                    <a:pt x="64069" y="0"/>
                    <a:pt x="91478" y="0"/>
                  </a:cubicBezTo>
                  <a:close/>
                  <a:moveTo>
                    <a:pt x="270323" y="208652"/>
                  </a:moveTo>
                  <a:lnTo>
                    <a:pt x="270323" y="659876"/>
                  </a:lnTo>
                  <a:lnTo>
                    <a:pt x="391608" y="659876"/>
                  </a:lnTo>
                  <a:cubicBezTo>
                    <a:pt x="434778" y="659876"/>
                    <a:pt x="470924" y="654051"/>
                    <a:pt x="500046" y="642402"/>
                  </a:cubicBezTo>
                  <a:cubicBezTo>
                    <a:pt x="529168" y="630753"/>
                    <a:pt x="552980" y="614479"/>
                    <a:pt x="571481" y="593580"/>
                  </a:cubicBezTo>
                  <a:cubicBezTo>
                    <a:pt x="589982" y="572680"/>
                    <a:pt x="604030" y="547669"/>
                    <a:pt x="613623" y="518547"/>
                  </a:cubicBezTo>
                  <a:cubicBezTo>
                    <a:pt x="623216" y="489425"/>
                    <a:pt x="628013" y="457733"/>
                    <a:pt x="628013" y="423472"/>
                  </a:cubicBezTo>
                  <a:cubicBezTo>
                    <a:pt x="628013" y="376876"/>
                    <a:pt x="619790" y="338503"/>
                    <a:pt x="603344" y="308353"/>
                  </a:cubicBezTo>
                  <a:cubicBezTo>
                    <a:pt x="586899" y="278203"/>
                    <a:pt x="566685" y="255933"/>
                    <a:pt x="542701" y="241543"/>
                  </a:cubicBezTo>
                  <a:cubicBezTo>
                    <a:pt x="518719" y="227153"/>
                    <a:pt x="493536" y="218074"/>
                    <a:pt x="467155" y="214305"/>
                  </a:cubicBezTo>
                  <a:cubicBezTo>
                    <a:pt x="440774" y="210537"/>
                    <a:pt x="413536" y="208652"/>
                    <a:pt x="385441" y="208652"/>
                  </a:cubicBezTo>
                  <a:lnTo>
                    <a:pt x="270323" y="208652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7200" b="1" dirty="0">
                <a:solidFill>
                  <a:schemeClr val="accent5"/>
                </a:solidFill>
              </a:endParaRPr>
            </a:p>
          </p:txBody>
        </p:sp>
        <p:sp>
          <p:nvSpPr>
            <p:cNvPr id="55" name="Graphic 48" descr="Raised hand">
              <a:extLst>
                <a:ext uri="{FF2B5EF4-FFF2-40B4-BE49-F238E27FC236}">
                  <a16:creationId xmlns:a16="http://schemas.microsoft.com/office/drawing/2014/main" id="{D6DAD639-5EFF-4861-ADED-DC3E113BAF48}"/>
                </a:ext>
              </a:extLst>
            </p:cNvPr>
            <p:cNvSpPr/>
            <p:nvPr/>
          </p:nvSpPr>
          <p:spPr>
            <a:xfrm>
              <a:off x="2878435" y="3096482"/>
              <a:ext cx="633782" cy="916386"/>
            </a:xfrm>
            <a:custGeom>
              <a:avLst/>
              <a:gdLst>
                <a:gd name="connsiteX0" fmla="*/ 50910 w 633782"/>
                <a:gd name="connsiteY0" fmla="*/ 181015 h 916386"/>
                <a:gd name="connsiteX1" fmla="*/ 101821 w 633782"/>
                <a:gd name="connsiteY1" fmla="*/ 231925 h 916386"/>
                <a:gd name="connsiteX2" fmla="*/ 101821 w 633782"/>
                <a:gd name="connsiteY2" fmla="*/ 452537 h 916386"/>
                <a:gd name="connsiteX3" fmla="*/ 113134 w 633782"/>
                <a:gd name="connsiteY3" fmla="*/ 463850 h 916386"/>
                <a:gd name="connsiteX4" fmla="*/ 124448 w 633782"/>
                <a:gd name="connsiteY4" fmla="*/ 452537 h 916386"/>
                <a:gd name="connsiteX5" fmla="*/ 124448 w 633782"/>
                <a:gd name="connsiteY5" fmla="*/ 118791 h 916386"/>
                <a:gd name="connsiteX6" fmla="*/ 175358 w 633782"/>
                <a:gd name="connsiteY6" fmla="*/ 67881 h 916386"/>
                <a:gd name="connsiteX7" fmla="*/ 226268 w 633782"/>
                <a:gd name="connsiteY7" fmla="*/ 118791 h 916386"/>
                <a:gd name="connsiteX8" fmla="*/ 226268 w 633782"/>
                <a:gd name="connsiteY8" fmla="*/ 452537 h 916386"/>
                <a:gd name="connsiteX9" fmla="*/ 237582 w 633782"/>
                <a:gd name="connsiteY9" fmla="*/ 463850 h 916386"/>
                <a:gd name="connsiteX10" fmla="*/ 248895 w 633782"/>
                <a:gd name="connsiteY10" fmla="*/ 452537 h 916386"/>
                <a:gd name="connsiteX11" fmla="*/ 248895 w 633782"/>
                <a:gd name="connsiteY11" fmla="*/ 49779 h 916386"/>
                <a:gd name="connsiteX12" fmla="*/ 248895 w 633782"/>
                <a:gd name="connsiteY12" fmla="*/ 49779 h 916386"/>
                <a:gd name="connsiteX13" fmla="*/ 299806 w 633782"/>
                <a:gd name="connsiteY13" fmla="*/ 0 h 916386"/>
                <a:gd name="connsiteX14" fmla="*/ 350716 w 633782"/>
                <a:gd name="connsiteY14" fmla="*/ 49779 h 916386"/>
                <a:gd name="connsiteX15" fmla="*/ 350716 w 633782"/>
                <a:gd name="connsiteY15" fmla="*/ 49779 h 916386"/>
                <a:gd name="connsiteX16" fmla="*/ 350716 w 633782"/>
                <a:gd name="connsiteY16" fmla="*/ 452537 h 916386"/>
                <a:gd name="connsiteX17" fmla="*/ 362029 w 633782"/>
                <a:gd name="connsiteY17" fmla="*/ 463850 h 916386"/>
                <a:gd name="connsiteX18" fmla="*/ 373343 w 633782"/>
                <a:gd name="connsiteY18" fmla="*/ 452537 h 916386"/>
                <a:gd name="connsiteX19" fmla="*/ 373343 w 633782"/>
                <a:gd name="connsiteY19" fmla="*/ 118791 h 916386"/>
                <a:gd name="connsiteX20" fmla="*/ 424253 w 633782"/>
                <a:gd name="connsiteY20" fmla="*/ 67881 h 916386"/>
                <a:gd name="connsiteX21" fmla="*/ 475164 w 633782"/>
                <a:gd name="connsiteY21" fmla="*/ 118791 h 916386"/>
                <a:gd name="connsiteX22" fmla="*/ 475164 w 633782"/>
                <a:gd name="connsiteY22" fmla="*/ 452537 h 916386"/>
                <a:gd name="connsiteX23" fmla="*/ 475164 w 633782"/>
                <a:gd name="connsiteY23" fmla="*/ 582641 h 916386"/>
                <a:gd name="connsiteX24" fmla="*/ 521549 w 633782"/>
                <a:gd name="connsiteY24" fmla="*/ 373343 h 916386"/>
                <a:gd name="connsiteX25" fmla="*/ 589429 w 633782"/>
                <a:gd name="connsiteY25" fmla="*/ 330352 h 916386"/>
                <a:gd name="connsiteX26" fmla="*/ 632420 w 633782"/>
                <a:gd name="connsiteY26" fmla="*/ 398232 h 916386"/>
                <a:gd name="connsiteX27" fmla="*/ 564540 w 633782"/>
                <a:gd name="connsiteY27" fmla="*/ 703695 h 916386"/>
                <a:gd name="connsiteX28" fmla="*/ 543044 w 633782"/>
                <a:gd name="connsiteY28" fmla="*/ 735372 h 916386"/>
                <a:gd name="connsiteX29" fmla="*/ 418596 w 633782"/>
                <a:gd name="connsiteY29" fmla="*/ 831536 h 916386"/>
                <a:gd name="connsiteX30" fmla="*/ 418596 w 633782"/>
                <a:gd name="connsiteY30" fmla="*/ 916387 h 916386"/>
                <a:gd name="connsiteX31" fmla="*/ 90507 w 633782"/>
                <a:gd name="connsiteY31" fmla="*/ 916387 h 916386"/>
                <a:gd name="connsiteX32" fmla="*/ 90507 w 633782"/>
                <a:gd name="connsiteY32" fmla="*/ 859820 h 916386"/>
                <a:gd name="connsiteX33" fmla="*/ 0 w 633782"/>
                <a:gd name="connsiteY33" fmla="*/ 622238 h 916386"/>
                <a:gd name="connsiteX34" fmla="*/ 0 w 633782"/>
                <a:gd name="connsiteY34" fmla="*/ 231925 h 916386"/>
                <a:gd name="connsiteX35" fmla="*/ 50910 w 633782"/>
                <a:gd name="connsiteY35" fmla="*/ 181015 h 916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782" h="916386">
                  <a:moveTo>
                    <a:pt x="50910" y="181015"/>
                  </a:moveTo>
                  <a:cubicBezTo>
                    <a:pt x="79194" y="181015"/>
                    <a:pt x="101821" y="203642"/>
                    <a:pt x="101821" y="231925"/>
                  </a:cubicBezTo>
                  <a:lnTo>
                    <a:pt x="101821" y="452537"/>
                  </a:lnTo>
                  <a:cubicBezTo>
                    <a:pt x="101821" y="458193"/>
                    <a:pt x="107477" y="463850"/>
                    <a:pt x="113134" y="463850"/>
                  </a:cubicBezTo>
                  <a:cubicBezTo>
                    <a:pt x="118791" y="463850"/>
                    <a:pt x="124448" y="458193"/>
                    <a:pt x="124448" y="452537"/>
                  </a:cubicBezTo>
                  <a:lnTo>
                    <a:pt x="124448" y="118791"/>
                  </a:lnTo>
                  <a:cubicBezTo>
                    <a:pt x="124448" y="90507"/>
                    <a:pt x="147074" y="67881"/>
                    <a:pt x="175358" y="67881"/>
                  </a:cubicBezTo>
                  <a:cubicBezTo>
                    <a:pt x="203642" y="67881"/>
                    <a:pt x="226268" y="90507"/>
                    <a:pt x="226268" y="118791"/>
                  </a:cubicBezTo>
                  <a:lnTo>
                    <a:pt x="226268" y="452537"/>
                  </a:lnTo>
                  <a:cubicBezTo>
                    <a:pt x="226268" y="458193"/>
                    <a:pt x="231925" y="463850"/>
                    <a:pt x="237582" y="463850"/>
                  </a:cubicBezTo>
                  <a:cubicBezTo>
                    <a:pt x="243238" y="463850"/>
                    <a:pt x="248895" y="458193"/>
                    <a:pt x="248895" y="452537"/>
                  </a:cubicBezTo>
                  <a:lnTo>
                    <a:pt x="248895" y="49779"/>
                  </a:lnTo>
                  <a:lnTo>
                    <a:pt x="248895" y="49779"/>
                  </a:lnTo>
                  <a:cubicBezTo>
                    <a:pt x="248895" y="22627"/>
                    <a:pt x="271522" y="0"/>
                    <a:pt x="299806" y="0"/>
                  </a:cubicBezTo>
                  <a:cubicBezTo>
                    <a:pt x="328089" y="0"/>
                    <a:pt x="350716" y="22627"/>
                    <a:pt x="350716" y="49779"/>
                  </a:cubicBezTo>
                  <a:lnTo>
                    <a:pt x="350716" y="49779"/>
                  </a:lnTo>
                  <a:lnTo>
                    <a:pt x="350716" y="452537"/>
                  </a:lnTo>
                  <a:cubicBezTo>
                    <a:pt x="350716" y="458193"/>
                    <a:pt x="356373" y="463850"/>
                    <a:pt x="362029" y="463850"/>
                  </a:cubicBezTo>
                  <a:cubicBezTo>
                    <a:pt x="367686" y="463850"/>
                    <a:pt x="373343" y="458193"/>
                    <a:pt x="373343" y="452537"/>
                  </a:cubicBezTo>
                  <a:lnTo>
                    <a:pt x="373343" y="118791"/>
                  </a:lnTo>
                  <a:cubicBezTo>
                    <a:pt x="373343" y="90507"/>
                    <a:pt x="395970" y="67881"/>
                    <a:pt x="424253" y="67881"/>
                  </a:cubicBezTo>
                  <a:cubicBezTo>
                    <a:pt x="452537" y="67881"/>
                    <a:pt x="475164" y="90507"/>
                    <a:pt x="475164" y="118791"/>
                  </a:cubicBezTo>
                  <a:lnTo>
                    <a:pt x="475164" y="452537"/>
                  </a:lnTo>
                  <a:lnTo>
                    <a:pt x="475164" y="582641"/>
                  </a:lnTo>
                  <a:lnTo>
                    <a:pt x="521549" y="373343"/>
                  </a:lnTo>
                  <a:cubicBezTo>
                    <a:pt x="528337" y="342797"/>
                    <a:pt x="558883" y="323564"/>
                    <a:pt x="589429" y="330352"/>
                  </a:cubicBezTo>
                  <a:cubicBezTo>
                    <a:pt x="619975" y="337140"/>
                    <a:pt x="639208" y="367686"/>
                    <a:pt x="632420" y="398232"/>
                  </a:cubicBezTo>
                  <a:lnTo>
                    <a:pt x="564540" y="703695"/>
                  </a:lnTo>
                  <a:cubicBezTo>
                    <a:pt x="561145" y="715008"/>
                    <a:pt x="554357" y="726321"/>
                    <a:pt x="543044" y="735372"/>
                  </a:cubicBezTo>
                  <a:lnTo>
                    <a:pt x="418596" y="831536"/>
                  </a:lnTo>
                  <a:lnTo>
                    <a:pt x="418596" y="916387"/>
                  </a:lnTo>
                  <a:lnTo>
                    <a:pt x="90507" y="916387"/>
                  </a:lnTo>
                  <a:lnTo>
                    <a:pt x="90507" y="859820"/>
                  </a:lnTo>
                  <a:cubicBezTo>
                    <a:pt x="90507" y="779494"/>
                    <a:pt x="0" y="773838"/>
                    <a:pt x="0" y="622238"/>
                  </a:cubicBezTo>
                  <a:cubicBezTo>
                    <a:pt x="0" y="616581"/>
                    <a:pt x="0" y="231925"/>
                    <a:pt x="0" y="231925"/>
                  </a:cubicBezTo>
                  <a:cubicBezTo>
                    <a:pt x="0" y="203642"/>
                    <a:pt x="22627" y="181015"/>
                    <a:pt x="50910" y="181015"/>
                  </a:cubicBezTo>
                  <a:close/>
                </a:path>
              </a:pathLst>
            </a:custGeom>
            <a:solidFill>
              <a:srgbClr val="2B323B"/>
            </a:solidFill>
            <a:ln w="1131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 Coronavirus – Slide Template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314C404-67BC-4D1F-B72B-7AEA1A4D3EB5}"/>
              </a:ext>
            </a:extLst>
          </p:cNvPr>
          <p:cNvSpPr txBox="1"/>
          <p:nvPr/>
        </p:nvSpPr>
        <p:spPr>
          <a:xfrm>
            <a:off x="419861" y="3848893"/>
            <a:ext cx="3550267" cy="85408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950" b="1" dirty="0">
                <a:solidFill>
                  <a:srgbClr val="DF361F"/>
                </a:solidFill>
              </a:rPr>
              <a:t>Coronavirus!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86306E6-D1D0-4876-B12A-203FC05561EA}"/>
              </a:ext>
            </a:extLst>
          </p:cNvPr>
          <p:cNvGrpSpPr/>
          <p:nvPr/>
        </p:nvGrpSpPr>
        <p:grpSpPr>
          <a:xfrm>
            <a:off x="4271021" y="1103257"/>
            <a:ext cx="4444256" cy="4864608"/>
            <a:chOff x="4271021" y="1103257"/>
            <a:chExt cx="4444256" cy="4864608"/>
          </a:xfrm>
        </p:grpSpPr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189547A2-93D1-473A-8C44-4D3F5388009B}"/>
                </a:ext>
              </a:extLst>
            </p:cNvPr>
            <p:cNvSpPr/>
            <p:nvPr/>
          </p:nvSpPr>
          <p:spPr>
            <a:xfrm>
              <a:off x="6348923" y="2475046"/>
              <a:ext cx="512202" cy="512202"/>
            </a:xfrm>
            <a:prstGeom prst="ellipse">
              <a:avLst/>
            </a:prstGeom>
            <a:noFill/>
            <a:ln w="76200">
              <a:solidFill>
                <a:srgbClr val="DF36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1FFEA32F-3C8A-488F-AB6B-F176EE3ABF62}"/>
                </a:ext>
              </a:extLst>
            </p:cNvPr>
            <p:cNvSpPr/>
            <p:nvPr/>
          </p:nvSpPr>
          <p:spPr>
            <a:xfrm>
              <a:off x="7271141" y="3458099"/>
              <a:ext cx="256102" cy="256102"/>
            </a:xfrm>
            <a:prstGeom prst="ellipse">
              <a:avLst/>
            </a:prstGeom>
            <a:noFill/>
            <a:ln w="76200">
              <a:solidFill>
                <a:srgbClr val="DF36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67A2C85F-9DBA-4242-BEDD-2C2A2B7CD998}"/>
                </a:ext>
              </a:extLst>
            </p:cNvPr>
            <p:cNvSpPr/>
            <p:nvPr/>
          </p:nvSpPr>
          <p:spPr>
            <a:xfrm>
              <a:off x="6295647" y="4176265"/>
              <a:ext cx="381979" cy="381979"/>
            </a:xfrm>
            <a:prstGeom prst="ellipse">
              <a:avLst/>
            </a:prstGeom>
            <a:noFill/>
            <a:ln w="76200">
              <a:solidFill>
                <a:srgbClr val="DF36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4FC4F9C6-7721-45E0-A3CB-02098CB27025}"/>
                </a:ext>
              </a:extLst>
            </p:cNvPr>
            <p:cNvSpPr/>
            <p:nvPr/>
          </p:nvSpPr>
          <p:spPr>
            <a:xfrm>
              <a:off x="5492098" y="3509400"/>
              <a:ext cx="493900" cy="493900"/>
            </a:xfrm>
            <a:prstGeom prst="ellipse">
              <a:avLst/>
            </a:prstGeom>
            <a:noFill/>
            <a:ln w="101600">
              <a:solidFill>
                <a:srgbClr val="DF36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C60EE39D-3776-4082-8A90-0AF007B3F39C}"/>
                </a:ext>
              </a:extLst>
            </p:cNvPr>
            <p:cNvSpPr/>
            <p:nvPr/>
          </p:nvSpPr>
          <p:spPr>
            <a:xfrm>
              <a:off x="7188548" y="3012590"/>
              <a:ext cx="155174" cy="155174"/>
            </a:xfrm>
            <a:prstGeom prst="ellipse">
              <a:avLst/>
            </a:prstGeom>
            <a:noFill/>
            <a:ln w="76200">
              <a:solidFill>
                <a:srgbClr val="DF36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216D7333-BE05-4635-A955-82157DB392B2}"/>
                </a:ext>
              </a:extLst>
            </p:cNvPr>
            <p:cNvSpPr/>
            <p:nvPr/>
          </p:nvSpPr>
          <p:spPr>
            <a:xfrm>
              <a:off x="6131573" y="3848126"/>
              <a:ext cx="155174" cy="155174"/>
            </a:xfrm>
            <a:prstGeom prst="ellipse">
              <a:avLst/>
            </a:prstGeom>
            <a:noFill/>
            <a:ln w="76200">
              <a:solidFill>
                <a:srgbClr val="DF36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15496E60-91E0-4DC3-8D22-36CA0BD610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271021" y="1103257"/>
              <a:ext cx="4444256" cy="4864608"/>
              <a:chOff x="4055411" y="1197429"/>
              <a:chExt cx="4097936" cy="4485532"/>
            </a:xfrm>
            <a:solidFill>
              <a:srgbClr val="DF361F"/>
            </a:solidFill>
          </p:grpSpPr>
          <p:sp>
            <p:nvSpPr>
              <p:cNvPr id="108" name="Graphic 2" descr="No sign">
                <a:extLst>
                  <a:ext uri="{FF2B5EF4-FFF2-40B4-BE49-F238E27FC236}">
                    <a16:creationId xmlns:a16="http://schemas.microsoft.com/office/drawing/2014/main" id="{0F9D1144-F7EC-4633-A587-EE02FED0695E}"/>
                  </a:ext>
                </a:extLst>
              </p:cNvPr>
              <p:cNvSpPr/>
              <p:nvPr/>
            </p:nvSpPr>
            <p:spPr>
              <a:xfrm>
                <a:off x="4478479" y="1811479"/>
                <a:ext cx="3235040" cy="3235040"/>
              </a:xfrm>
              <a:custGeom>
                <a:avLst/>
                <a:gdLst>
                  <a:gd name="connsiteX0" fmla="*/ 1617520 w 3235040"/>
                  <a:gd name="connsiteY0" fmla="*/ 0 h 3235040"/>
                  <a:gd name="connsiteX1" fmla="*/ 0 w 3235040"/>
                  <a:gd name="connsiteY1" fmla="*/ 1617520 h 3235040"/>
                  <a:gd name="connsiteX2" fmla="*/ 1617520 w 3235040"/>
                  <a:gd name="connsiteY2" fmla="*/ 3235041 h 3235040"/>
                  <a:gd name="connsiteX3" fmla="*/ 3235041 w 3235040"/>
                  <a:gd name="connsiteY3" fmla="*/ 1617520 h 3235040"/>
                  <a:gd name="connsiteX4" fmla="*/ 1617520 w 3235040"/>
                  <a:gd name="connsiteY4" fmla="*/ 0 h 3235040"/>
                  <a:gd name="connsiteX5" fmla="*/ 510796 w 3235040"/>
                  <a:gd name="connsiteY5" fmla="*/ 1617520 h 3235040"/>
                  <a:gd name="connsiteX6" fmla="*/ 676805 w 3235040"/>
                  <a:gd name="connsiteY6" fmla="*/ 1038618 h 3235040"/>
                  <a:gd name="connsiteX7" fmla="*/ 2200679 w 3235040"/>
                  <a:gd name="connsiteY7" fmla="*/ 2562493 h 3235040"/>
                  <a:gd name="connsiteX8" fmla="*/ 1617520 w 3235040"/>
                  <a:gd name="connsiteY8" fmla="*/ 2724245 h 3235040"/>
                  <a:gd name="connsiteX9" fmla="*/ 510796 w 3235040"/>
                  <a:gd name="connsiteY9" fmla="*/ 1617520 h 3235040"/>
                  <a:gd name="connsiteX10" fmla="*/ 2558236 w 3235040"/>
                  <a:gd name="connsiteY10" fmla="*/ 2196422 h 3235040"/>
                  <a:gd name="connsiteX11" fmla="*/ 1038618 w 3235040"/>
                  <a:gd name="connsiteY11" fmla="*/ 676805 h 3235040"/>
                  <a:gd name="connsiteX12" fmla="*/ 1617520 w 3235040"/>
                  <a:gd name="connsiteY12" fmla="*/ 510796 h 3235040"/>
                  <a:gd name="connsiteX13" fmla="*/ 2724245 w 3235040"/>
                  <a:gd name="connsiteY13" fmla="*/ 1617520 h 3235040"/>
                  <a:gd name="connsiteX14" fmla="*/ 2558236 w 3235040"/>
                  <a:gd name="connsiteY14" fmla="*/ 2196422 h 3235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235040" h="3235040">
                    <a:moveTo>
                      <a:pt x="1617520" y="0"/>
                    </a:moveTo>
                    <a:cubicBezTo>
                      <a:pt x="723628" y="0"/>
                      <a:pt x="0" y="723628"/>
                      <a:pt x="0" y="1617520"/>
                    </a:cubicBezTo>
                    <a:cubicBezTo>
                      <a:pt x="0" y="2511413"/>
                      <a:pt x="723628" y="3235041"/>
                      <a:pt x="1617520" y="3235041"/>
                    </a:cubicBezTo>
                    <a:cubicBezTo>
                      <a:pt x="2511413" y="3235041"/>
                      <a:pt x="3235041" y="2511413"/>
                      <a:pt x="3235041" y="1617520"/>
                    </a:cubicBezTo>
                    <a:cubicBezTo>
                      <a:pt x="3235041" y="723628"/>
                      <a:pt x="2511413" y="0"/>
                      <a:pt x="1617520" y="0"/>
                    </a:cubicBezTo>
                    <a:close/>
                    <a:moveTo>
                      <a:pt x="510796" y="1617520"/>
                    </a:moveTo>
                    <a:cubicBezTo>
                      <a:pt x="510796" y="1404689"/>
                      <a:pt x="570389" y="1204627"/>
                      <a:pt x="676805" y="1038618"/>
                    </a:cubicBezTo>
                    <a:lnTo>
                      <a:pt x="2200679" y="2562493"/>
                    </a:lnTo>
                    <a:cubicBezTo>
                      <a:pt x="2030414" y="2664652"/>
                      <a:pt x="1830352" y="2724245"/>
                      <a:pt x="1617520" y="2724245"/>
                    </a:cubicBezTo>
                    <a:cubicBezTo>
                      <a:pt x="1008822" y="2724245"/>
                      <a:pt x="510796" y="2226219"/>
                      <a:pt x="510796" y="1617520"/>
                    </a:cubicBezTo>
                    <a:close/>
                    <a:moveTo>
                      <a:pt x="2558236" y="2196422"/>
                    </a:moveTo>
                    <a:lnTo>
                      <a:pt x="1038618" y="676805"/>
                    </a:lnTo>
                    <a:cubicBezTo>
                      <a:pt x="1204627" y="570389"/>
                      <a:pt x="1404689" y="510796"/>
                      <a:pt x="1617520" y="510796"/>
                    </a:cubicBezTo>
                    <a:cubicBezTo>
                      <a:pt x="2226219" y="510796"/>
                      <a:pt x="2724245" y="1008822"/>
                      <a:pt x="2724245" y="1617520"/>
                    </a:cubicBezTo>
                    <a:cubicBezTo>
                      <a:pt x="2724245" y="1830352"/>
                      <a:pt x="2664652" y="2030414"/>
                      <a:pt x="2558236" y="2196422"/>
                    </a:cubicBezTo>
                    <a:close/>
                  </a:path>
                </a:pathLst>
              </a:custGeom>
              <a:grpFill/>
              <a:ln w="4256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b="1"/>
              </a:p>
            </p:txBody>
          </p: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DCF431C4-65FC-4594-84B0-FFCB9120335C}"/>
                  </a:ext>
                </a:extLst>
              </p:cNvPr>
              <p:cNvGrpSpPr/>
              <p:nvPr/>
            </p:nvGrpSpPr>
            <p:grpSpPr>
              <a:xfrm>
                <a:off x="5840183" y="1197429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43" name="Rectangle: Rounded Corners 142">
                  <a:extLst>
                    <a:ext uri="{FF2B5EF4-FFF2-40B4-BE49-F238E27FC236}">
                      <a16:creationId xmlns:a16="http://schemas.microsoft.com/office/drawing/2014/main" id="{D052453A-73D3-4683-A9DF-025542DD6A6A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44" name="Rectangle 143">
                  <a:extLst>
                    <a:ext uri="{FF2B5EF4-FFF2-40B4-BE49-F238E27FC236}">
                      <a16:creationId xmlns:a16="http://schemas.microsoft.com/office/drawing/2014/main" id="{9F9CA005-F1DB-4B7C-AF98-917EDF3C803D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98B3646D-CA23-414D-A436-7A03699ED919}"/>
                  </a:ext>
                </a:extLst>
              </p:cNvPr>
              <p:cNvGrpSpPr/>
              <p:nvPr/>
            </p:nvGrpSpPr>
            <p:grpSpPr>
              <a:xfrm rot="10800000">
                <a:off x="5840181" y="5030811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41" name="Rectangle: Rounded Corners 140">
                  <a:extLst>
                    <a:ext uri="{FF2B5EF4-FFF2-40B4-BE49-F238E27FC236}">
                      <a16:creationId xmlns:a16="http://schemas.microsoft.com/office/drawing/2014/main" id="{A610BE0D-7BE8-43D2-85B8-150A2BFC1030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42" name="Rectangle 141">
                  <a:extLst>
                    <a:ext uri="{FF2B5EF4-FFF2-40B4-BE49-F238E27FC236}">
                      <a16:creationId xmlns:a16="http://schemas.microsoft.com/office/drawing/2014/main" id="{825AF0E0-87FA-4E79-B063-51CC363CCD3E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619BA2ED-2612-4130-BF87-B2F66F166597}"/>
                  </a:ext>
                </a:extLst>
              </p:cNvPr>
              <p:cNvGrpSpPr/>
              <p:nvPr/>
            </p:nvGrpSpPr>
            <p:grpSpPr>
              <a:xfrm rot="12600000">
                <a:off x="4965635" y="4596693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39" name="Rectangle: Rounded Corners 138">
                  <a:extLst>
                    <a:ext uri="{FF2B5EF4-FFF2-40B4-BE49-F238E27FC236}">
                      <a16:creationId xmlns:a16="http://schemas.microsoft.com/office/drawing/2014/main" id="{DD30AB57-3177-4F44-B1BA-E6223505ABFB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7B528F04-76F0-4C81-B49D-C328D15DF01C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8F57E9AA-AC8F-4182-B297-9E36785F3B5F}"/>
                  </a:ext>
                </a:extLst>
              </p:cNvPr>
              <p:cNvGrpSpPr/>
              <p:nvPr/>
            </p:nvGrpSpPr>
            <p:grpSpPr>
              <a:xfrm rot="14400000">
                <a:off x="4182247" y="4066953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37" name="Rectangle: Rounded Corners 136">
                  <a:extLst>
                    <a:ext uri="{FF2B5EF4-FFF2-40B4-BE49-F238E27FC236}">
                      <a16:creationId xmlns:a16="http://schemas.microsoft.com/office/drawing/2014/main" id="{86C14215-3295-4069-9EE2-962AB1C88E2D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38" name="Rectangle 137">
                  <a:extLst>
                    <a:ext uri="{FF2B5EF4-FFF2-40B4-BE49-F238E27FC236}">
                      <a16:creationId xmlns:a16="http://schemas.microsoft.com/office/drawing/2014/main" id="{0034A017-C890-44FC-9EB4-D359CF410306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66BFB8CD-BA52-4DE1-A7B7-258859E67221}"/>
                  </a:ext>
                </a:extLst>
              </p:cNvPr>
              <p:cNvGrpSpPr/>
              <p:nvPr/>
            </p:nvGrpSpPr>
            <p:grpSpPr>
              <a:xfrm rot="16200000">
                <a:off x="4125671" y="3109529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35" name="Rectangle: Rounded Corners 134">
                  <a:extLst>
                    <a:ext uri="{FF2B5EF4-FFF2-40B4-BE49-F238E27FC236}">
                      <a16:creationId xmlns:a16="http://schemas.microsoft.com/office/drawing/2014/main" id="{03EB873B-5BFF-4CF2-AFBF-E74171A94FC2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ED6A19CA-34AB-4A0A-99A7-05298FA57A6E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14" name="Group 113">
                <a:extLst>
                  <a:ext uri="{FF2B5EF4-FFF2-40B4-BE49-F238E27FC236}">
                    <a16:creationId xmlns:a16="http://schemas.microsoft.com/office/drawing/2014/main" id="{146526F0-C4B0-43AA-AD06-DCEDF80D3DDC}"/>
                  </a:ext>
                </a:extLst>
              </p:cNvPr>
              <p:cNvGrpSpPr/>
              <p:nvPr/>
            </p:nvGrpSpPr>
            <p:grpSpPr>
              <a:xfrm rot="18000000">
                <a:off x="4193421" y="2156126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33" name="Rectangle: Rounded Corners 132">
                  <a:extLst>
                    <a:ext uri="{FF2B5EF4-FFF2-40B4-BE49-F238E27FC236}">
                      <a16:creationId xmlns:a16="http://schemas.microsoft.com/office/drawing/2014/main" id="{E5C780FB-E700-4D6D-8896-4AF4357D06A8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34" name="Rectangle 133">
                  <a:extLst>
                    <a:ext uri="{FF2B5EF4-FFF2-40B4-BE49-F238E27FC236}">
                      <a16:creationId xmlns:a16="http://schemas.microsoft.com/office/drawing/2014/main" id="{225693D0-3514-45DA-BF8C-90526E256772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493198DB-7FF6-4253-997B-7E81EF6C697F}"/>
                  </a:ext>
                </a:extLst>
              </p:cNvPr>
              <p:cNvGrpSpPr/>
              <p:nvPr/>
            </p:nvGrpSpPr>
            <p:grpSpPr>
              <a:xfrm rot="19800000">
                <a:off x="4979075" y="1621548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31" name="Rectangle: Rounded Corners 130">
                  <a:extLst>
                    <a:ext uri="{FF2B5EF4-FFF2-40B4-BE49-F238E27FC236}">
                      <a16:creationId xmlns:a16="http://schemas.microsoft.com/office/drawing/2014/main" id="{612B86E7-0760-430D-9B08-6A1C5FB0F109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2023981F-DC15-422A-B588-DB52F5EB5EEE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16" name="Group 115">
                <a:extLst>
                  <a:ext uri="{FF2B5EF4-FFF2-40B4-BE49-F238E27FC236}">
                    <a16:creationId xmlns:a16="http://schemas.microsoft.com/office/drawing/2014/main" id="{4AD1132A-5B7A-4A2C-AD2B-5CDDD9F29A39}"/>
                  </a:ext>
                </a:extLst>
              </p:cNvPr>
              <p:cNvGrpSpPr/>
              <p:nvPr/>
            </p:nvGrpSpPr>
            <p:grpSpPr>
              <a:xfrm rot="1800000">
                <a:off x="6726894" y="1629118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29" name="Rectangle: Rounded Corners 128">
                  <a:extLst>
                    <a:ext uri="{FF2B5EF4-FFF2-40B4-BE49-F238E27FC236}">
                      <a16:creationId xmlns:a16="http://schemas.microsoft.com/office/drawing/2014/main" id="{5E27320B-52A5-429F-AB0C-37ABD25583CC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062FB65E-7316-45E1-8FC8-480996F7D32C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17" name="Group 116">
                <a:extLst>
                  <a:ext uri="{FF2B5EF4-FFF2-40B4-BE49-F238E27FC236}">
                    <a16:creationId xmlns:a16="http://schemas.microsoft.com/office/drawing/2014/main" id="{C8E1ADD4-1F4B-40FC-AD0D-5E0FBF4DF4BF}"/>
                  </a:ext>
                </a:extLst>
              </p:cNvPr>
              <p:cNvGrpSpPr/>
              <p:nvPr/>
            </p:nvGrpSpPr>
            <p:grpSpPr>
              <a:xfrm rot="3600000">
                <a:off x="7482190" y="2147968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27" name="Rectangle: Rounded Corners 126">
                  <a:extLst>
                    <a:ext uri="{FF2B5EF4-FFF2-40B4-BE49-F238E27FC236}">
                      <a16:creationId xmlns:a16="http://schemas.microsoft.com/office/drawing/2014/main" id="{650B0941-6572-4044-BED8-537A6779FC70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28" name="Rectangle 127">
                  <a:extLst>
                    <a:ext uri="{FF2B5EF4-FFF2-40B4-BE49-F238E27FC236}">
                      <a16:creationId xmlns:a16="http://schemas.microsoft.com/office/drawing/2014/main" id="{EA70DCF3-5CE5-4B9E-AA23-08579DB65158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0B655425-1810-45AB-9B66-31645721F264}"/>
                  </a:ext>
                </a:extLst>
              </p:cNvPr>
              <p:cNvGrpSpPr/>
              <p:nvPr/>
            </p:nvGrpSpPr>
            <p:grpSpPr>
              <a:xfrm rot="5400000">
                <a:off x="7571457" y="3100148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25" name="Rectangle: Rounded Corners 124">
                  <a:extLst>
                    <a:ext uri="{FF2B5EF4-FFF2-40B4-BE49-F238E27FC236}">
                      <a16:creationId xmlns:a16="http://schemas.microsoft.com/office/drawing/2014/main" id="{561185BD-8CB9-4409-8AD7-BE3B126B4A3D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82A3B0E8-8B94-4F42-ABC6-DF45C222E4D3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19" name="Group 118">
                <a:extLst>
                  <a:ext uri="{FF2B5EF4-FFF2-40B4-BE49-F238E27FC236}">
                    <a16:creationId xmlns:a16="http://schemas.microsoft.com/office/drawing/2014/main" id="{917D0C7C-04F7-4FD7-A142-C226C5A69F18}"/>
                  </a:ext>
                </a:extLst>
              </p:cNvPr>
              <p:cNvGrpSpPr/>
              <p:nvPr/>
            </p:nvGrpSpPr>
            <p:grpSpPr>
              <a:xfrm rot="7200000">
                <a:off x="7498122" y="4057880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23" name="Rectangle: Rounded Corners 122">
                  <a:extLst>
                    <a:ext uri="{FF2B5EF4-FFF2-40B4-BE49-F238E27FC236}">
                      <a16:creationId xmlns:a16="http://schemas.microsoft.com/office/drawing/2014/main" id="{B5CD9580-A819-40A5-BD26-0E251B75B85A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CDDAEDE5-9F60-45B4-BD51-C88D6D06F488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120" name="Group 119">
                <a:extLst>
                  <a:ext uri="{FF2B5EF4-FFF2-40B4-BE49-F238E27FC236}">
                    <a16:creationId xmlns:a16="http://schemas.microsoft.com/office/drawing/2014/main" id="{BB1D041C-AE45-4A0E-B497-B1E7EB64248D}"/>
                  </a:ext>
                </a:extLst>
              </p:cNvPr>
              <p:cNvGrpSpPr/>
              <p:nvPr/>
            </p:nvGrpSpPr>
            <p:grpSpPr>
              <a:xfrm rot="9000000">
                <a:off x="6704522" y="4598959"/>
                <a:ext cx="511629" cy="652150"/>
                <a:chOff x="1752600" y="1197429"/>
                <a:chExt cx="511629" cy="652150"/>
              </a:xfrm>
              <a:grpFill/>
            </p:grpSpPr>
            <p:sp>
              <p:nvSpPr>
                <p:cNvPr id="121" name="Rectangle: Rounded Corners 120">
                  <a:extLst>
                    <a:ext uri="{FF2B5EF4-FFF2-40B4-BE49-F238E27FC236}">
                      <a16:creationId xmlns:a16="http://schemas.microsoft.com/office/drawing/2014/main" id="{2B8CAF1F-A3E7-4265-BF16-F597C30B1871}"/>
                    </a:ext>
                  </a:extLst>
                </p:cNvPr>
                <p:cNvSpPr/>
                <p:nvPr/>
              </p:nvSpPr>
              <p:spPr>
                <a:xfrm>
                  <a:off x="1752600" y="1197429"/>
                  <a:ext cx="511629" cy="250371"/>
                </a:xfrm>
                <a:prstGeom prst="roundRect">
                  <a:avLst>
                    <a:gd name="adj" fmla="val 2554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22" name="Rectangle 121">
                  <a:extLst>
                    <a:ext uri="{FF2B5EF4-FFF2-40B4-BE49-F238E27FC236}">
                      <a16:creationId xmlns:a16="http://schemas.microsoft.com/office/drawing/2014/main" id="{D0995378-C465-493D-8CC1-EF90B0EBEC95}"/>
                    </a:ext>
                  </a:extLst>
                </p:cNvPr>
                <p:cNvSpPr/>
                <p:nvPr/>
              </p:nvSpPr>
              <p:spPr>
                <a:xfrm>
                  <a:off x="1932270" y="1393825"/>
                  <a:ext cx="152287" cy="45575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090088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59</Words>
  <PresentationFormat>On-screen Show (4:3)</PresentationFormat>
  <Paragraphs>10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STOP Coronavirus – Slide Template</vt:lpstr>
      <vt:lpstr>STOP Coronavirus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Coronavirus</dc:title>
  <dc:creator>PresentationGO.com</dc:creator>
  <dc:description>© Copyright PresentationGO.com</dc:description>
  <dcterms:created xsi:type="dcterms:W3CDTF">2014-11-26T05:14:11Z</dcterms:created>
  <dcterms:modified xsi:type="dcterms:W3CDTF">2020-03-26T21:23:15Z</dcterms:modified>
  <cp:category>Graphics &amp; Metaphors</cp:category>
</cp:coreProperties>
</file>