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361F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50" d="100"/>
          <a:sy n="50" d="100"/>
        </p:scale>
        <p:origin x="852" y="20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29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 Coronavirus – Slide Template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314C404-67BC-4D1F-B72B-7AEA1A4D3EB5}"/>
              </a:ext>
            </a:extLst>
          </p:cNvPr>
          <p:cNvSpPr txBox="1"/>
          <p:nvPr/>
        </p:nvSpPr>
        <p:spPr>
          <a:xfrm>
            <a:off x="590860" y="4004246"/>
            <a:ext cx="467159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5"/>
                </a:solidFill>
              </a:rPr>
              <a:t>Coronavirus!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430C914-8808-4A19-9A1C-A9A93AA6BEEA}"/>
              </a:ext>
            </a:extLst>
          </p:cNvPr>
          <p:cNvGrpSpPr/>
          <p:nvPr/>
        </p:nvGrpSpPr>
        <p:grpSpPr>
          <a:xfrm>
            <a:off x="745313" y="2233968"/>
            <a:ext cx="4362692" cy="1377312"/>
            <a:chOff x="595558" y="2871677"/>
            <a:chExt cx="4362692" cy="1377312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9D261FF-270E-4EA6-BAF9-6EB0E178C14E}"/>
                </a:ext>
              </a:extLst>
            </p:cNvPr>
            <p:cNvSpPr txBox="1"/>
            <p:nvPr/>
          </p:nvSpPr>
          <p:spPr>
            <a:xfrm>
              <a:off x="595558" y="2871677"/>
              <a:ext cx="868528" cy="1377312"/>
            </a:xfrm>
            <a:custGeom>
              <a:avLst/>
              <a:gdLst/>
              <a:ahLst/>
              <a:cxnLst/>
              <a:rect l="l" t="t" r="r" b="b"/>
              <a:pathLst>
                <a:path w="868528" h="1377312">
                  <a:moveTo>
                    <a:pt x="468697" y="0"/>
                  </a:moveTo>
                  <a:cubicBezTo>
                    <a:pt x="500217" y="0"/>
                    <a:pt x="531738" y="2399"/>
                    <a:pt x="563258" y="7195"/>
                  </a:cubicBezTo>
                  <a:cubicBezTo>
                    <a:pt x="594779" y="11992"/>
                    <a:pt x="624244" y="18502"/>
                    <a:pt x="651653" y="26724"/>
                  </a:cubicBezTo>
                  <a:cubicBezTo>
                    <a:pt x="679062" y="34947"/>
                    <a:pt x="703388" y="44198"/>
                    <a:pt x="724630" y="54476"/>
                  </a:cubicBezTo>
                  <a:cubicBezTo>
                    <a:pt x="745872" y="64755"/>
                    <a:pt x="759919" y="73320"/>
                    <a:pt x="766772" y="80172"/>
                  </a:cubicBezTo>
                  <a:cubicBezTo>
                    <a:pt x="773624" y="87024"/>
                    <a:pt x="778249" y="92849"/>
                    <a:pt x="780648" y="97646"/>
                  </a:cubicBezTo>
                  <a:cubicBezTo>
                    <a:pt x="783046" y="102442"/>
                    <a:pt x="785101" y="108781"/>
                    <a:pt x="786815" y="116661"/>
                  </a:cubicBezTo>
                  <a:cubicBezTo>
                    <a:pt x="788528" y="124541"/>
                    <a:pt x="789727" y="134477"/>
                    <a:pt x="790412" y="146468"/>
                  </a:cubicBezTo>
                  <a:cubicBezTo>
                    <a:pt x="791097" y="158460"/>
                    <a:pt x="791440" y="173363"/>
                    <a:pt x="791440" y="191179"/>
                  </a:cubicBezTo>
                  <a:cubicBezTo>
                    <a:pt x="791440" y="211051"/>
                    <a:pt x="790926" y="227839"/>
                    <a:pt x="789898" y="241544"/>
                  </a:cubicBezTo>
                  <a:cubicBezTo>
                    <a:pt x="788870" y="255248"/>
                    <a:pt x="787157" y="266555"/>
                    <a:pt x="784759" y="275463"/>
                  </a:cubicBezTo>
                  <a:cubicBezTo>
                    <a:pt x="782361" y="284371"/>
                    <a:pt x="778934" y="290880"/>
                    <a:pt x="774480" y="294992"/>
                  </a:cubicBezTo>
                  <a:cubicBezTo>
                    <a:pt x="770027" y="299103"/>
                    <a:pt x="764031" y="301159"/>
                    <a:pt x="756493" y="301159"/>
                  </a:cubicBezTo>
                  <a:cubicBezTo>
                    <a:pt x="748956" y="301159"/>
                    <a:pt x="736964" y="296362"/>
                    <a:pt x="720519" y="286769"/>
                  </a:cubicBezTo>
                  <a:cubicBezTo>
                    <a:pt x="704073" y="277176"/>
                    <a:pt x="683859" y="266726"/>
                    <a:pt x="659876" y="255420"/>
                  </a:cubicBezTo>
                  <a:cubicBezTo>
                    <a:pt x="635893" y="244113"/>
                    <a:pt x="608141" y="233835"/>
                    <a:pt x="576620" y="224584"/>
                  </a:cubicBezTo>
                  <a:cubicBezTo>
                    <a:pt x="545100" y="215334"/>
                    <a:pt x="510496" y="210708"/>
                    <a:pt x="472808" y="210708"/>
                  </a:cubicBezTo>
                  <a:cubicBezTo>
                    <a:pt x="443343" y="210708"/>
                    <a:pt x="417647" y="214306"/>
                    <a:pt x="395720" y="221501"/>
                  </a:cubicBezTo>
                  <a:cubicBezTo>
                    <a:pt x="373792" y="228696"/>
                    <a:pt x="355463" y="238631"/>
                    <a:pt x="340730" y="251308"/>
                  </a:cubicBezTo>
                  <a:cubicBezTo>
                    <a:pt x="325998" y="263985"/>
                    <a:pt x="315034" y="279231"/>
                    <a:pt x="307839" y="297047"/>
                  </a:cubicBezTo>
                  <a:cubicBezTo>
                    <a:pt x="300644" y="314863"/>
                    <a:pt x="297047" y="333707"/>
                    <a:pt x="297047" y="353579"/>
                  </a:cubicBezTo>
                  <a:cubicBezTo>
                    <a:pt x="297047" y="383044"/>
                    <a:pt x="305098" y="408568"/>
                    <a:pt x="321201" y="430153"/>
                  </a:cubicBezTo>
                  <a:cubicBezTo>
                    <a:pt x="337304" y="451738"/>
                    <a:pt x="358889" y="470924"/>
                    <a:pt x="385955" y="487712"/>
                  </a:cubicBezTo>
                  <a:cubicBezTo>
                    <a:pt x="413022" y="504501"/>
                    <a:pt x="443686" y="520261"/>
                    <a:pt x="477947" y="534993"/>
                  </a:cubicBezTo>
                  <a:cubicBezTo>
                    <a:pt x="512209" y="549726"/>
                    <a:pt x="547156" y="565315"/>
                    <a:pt x="582788" y="581760"/>
                  </a:cubicBezTo>
                  <a:cubicBezTo>
                    <a:pt x="618420" y="598206"/>
                    <a:pt x="653366" y="616878"/>
                    <a:pt x="687628" y="637778"/>
                  </a:cubicBezTo>
                  <a:cubicBezTo>
                    <a:pt x="721889" y="658677"/>
                    <a:pt x="752382" y="683688"/>
                    <a:pt x="779106" y="712810"/>
                  </a:cubicBezTo>
                  <a:cubicBezTo>
                    <a:pt x="805830" y="741932"/>
                    <a:pt x="827414" y="776194"/>
                    <a:pt x="843860" y="815595"/>
                  </a:cubicBezTo>
                  <a:cubicBezTo>
                    <a:pt x="860305" y="854995"/>
                    <a:pt x="868528" y="901420"/>
                    <a:pt x="868528" y="954868"/>
                  </a:cubicBezTo>
                  <a:cubicBezTo>
                    <a:pt x="868528" y="1024761"/>
                    <a:pt x="855509" y="1086089"/>
                    <a:pt x="829470" y="1138852"/>
                  </a:cubicBezTo>
                  <a:cubicBezTo>
                    <a:pt x="803431" y="1191614"/>
                    <a:pt x="768142" y="1235640"/>
                    <a:pt x="723602" y="1270930"/>
                  </a:cubicBezTo>
                  <a:cubicBezTo>
                    <a:pt x="679062" y="1306219"/>
                    <a:pt x="626985" y="1332772"/>
                    <a:pt x="567370" y="1350588"/>
                  </a:cubicBezTo>
                  <a:cubicBezTo>
                    <a:pt x="507755" y="1368404"/>
                    <a:pt x="444029" y="1377312"/>
                    <a:pt x="376191" y="1377312"/>
                  </a:cubicBezTo>
                  <a:cubicBezTo>
                    <a:pt x="330280" y="1377312"/>
                    <a:pt x="287625" y="1373543"/>
                    <a:pt x="248224" y="1366005"/>
                  </a:cubicBezTo>
                  <a:cubicBezTo>
                    <a:pt x="208823" y="1358468"/>
                    <a:pt x="174048" y="1349389"/>
                    <a:pt x="143898" y="1338767"/>
                  </a:cubicBezTo>
                  <a:cubicBezTo>
                    <a:pt x="113748" y="1328146"/>
                    <a:pt x="88566" y="1317011"/>
                    <a:pt x="68351" y="1305362"/>
                  </a:cubicBezTo>
                  <a:cubicBezTo>
                    <a:pt x="48137" y="1293714"/>
                    <a:pt x="33576" y="1283435"/>
                    <a:pt x="24668" y="1274527"/>
                  </a:cubicBezTo>
                  <a:cubicBezTo>
                    <a:pt x="15760" y="1265619"/>
                    <a:pt x="9422" y="1252771"/>
                    <a:pt x="5653" y="1235983"/>
                  </a:cubicBezTo>
                  <a:cubicBezTo>
                    <a:pt x="1884" y="1219195"/>
                    <a:pt x="0" y="1195041"/>
                    <a:pt x="0" y="1163520"/>
                  </a:cubicBezTo>
                  <a:cubicBezTo>
                    <a:pt x="0" y="1142278"/>
                    <a:pt x="685" y="1124462"/>
                    <a:pt x="2055" y="1110072"/>
                  </a:cubicBezTo>
                  <a:cubicBezTo>
                    <a:pt x="3426" y="1095682"/>
                    <a:pt x="5653" y="1084033"/>
                    <a:pt x="8736" y="1075125"/>
                  </a:cubicBezTo>
                  <a:cubicBezTo>
                    <a:pt x="11820" y="1066217"/>
                    <a:pt x="15931" y="1059879"/>
                    <a:pt x="21071" y="1056110"/>
                  </a:cubicBezTo>
                  <a:cubicBezTo>
                    <a:pt x="26210" y="1052342"/>
                    <a:pt x="32206" y="1050457"/>
                    <a:pt x="39058" y="1050457"/>
                  </a:cubicBezTo>
                  <a:cubicBezTo>
                    <a:pt x="48651" y="1050457"/>
                    <a:pt x="62184" y="1056110"/>
                    <a:pt x="79658" y="1067417"/>
                  </a:cubicBezTo>
                  <a:cubicBezTo>
                    <a:pt x="97131" y="1078723"/>
                    <a:pt x="119572" y="1091228"/>
                    <a:pt x="146982" y="1104933"/>
                  </a:cubicBezTo>
                  <a:cubicBezTo>
                    <a:pt x="174391" y="1118638"/>
                    <a:pt x="207110" y="1131143"/>
                    <a:pt x="245141" y="1142449"/>
                  </a:cubicBezTo>
                  <a:cubicBezTo>
                    <a:pt x="283171" y="1153755"/>
                    <a:pt x="327197" y="1159409"/>
                    <a:pt x="377219" y="1159409"/>
                  </a:cubicBezTo>
                  <a:cubicBezTo>
                    <a:pt x="410110" y="1159409"/>
                    <a:pt x="439574" y="1155469"/>
                    <a:pt x="465613" y="1147588"/>
                  </a:cubicBezTo>
                  <a:cubicBezTo>
                    <a:pt x="491652" y="1139708"/>
                    <a:pt x="513751" y="1128573"/>
                    <a:pt x="531909" y="1114183"/>
                  </a:cubicBezTo>
                  <a:cubicBezTo>
                    <a:pt x="550068" y="1099794"/>
                    <a:pt x="563944" y="1081978"/>
                    <a:pt x="573537" y="1060736"/>
                  </a:cubicBezTo>
                  <a:cubicBezTo>
                    <a:pt x="583130" y="1039494"/>
                    <a:pt x="587927" y="1015853"/>
                    <a:pt x="587927" y="989814"/>
                  </a:cubicBezTo>
                  <a:cubicBezTo>
                    <a:pt x="587927" y="959664"/>
                    <a:pt x="579704" y="933797"/>
                    <a:pt x="563258" y="912212"/>
                  </a:cubicBezTo>
                  <a:cubicBezTo>
                    <a:pt x="546813" y="890627"/>
                    <a:pt x="525400" y="871441"/>
                    <a:pt x="499018" y="854653"/>
                  </a:cubicBezTo>
                  <a:cubicBezTo>
                    <a:pt x="472637" y="837865"/>
                    <a:pt x="442658" y="822104"/>
                    <a:pt x="409082" y="807372"/>
                  </a:cubicBezTo>
                  <a:cubicBezTo>
                    <a:pt x="375506" y="792640"/>
                    <a:pt x="340901" y="777051"/>
                    <a:pt x="305269" y="760605"/>
                  </a:cubicBezTo>
                  <a:cubicBezTo>
                    <a:pt x="269638" y="744160"/>
                    <a:pt x="235034" y="725487"/>
                    <a:pt x="201457" y="704588"/>
                  </a:cubicBezTo>
                  <a:cubicBezTo>
                    <a:pt x="167881" y="683688"/>
                    <a:pt x="137902" y="658677"/>
                    <a:pt x="111521" y="629555"/>
                  </a:cubicBezTo>
                  <a:cubicBezTo>
                    <a:pt x="85140" y="600433"/>
                    <a:pt x="63726" y="566000"/>
                    <a:pt x="47281" y="526257"/>
                  </a:cubicBezTo>
                  <a:cubicBezTo>
                    <a:pt x="30835" y="486513"/>
                    <a:pt x="22612" y="438890"/>
                    <a:pt x="22612" y="383386"/>
                  </a:cubicBezTo>
                  <a:cubicBezTo>
                    <a:pt x="22612" y="319660"/>
                    <a:pt x="34433" y="263642"/>
                    <a:pt x="58073" y="215334"/>
                  </a:cubicBezTo>
                  <a:cubicBezTo>
                    <a:pt x="81713" y="167025"/>
                    <a:pt x="113577" y="126939"/>
                    <a:pt x="153663" y="95076"/>
                  </a:cubicBezTo>
                  <a:cubicBezTo>
                    <a:pt x="193748" y="63213"/>
                    <a:pt x="241029" y="39401"/>
                    <a:pt x="295505" y="23641"/>
                  </a:cubicBezTo>
                  <a:cubicBezTo>
                    <a:pt x="349981" y="7880"/>
                    <a:pt x="407711" y="0"/>
                    <a:pt x="46869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9600" b="1" dirty="0">
                <a:solidFill>
                  <a:schemeClr val="accent5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B06146D-63C5-4B58-B4EA-4665C916004C}"/>
                </a:ext>
              </a:extLst>
            </p:cNvPr>
            <p:cNvSpPr txBox="1"/>
            <p:nvPr/>
          </p:nvSpPr>
          <p:spPr>
            <a:xfrm>
              <a:off x="2565657" y="2871677"/>
              <a:ext cx="1259109" cy="1377312"/>
            </a:xfrm>
            <a:custGeom>
              <a:avLst/>
              <a:gdLst>
                <a:gd name="connsiteX0" fmla="*/ 642403 w 1259109"/>
                <a:gd name="connsiteY0" fmla="*/ 0 h 1377312"/>
                <a:gd name="connsiteX1" fmla="*/ 909128 w 1259109"/>
                <a:gd name="connsiteY1" fmla="*/ 40086 h 1377312"/>
                <a:gd name="connsiteX2" fmla="*/ 1102363 w 1259109"/>
                <a:gd name="connsiteY2" fmla="*/ 163428 h 1377312"/>
                <a:gd name="connsiteX3" fmla="*/ 1219537 w 1259109"/>
                <a:gd name="connsiteY3" fmla="*/ 373622 h 1377312"/>
                <a:gd name="connsiteX4" fmla="*/ 1259109 w 1259109"/>
                <a:gd name="connsiteY4" fmla="*/ 673238 h 1377312"/>
                <a:gd name="connsiteX5" fmla="*/ 1217996 w 1259109"/>
                <a:gd name="connsiteY5" fmla="*/ 969257 h 1377312"/>
                <a:gd name="connsiteX6" fmla="*/ 1095682 w 1259109"/>
                <a:gd name="connsiteY6" fmla="*/ 1190758 h 1377312"/>
                <a:gd name="connsiteX7" fmla="*/ 894739 w 1259109"/>
                <a:gd name="connsiteY7" fmla="*/ 1329517 h 1377312"/>
                <a:gd name="connsiteX8" fmla="*/ 617735 w 1259109"/>
                <a:gd name="connsiteY8" fmla="*/ 1377312 h 1377312"/>
                <a:gd name="connsiteX9" fmla="*/ 346898 w 1259109"/>
                <a:gd name="connsiteY9" fmla="*/ 1336712 h 1377312"/>
                <a:gd name="connsiteX10" fmla="*/ 154177 w 1259109"/>
                <a:gd name="connsiteY10" fmla="*/ 1212856 h 1377312"/>
                <a:gd name="connsiteX11" fmla="*/ 38544 w 1259109"/>
                <a:gd name="connsiteY11" fmla="*/ 1001121 h 1377312"/>
                <a:gd name="connsiteX12" fmla="*/ 0 w 1259109"/>
                <a:gd name="connsiteY12" fmla="*/ 696879 h 1377312"/>
                <a:gd name="connsiteX13" fmla="*/ 41114 w 1259109"/>
                <a:gd name="connsiteY13" fmla="*/ 406513 h 1377312"/>
                <a:gd name="connsiteX14" fmla="*/ 163427 w 1259109"/>
                <a:gd name="connsiteY14" fmla="*/ 187068 h 1377312"/>
                <a:gd name="connsiteX15" fmla="*/ 364371 w 1259109"/>
                <a:gd name="connsiteY15" fmla="*/ 48309 h 1377312"/>
                <a:gd name="connsiteX16" fmla="*/ 642403 w 1259109"/>
                <a:gd name="connsiteY16" fmla="*/ 0 h 137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59109" h="1377312">
                  <a:moveTo>
                    <a:pt x="642403" y="0"/>
                  </a:moveTo>
                  <a:cubicBezTo>
                    <a:pt x="743132" y="0"/>
                    <a:pt x="832040" y="13362"/>
                    <a:pt x="909128" y="40086"/>
                  </a:cubicBezTo>
                  <a:cubicBezTo>
                    <a:pt x="986217" y="66810"/>
                    <a:pt x="1050628" y="107924"/>
                    <a:pt x="1102363" y="163428"/>
                  </a:cubicBezTo>
                  <a:cubicBezTo>
                    <a:pt x="1154098" y="218931"/>
                    <a:pt x="1193156" y="288996"/>
                    <a:pt x="1219537" y="373622"/>
                  </a:cubicBezTo>
                  <a:cubicBezTo>
                    <a:pt x="1245919" y="458248"/>
                    <a:pt x="1259109" y="558120"/>
                    <a:pt x="1259109" y="673238"/>
                  </a:cubicBezTo>
                  <a:cubicBezTo>
                    <a:pt x="1259109" y="783560"/>
                    <a:pt x="1245405" y="882233"/>
                    <a:pt x="1217996" y="969257"/>
                  </a:cubicBezTo>
                  <a:cubicBezTo>
                    <a:pt x="1190586" y="1056282"/>
                    <a:pt x="1149815" y="1130115"/>
                    <a:pt x="1095682" y="1190758"/>
                  </a:cubicBezTo>
                  <a:cubicBezTo>
                    <a:pt x="1041549" y="1251401"/>
                    <a:pt x="974568" y="1297654"/>
                    <a:pt x="894739" y="1329517"/>
                  </a:cubicBezTo>
                  <a:cubicBezTo>
                    <a:pt x="814909" y="1361380"/>
                    <a:pt x="722575" y="1377312"/>
                    <a:pt x="617735" y="1377312"/>
                  </a:cubicBezTo>
                  <a:cubicBezTo>
                    <a:pt x="514265" y="1377312"/>
                    <a:pt x="423986" y="1363778"/>
                    <a:pt x="346898" y="1336712"/>
                  </a:cubicBezTo>
                  <a:cubicBezTo>
                    <a:pt x="269809" y="1309645"/>
                    <a:pt x="205569" y="1268360"/>
                    <a:pt x="154177" y="1212856"/>
                  </a:cubicBezTo>
                  <a:cubicBezTo>
                    <a:pt x="102785" y="1157353"/>
                    <a:pt x="64240" y="1086774"/>
                    <a:pt x="38544" y="1001121"/>
                  </a:cubicBezTo>
                  <a:cubicBezTo>
                    <a:pt x="12848" y="915467"/>
                    <a:pt x="0" y="814053"/>
                    <a:pt x="0" y="696879"/>
                  </a:cubicBezTo>
                  <a:cubicBezTo>
                    <a:pt x="0" y="589298"/>
                    <a:pt x="13705" y="492509"/>
                    <a:pt x="41114" y="406513"/>
                  </a:cubicBezTo>
                  <a:cubicBezTo>
                    <a:pt x="68523" y="320516"/>
                    <a:pt x="109294" y="247368"/>
                    <a:pt x="163427" y="187068"/>
                  </a:cubicBezTo>
                  <a:cubicBezTo>
                    <a:pt x="217561" y="126768"/>
                    <a:pt x="284542" y="80515"/>
                    <a:pt x="364371" y="48309"/>
                  </a:cubicBezTo>
                  <a:cubicBezTo>
                    <a:pt x="444200" y="16103"/>
                    <a:pt x="536877" y="0"/>
                    <a:pt x="6424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9600" b="1" dirty="0">
                <a:solidFill>
                  <a:schemeClr val="accent5"/>
                </a:solidFill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81D619B-2F79-4D5E-8668-506E1F6C0A23}"/>
                </a:ext>
              </a:extLst>
            </p:cNvPr>
            <p:cNvSpPr txBox="1"/>
            <p:nvPr/>
          </p:nvSpPr>
          <p:spPr>
            <a:xfrm>
              <a:off x="1514688" y="2895319"/>
              <a:ext cx="1017566" cy="1336197"/>
            </a:xfrm>
            <a:custGeom>
              <a:avLst/>
              <a:gdLst/>
              <a:ahLst/>
              <a:cxnLst/>
              <a:rect l="l" t="t" r="r" b="b"/>
              <a:pathLst>
                <a:path w="1017566" h="1336197">
                  <a:moveTo>
                    <a:pt x="40086" y="0"/>
                  </a:moveTo>
                  <a:lnTo>
                    <a:pt x="977480" y="0"/>
                  </a:lnTo>
                  <a:cubicBezTo>
                    <a:pt x="983647" y="0"/>
                    <a:pt x="989300" y="1884"/>
                    <a:pt x="994439" y="5653"/>
                  </a:cubicBezTo>
                  <a:cubicBezTo>
                    <a:pt x="999578" y="9422"/>
                    <a:pt x="1003861" y="15589"/>
                    <a:pt x="1007287" y="24154"/>
                  </a:cubicBezTo>
                  <a:cubicBezTo>
                    <a:pt x="1010713" y="32720"/>
                    <a:pt x="1013283" y="44197"/>
                    <a:pt x="1014996" y="58587"/>
                  </a:cubicBezTo>
                  <a:cubicBezTo>
                    <a:pt x="1016709" y="72977"/>
                    <a:pt x="1017566" y="90450"/>
                    <a:pt x="1017566" y="111007"/>
                  </a:cubicBezTo>
                  <a:cubicBezTo>
                    <a:pt x="1017566" y="130879"/>
                    <a:pt x="1016709" y="147838"/>
                    <a:pt x="1014996" y="161885"/>
                  </a:cubicBezTo>
                  <a:cubicBezTo>
                    <a:pt x="1013283" y="175932"/>
                    <a:pt x="1010713" y="187239"/>
                    <a:pt x="1007287" y="195804"/>
                  </a:cubicBezTo>
                  <a:cubicBezTo>
                    <a:pt x="1003861" y="204369"/>
                    <a:pt x="999578" y="210708"/>
                    <a:pt x="994439" y="214819"/>
                  </a:cubicBezTo>
                  <a:cubicBezTo>
                    <a:pt x="989300" y="218931"/>
                    <a:pt x="983647" y="220986"/>
                    <a:pt x="977480" y="220986"/>
                  </a:cubicBezTo>
                  <a:lnTo>
                    <a:pt x="644458" y="220986"/>
                  </a:lnTo>
                  <a:lnTo>
                    <a:pt x="644458" y="1293028"/>
                  </a:lnTo>
                  <a:cubicBezTo>
                    <a:pt x="644458" y="1299880"/>
                    <a:pt x="642231" y="1306047"/>
                    <a:pt x="637777" y="1311529"/>
                  </a:cubicBezTo>
                  <a:cubicBezTo>
                    <a:pt x="633323" y="1317011"/>
                    <a:pt x="625957" y="1321465"/>
                    <a:pt x="615679" y="1324891"/>
                  </a:cubicBezTo>
                  <a:cubicBezTo>
                    <a:pt x="605400" y="1328317"/>
                    <a:pt x="591524" y="1331058"/>
                    <a:pt x="574051" y="1333114"/>
                  </a:cubicBezTo>
                  <a:cubicBezTo>
                    <a:pt x="556577" y="1335169"/>
                    <a:pt x="534821" y="1336197"/>
                    <a:pt x="508783" y="1336197"/>
                  </a:cubicBezTo>
                  <a:cubicBezTo>
                    <a:pt x="482744" y="1336197"/>
                    <a:pt x="460988" y="1335169"/>
                    <a:pt x="443514" y="1333114"/>
                  </a:cubicBezTo>
                  <a:cubicBezTo>
                    <a:pt x="426041" y="1331058"/>
                    <a:pt x="412165" y="1328317"/>
                    <a:pt x="401887" y="1324891"/>
                  </a:cubicBezTo>
                  <a:cubicBezTo>
                    <a:pt x="391608" y="1321465"/>
                    <a:pt x="384242" y="1317011"/>
                    <a:pt x="379788" y="1311529"/>
                  </a:cubicBezTo>
                  <a:cubicBezTo>
                    <a:pt x="375334" y="1306047"/>
                    <a:pt x="373107" y="1299880"/>
                    <a:pt x="373107" y="1293028"/>
                  </a:cubicBezTo>
                  <a:lnTo>
                    <a:pt x="373107" y="220986"/>
                  </a:lnTo>
                  <a:lnTo>
                    <a:pt x="40086" y="220986"/>
                  </a:lnTo>
                  <a:cubicBezTo>
                    <a:pt x="33233" y="220986"/>
                    <a:pt x="27409" y="218931"/>
                    <a:pt x="22612" y="214819"/>
                  </a:cubicBezTo>
                  <a:cubicBezTo>
                    <a:pt x="17816" y="210708"/>
                    <a:pt x="13704" y="204369"/>
                    <a:pt x="10278" y="195804"/>
                  </a:cubicBezTo>
                  <a:cubicBezTo>
                    <a:pt x="6852" y="187239"/>
                    <a:pt x="4282" y="175932"/>
                    <a:pt x="2569" y="161885"/>
                  </a:cubicBezTo>
                  <a:cubicBezTo>
                    <a:pt x="856" y="147838"/>
                    <a:pt x="0" y="130879"/>
                    <a:pt x="0" y="111007"/>
                  </a:cubicBezTo>
                  <a:cubicBezTo>
                    <a:pt x="0" y="90450"/>
                    <a:pt x="856" y="72977"/>
                    <a:pt x="2569" y="58587"/>
                  </a:cubicBezTo>
                  <a:cubicBezTo>
                    <a:pt x="4282" y="44197"/>
                    <a:pt x="6852" y="32720"/>
                    <a:pt x="10278" y="24154"/>
                  </a:cubicBezTo>
                  <a:cubicBezTo>
                    <a:pt x="13704" y="15589"/>
                    <a:pt x="17816" y="9422"/>
                    <a:pt x="22612" y="5653"/>
                  </a:cubicBezTo>
                  <a:cubicBezTo>
                    <a:pt x="27409" y="1884"/>
                    <a:pt x="33233" y="0"/>
                    <a:pt x="400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9600" b="1" dirty="0">
                <a:solidFill>
                  <a:schemeClr val="accent5"/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FE3D698-95E3-4072-9C85-B6BD19813EBA}"/>
                </a:ext>
              </a:extLst>
            </p:cNvPr>
            <p:cNvSpPr txBox="1"/>
            <p:nvPr/>
          </p:nvSpPr>
          <p:spPr>
            <a:xfrm>
              <a:off x="4047580" y="2895319"/>
              <a:ext cx="910670" cy="1336197"/>
            </a:xfrm>
            <a:custGeom>
              <a:avLst/>
              <a:gdLst/>
              <a:ahLst/>
              <a:cxnLst/>
              <a:rect l="l" t="t" r="r" b="b"/>
              <a:pathLst>
                <a:path w="910670" h="1336197">
                  <a:moveTo>
                    <a:pt x="91478" y="0"/>
                  </a:moveTo>
                  <a:lnTo>
                    <a:pt x="404970" y="0"/>
                  </a:lnTo>
                  <a:cubicBezTo>
                    <a:pt x="436491" y="0"/>
                    <a:pt x="466470" y="1199"/>
                    <a:pt x="494907" y="3597"/>
                  </a:cubicBezTo>
                  <a:cubicBezTo>
                    <a:pt x="523344" y="5996"/>
                    <a:pt x="557434" y="11135"/>
                    <a:pt x="597177" y="19015"/>
                  </a:cubicBezTo>
                  <a:cubicBezTo>
                    <a:pt x="636921" y="26895"/>
                    <a:pt x="677178" y="41456"/>
                    <a:pt x="717949" y="62698"/>
                  </a:cubicBezTo>
                  <a:cubicBezTo>
                    <a:pt x="758720" y="83940"/>
                    <a:pt x="793496" y="110836"/>
                    <a:pt x="822275" y="143384"/>
                  </a:cubicBezTo>
                  <a:cubicBezTo>
                    <a:pt x="851055" y="175932"/>
                    <a:pt x="872982" y="213963"/>
                    <a:pt x="888057" y="257475"/>
                  </a:cubicBezTo>
                  <a:cubicBezTo>
                    <a:pt x="903132" y="300987"/>
                    <a:pt x="910670" y="349809"/>
                    <a:pt x="910670" y="403943"/>
                  </a:cubicBezTo>
                  <a:cubicBezTo>
                    <a:pt x="910670" y="478633"/>
                    <a:pt x="899021" y="544757"/>
                    <a:pt x="875723" y="602316"/>
                  </a:cubicBezTo>
                  <a:cubicBezTo>
                    <a:pt x="852425" y="659876"/>
                    <a:pt x="818507" y="708356"/>
                    <a:pt x="773966" y="747756"/>
                  </a:cubicBezTo>
                  <a:cubicBezTo>
                    <a:pt x="729426" y="787157"/>
                    <a:pt x="674780" y="817136"/>
                    <a:pt x="610025" y="837693"/>
                  </a:cubicBezTo>
                  <a:cubicBezTo>
                    <a:pt x="545271" y="858250"/>
                    <a:pt x="469039" y="868528"/>
                    <a:pt x="381330" y="868528"/>
                  </a:cubicBezTo>
                  <a:lnTo>
                    <a:pt x="270323" y="868528"/>
                  </a:lnTo>
                  <a:lnTo>
                    <a:pt x="270323" y="1293028"/>
                  </a:lnTo>
                  <a:cubicBezTo>
                    <a:pt x="270323" y="1299880"/>
                    <a:pt x="268096" y="1306047"/>
                    <a:pt x="263642" y="1311529"/>
                  </a:cubicBezTo>
                  <a:cubicBezTo>
                    <a:pt x="259188" y="1317011"/>
                    <a:pt x="251821" y="1321465"/>
                    <a:pt x="241543" y="1324891"/>
                  </a:cubicBezTo>
                  <a:cubicBezTo>
                    <a:pt x="231265" y="1328317"/>
                    <a:pt x="217560" y="1331058"/>
                    <a:pt x="200429" y="1333114"/>
                  </a:cubicBezTo>
                  <a:cubicBezTo>
                    <a:pt x="183299" y="1335169"/>
                    <a:pt x="161371" y="1336197"/>
                    <a:pt x="134647" y="1336197"/>
                  </a:cubicBezTo>
                  <a:cubicBezTo>
                    <a:pt x="108608" y="1336197"/>
                    <a:pt x="86852" y="1335169"/>
                    <a:pt x="69379" y="1333114"/>
                  </a:cubicBezTo>
                  <a:cubicBezTo>
                    <a:pt x="51906" y="1331058"/>
                    <a:pt x="38030" y="1328317"/>
                    <a:pt x="27751" y="1324891"/>
                  </a:cubicBezTo>
                  <a:cubicBezTo>
                    <a:pt x="17473" y="1321465"/>
                    <a:pt x="10278" y="1317011"/>
                    <a:pt x="6167" y="1311529"/>
                  </a:cubicBezTo>
                  <a:cubicBezTo>
                    <a:pt x="2055" y="1306047"/>
                    <a:pt x="0" y="1299880"/>
                    <a:pt x="0" y="1293028"/>
                  </a:cubicBezTo>
                  <a:lnTo>
                    <a:pt x="0" y="96617"/>
                  </a:lnTo>
                  <a:cubicBezTo>
                    <a:pt x="0" y="64411"/>
                    <a:pt x="8394" y="40257"/>
                    <a:pt x="25182" y="24154"/>
                  </a:cubicBezTo>
                  <a:cubicBezTo>
                    <a:pt x="41970" y="8051"/>
                    <a:pt x="64069" y="0"/>
                    <a:pt x="91478" y="0"/>
                  </a:cubicBezTo>
                  <a:close/>
                  <a:moveTo>
                    <a:pt x="270323" y="208652"/>
                  </a:moveTo>
                  <a:lnTo>
                    <a:pt x="270323" y="659876"/>
                  </a:lnTo>
                  <a:lnTo>
                    <a:pt x="391608" y="659876"/>
                  </a:lnTo>
                  <a:cubicBezTo>
                    <a:pt x="434778" y="659876"/>
                    <a:pt x="470924" y="654051"/>
                    <a:pt x="500046" y="642402"/>
                  </a:cubicBezTo>
                  <a:cubicBezTo>
                    <a:pt x="529168" y="630753"/>
                    <a:pt x="552980" y="614479"/>
                    <a:pt x="571481" y="593580"/>
                  </a:cubicBezTo>
                  <a:cubicBezTo>
                    <a:pt x="589982" y="572680"/>
                    <a:pt x="604030" y="547669"/>
                    <a:pt x="613623" y="518547"/>
                  </a:cubicBezTo>
                  <a:cubicBezTo>
                    <a:pt x="623216" y="489425"/>
                    <a:pt x="628013" y="457733"/>
                    <a:pt x="628013" y="423472"/>
                  </a:cubicBezTo>
                  <a:cubicBezTo>
                    <a:pt x="628013" y="376876"/>
                    <a:pt x="619790" y="338503"/>
                    <a:pt x="603344" y="308353"/>
                  </a:cubicBezTo>
                  <a:cubicBezTo>
                    <a:pt x="586899" y="278203"/>
                    <a:pt x="566685" y="255933"/>
                    <a:pt x="542701" y="241543"/>
                  </a:cubicBezTo>
                  <a:cubicBezTo>
                    <a:pt x="518719" y="227153"/>
                    <a:pt x="493536" y="218074"/>
                    <a:pt x="467155" y="214305"/>
                  </a:cubicBezTo>
                  <a:cubicBezTo>
                    <a:pt x="440774" y="210537"/>
                    <a:pt x="413536" y="208652"/>
                    <a:pt x="385441" y="208652"/>
                  </a:cubicBezTo>
                  <a:lnTo>
                    <a:pt x="270323" y="20865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9600" b="1" dirty="0">
                <a:solidFill>
                  <a:schemeClr val="accent5"/>
                </a:solidFill>
              </a:endParaRPr>
            </a:p>
          </p:txBody>
        </p:sp>
        <p:sp>
          <p:nvSpPr>
            <p:cNvPr id="55" name="Graphic 48" descr="Raised hand">
              <a:extLst>
                <a:ext uri="{FF2B5EF4-FFF2-40B4-BE49-F238E27FC236}">
                  <a16:creationId xmlns:a16="http://schemas.microsoft.com/office/drawing/2014/main" id="{D6DAD639-5EFF-4861-ADED-DC3E113BAF48}"/>
                </a:ext>
              </a:extLst>
            </p:cNvPr>
            <p:cNvSpPr/>
            <p:nvPr/>
          </p:nvSpPr>
          <p:spPr>
            <a:xfrm>
              <a:off x="2878435" y="3096482"/>
              <a:ext cx="633782" cy="916386"/>
            </a:xfrm>
            <a:custGeom>
              <a:avLst/>
              <a:gdLst>
                <a:gd name="connsiteX0" fmla="*/ 50910 w 633782"/>
                <a:gd name="connsiteY0" fmla="*/ 181015 h 916386"/>
                <a:gd name="connsiteX1" fmla="*/ 101821 w 633782"/>
                <a:gd name="connsiteY1" fmla="*/ 231925 h 916386"/>
                <a:gd name="connsiteX2" fmla="*/ 101821 w 633782"/>
                <a:gd name="connsiteY2" fmla="*/ 452537 h 916386"/>
                <a:gd name="connsiteX3" fmla="*/ 113134 w 633782"/>
                <a:gd name="connsiteY3" fmla="*/ 463850 h 916386"/>
                <a:gd name="connsiteX4" fmla="*/ 124448 w 633782"/>
                <a:gd name="connsiteY4" fmla="*/ 452537 h 916386"/>
                <a:gd name="connsiteX5" fmla="*/ 124448 w 633782"/>
                <a:gd name="connsiteY5" fmla="*/ 118791 h 916386"/>
                <a:gd name="connsiteX6" fmla="*/ 175358 w 633782"/>
                <a:gd name="connsiteY6" fmla="*/ 67881 h 916386"/>
                <a:gd name="connsiteX7" fmla="*/ 226268 w 633782"/>
                <a:gd name="connsiteY7" fmla="*/ 118791 h 916386"/>
                <a:gd name="connsiteX8" fmla="*/ 226268 w 633782"/>
                <a:gd name="connsiteY8" fmla="*/ 452537 h 916386"/>
                <a:gd name="connsiteX9" fmla="*/ 237582 w 633782"/>
                <a:gd name="connsiteY9" fmla="*/ 463850 h 916386"/>
                <a:gd name="connsiteX10" fmla="*/ 248895 w 633782"/>
                <a:gd name="connsiteY10" fmla="*/ 452537 h 916386"/>
                <a:gd name="connsiteX11" fmla="*/ 248895 w 633782"/>
                <a:gd name="connsiteY11" fmla="*/ 49779 h 916386"/>
                <a:gd name="connsiteX12" fmla="*/ 248895 w 633782"/>
                <a:gd name="connsiteY12" fmla="*/ 49779 h 916386"/>
                <a:gd name="connsiteX13" fmla="*/ 299806 w 633782"/>
                <a:gd name="connsiteY13" fmla="*/ 0 h 916386"/>
                <a:gd name="connsiteX14" fmla="*/ 350716 w 633782"/>
                <a:gd name="connsiteY14" fmla="*/ 49779 h 916386"/>
                <a:gd name="connsiteX15" fmla="*/ 350716 w 633782"/>
                <a:gd name="connsiteY15" fmla="*/ 49779 h 916386"/>
                <a:gd name="connsiteX16" fmla="*/ 350716 w 633782"/>
                <a:gd name="connsiteY16" fmla="*/ 452537 h 916386"/>
                <a:gd name="connsiteX17" fmla="*/ 362029 w 633782"/>
                <a:gd name="connsiteY17" fmla="*/ 463850 h 916386"/>
                <a:gd name="connsiteX18" fmla="*/ 373343 w 633782"/>
                <a:gd name="connsiteY18" fmla="*/ 452537 h 916386"/>
                <a:gd name="connsiteX19" fmla="*/ 373343 w 633782"/>
                <a:gd name="connsiteY19" fmla="*/ 118791 h 916386"/>
                <a:gd name="connsiteX20" fmla="*/ 424253 w 633782"/>
                <a:gd name="connsiteY20" fmla="*/ 67881 h 916386"/>
                <a:gd name="connsiteX21" fmla="*/ 475164 w 633782"/>
                <a:gd name="connsiteY21" fmla="*/ 118791 h 916386"/>
                <a:gd name="connsiteX22" fmla="*/ 475164 w 633782"/>
                <a:gd name="connsiteY22" fmla="*/ 452537 h 916386"/>
                <a:gd name="connsiteX23" fmla="*/ 475164 w 633782"/>
                <a:gd name="connsiteY23" fmla="*/ 582641 h 916386"/>
                <a:gd name="connsiteX24" fmla="*/ 521549 w 633782"/>
                <a:gd name="connsiteY24" fmla="*/ 373343 h 916386"/>
                <a:gd name="connsiteX25" fmla="*/ 589429 w 633782"/>
                <a:gd name="connsiteY25" fmla="*/ 330352 h 916386"/>
                <a:gd name="connsiteX26" fmla="*/ 632420 w 633782"/>
                <a:gd name="connsiteY26" fmla="*/ 398232 h 916386"/>
                <a:gd name="connsiteX27" fmla="*/ 564540 w 633782"/>
                <a:gd name="connsiteY27" fmla="*/ 703695 h 916386"/>
                <a:gd name="connsiteX28" fmla="*/ 543044 w 633782"/>
                <a:gd name="connsiteY28" fmla="*/ 735372 h 916386"/>
                <a:gd name="connsiteX29" fmla="*/ 418596 w 633782"/>
                <a:gd name="connsiteY29" fmla="*/ 831536 h 916386"/>
                <a:gd name="connsiteX30" fmla="*/ 418596 w 633782"/>
                <a:gd name="connsiteY30" fmla="*/ 916387 h 916386"/>
                <a:gd name="connsiteX31" fmla="*/ 90507 w 633782"/>
                <a:gd name="connsiteY31" fmla="*/ 916387 h 916386"/>
                <a:gd name="connsiteX32" fmla="*/ 90507 w 633782"/>
                <a:gd name="connsiteY32" fmla="*/ 859820 h 916386"/>
                <a:gd name="connsiteX33" fmla="*/ 0 w 633782"/>
                <a:gd name="connsiteY33" fmla="*/ 622238 h 916386"/>
                <a:gd name="connsiteX34" fmla="*/ 0 w 633782"/>
                <a:gd name="connsiteY34" fmla="*/ 231925 h 916386"/>
                <a:gd name="connsiteX35" fmla="*/ 50910 w 633782"/>
                <a:gd name="connsiteY35" fmla="*/ 181015 h 916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782" h="916386">
                  <a:moveTo>
                    <a:pt x="50910" y="181015"/>
                  </a:moveTo>
                  <a:cubicBezTo>
                    <a:pt x="79194" y="181015"/>
                    <a:pt x="101821" y="203642"/>
                    <a:pt x="101821" y="231925"/>
                  </a:cubicBezTo>
                  <a:lnTo>
                    <a:pt x="101821" y="452537"/>
                  </a:lnTo>
                  <a:cubicBezTo>
                    <a:pt x="101821" y="458193"/>
                    <a:pt x="107477" y="463850"/>
                    <a:pt x="113134" y="463850"/>
                  </a:cubicBezTo>
                  <a:cubicBezTo>
                    <a:pt x="118791" y="463850"/>
                    <a:pt x="124448" y="458193"/>
                    <a:pt x="124448" y="452537"/>
                  </a:cubicBezTo>
                  <a:lnTo>
                    <a:pt x="124448" y="118791"/>
                  </a:lnTo>
                  <a:cubicBezTo>
                    <a:pt x="124448" y="90507"/>
                    <a:pt x="147074" y="67881"/>
                    <a:pt x="175358" y="67881"/>
                  </a:cubicBezTo>
                  <a:cubicBezTo>
                    <a:pt x="203642" y="67881"/>
                    <a:pt x="226268" y="90507"/>
                    <a:pt x="226268" y="118791"/>
                  </a:cubicBezTo>
                  <a:lnTo>
                    <a:pt x="226268" y="452537"/>
                  </a:lnTo>
                  <a:cubicBezTo>
                    <a:pt x="226268" y="458193"/>
                    <a:pt x="231925" y="463850"/>
                    <a:pt x="237582" y="463850"/>
                  </a:cubicBezTo>
                  <a:cubicBezTo>
                    <a:pt x="243238" y="463850"/>
                    <a:pt x="248895" y="458193"/>
                    <a:pt x="248895" y="452537"/>
                  </a:cubicBezTo>
                  <a:lnTo>
                    <a:pt x="248895" y="49779"/>
                  </a:lnTo>
                  <a:lnTo>
                    <a:pt x="248895" y="49779"/>
                  </a:lnTo>
                  <a:cubicBezTo>
                    <a:pt x="248895" y="22627"/>
                    <a:pt x="271522" y="0"/>
                    <a:pt x="299806" y="0"/>
                  </a:cubicBezTo>
                  <a:cubicBezTo>
                    <a:pt x="328089" y="0"/>
                    <a:pt x="350716" y="22627"/>
                    <a:pt x="350716" y="49779"/>
                  </a:cubicBezTo>
                  <a:lnTo>
                    <a:pt x="350716" y="49779"/>
                  </a:lnTo>
                  <a:lnTo>
                    <a:pt x="350716" y="452537"/>
                  </a:lnTo>
                  <a:cubicBezTo>
                    <a:pt x="350716" y="458193"/>
                    <a:pt x="356373" y="463850"/>
                    <a:pt x="362029" y="463850"/>
                  </a:cubicBezTo>
                  <a:cubicBezTo>
                    <a:pt x="367686" y="463850"/>
                    <a:pt x="373343" y="458193"/>
                    <a:pt x="373343" y="452537"/>
                  </a:cubicBezTo>
                  <a:lnTo>
                    <a:pt x="373343" y="118791"/>
                  </a:lnTo>
                  <a:cubicBezTo>
                    <a:pt x="373343" y="90507"/>
                    <a:pt x="395970" y="67881"/>
                    <a:pt x="424253" y="67881"/>
                  </a:cubicBezTo>
                  <a:cubicBezTo>
                    <a:pt x="452537" y="67881"/>
                    <a:pt x="475164" y="90507"/>
                    <a:pt x="475164" y="118791"/>
                  </a:cubicBezTo>
                  <a:lnTo>
                    <a:pt x="475164" y="452537"/>
                  </a:lnTo>
                  <a:lnTo>
                    <a:pt x="475164" y="582641"/>
                  </a:lnTo>
                  <a:lnTo>
                    <a:pt x="521549" y="373343"/>
                  </a:lnTo>
                  <a:cubicBezTo>
                    <a:pt x="528337" y="342797"/>
                    <a:pt x="558883" y="323564"/>
                    <a:pt x="589429" y="330352"/>
                  </a:cubicBezTo>
                  <a:cubicBezTo>
                    <a:pt x="619975" y="337140"/>
                    <a:pt x="639208" y="367686"/>
                    <a:pt x="632420" y="398232"/>
                  </a:cubicBezTo>
                  <a:lnTo>
                    <a:pt x="564540" y="703695"/>
                  </a:lnTo>
                  <a:cubicBezTo>
                    <a:pt x="561145" y="715008"/>
                    <a:pt x="554357" y="726321"/>
                    <a:pt x="543044" y="735372"/>
                  </a:cubicBezTo>
                  <a:lnTo>
                    <a:pt x="418596" y="831536"/>
                  </a:lnTo>
                  <a:lnTo>
                    <a:pt x="418596" y="916387"/>
                  </a:lnTo>
                  <a:lnTo>
                    <a:pt x="90507" y="916387"/>
                  </a:lnTo>
                  <a:lnTo>
                    <a:pt x="90507" y="859820"/>
                  </a:lnTo>
                  <a:cubicBezTo>
                    <a:pt x="90507" y="779494"/>
                    <a:pt x="0" y="773838"/>
                    <a:pt x="0" y="622238"/>
                  </a:cubicBezTo>
                  <a:cubicBezTo>
                    <a:pt x="0" y="616581"/>
                    <a:pt x="0" y="231925"/>
                    <a:pt x="0" y="231925"/>
                  </a:cubicBezTo>
                  <a:cubicBezTo>
                    <a:pt x="0" y="203642"/>
                    <a:pt x="22627" y="181015"/>
                    <a:pt x="50910" y="181015"/>
                  </a:cubicBezTo>
                  <a:close/>
                </a:path>
              </a:pathLst>
            </a:custGeom>
            <a:solidFill>
              <a:schemeClr val="bg1"/>
            </a:solidFill>
            <a:ln w="113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BF41CED1-86E6-4183-95DC-2C9AC55E506E}"/>
              </a:ext>
            </a:extLst>
          </p:cNvPr>
          <p:cNvGrpSpPr/>
          <p:nvPr/>
        </p:nvGrpSpPr>
        <p:grpSpPr>
          <a:xfrm>
            <a:off x="6318820" y="1103257"/>
            <a:ext cx="4444256" cy="4864608"/>
            <a:chOff x="7551091" y="1103257"/>
            <a:chExt cx="4444256" cy="4864608"/>
          </a:xfrm>
        </p:grpSpPr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84F8A208-A8A0-4186-930B-4D332BEE66D0}"/>
                </a:ext>
              </a:extLst>
            </p:cNvPr>
            <p:cNvSpPr/>
            <p:nvPr/>
          </p:nvSpPr>
          <p:spPr>
            <a:xfrm>
              <a:off x="9628993" y="2475046"/>
              <a:ext cx="512202" cy="512202"/>
            </a:xfrm>
            <a:prstGeom prst="ellipse">
              <a:avLst/>
            </a:prstGeom>
            <a:noFill/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06BB7FC7-F7B1-436E-92B9-4A1C4F6DDE95}"/>
                </a:ext>
              </a:extLst>
            </p:cNvPr>
            <p:cNvSpPr/>
            <p:nvPr/>
          </p:nvSpPr>
          <p:spPr>
            <a:xfrm>
              <a:off x="10551211" y="3458099"/>
              <a:ext cx="256102" cy="256102"/>
            </a:xfrm>
            <a:prstGeom prst="ellipse">
              <a:avLst/>
            </a:prstGeom>
            <a:noFill/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BF9A1299-ECCB-43B0-9E67-0611EDA12F48}"/>
                </a:ext>
              </a:extLst>
            </p:cNvPr>
            <p:cNvSpPr/>
            <p:nvPr/>
          </p:nvSpPr>
          <p:spPr>
            <a:xfrm>
              <a:off x="9575717" y="4176265"/>
              <a:ext cx="381979" cy="381979"/>
            </a:xfrm>
            <a:prstGeom prst="ellipse">
              <a:avLst/>
            </a:prstGeom>
            <a:noFill/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5F8009F9-8B54-4771-BDDF-CA8714FBAF00}"/>
                </a:ext>
              </a:extLst>
            </p:cNvPr>
            <p:cNvSpPr/>
            <p:nvPr/>
          </p:nvSpPr>
          <p:spPr>
            <a:xfrm>
              <a:off x="8772168" y="3509400"/>
              <a:ext cx="493900" cy="493900"/>
            </a:xfrm>
            <a:prstGeom prst="ellipse">
              <a:avLst/>
            </a:prstGeom>
            <a:noFill/>
            <a:ln w="1016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28835E6F-7542-4E59-A81E-B5B550BA4020}"/>
                </a:ext>
              </a:extLst>
            </p:cNvPr>
            <p:cNvSpPr/>
            <p:nvPr/>
          </p:nvSpPr>
          <p:spPr>
            <a:xfrm>
              <a:off x="10468618" y="3012590"/>
              <a:ext cx="155174" cy="155174"/>
            </a:xfrm>
            <a:prstGeom prst="ellipse">
              <a:avLst/>
            </a:prstGeom>
            <a:noFill/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89F8E203-F25D-46D9-97C9-94FF27C17AF9}"/>
                </a:ext>
              </a:extLst>
            </p:cNvPr>
            <p:cNvSpPr/>
            <p:nvPr/>
          </p:nvSpPr>
          <p:spPr>
            <a:xfrm>
              <a:off x="9411643" y="3848126"/>
              <a:ext cx="155174" cy="155174"/>
            </a:xfrm>
            <a:prstGeom prst="ellipse">
              <a:avLst/>
            </a:prstGeom>
            <a:noFill/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6113EF43-7FBD-4B4D-BB11-7138CAEEAC4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551091" y="1103257"/>
              <a:ext cx="4444256" cy="4864608"/>
              <a:chOff x="4055411" y="1197429"/>
              <a:chExt cx="4097936" cy="4485532"/>
            </a:xfrm>
            <a:solidFill>
              <a:schemeClr val="accent5"/>
            </a:solidFill>
          </p:grpSpPr>
          <p:sp>
            <p:nvSpPr>
              <p:cNvPr id="216" name="Graphic 2" descr="No sign">
                <a:extLst>
                  <a:ext uri="{FF2B5EF4-FFF2-40B4-BE49-F238E27FC236}">
                    <a16:creationId xmlns:a16="http://schemas.microsoft.com/office/drawing/2014/main" id="{7898C818-AF9E-4E48-891F-73DD5794B0DE}"/>
                  </a:ext>
                </a:extLst>
              </p:cNvPr>
              <p:cNvSpPr/>
              <p:nvPr/>
            </p:nvSpPr>
            <p:spPr>
              <a:xfrm>
                <a:off x="4478479" y="1811479"/>
                <a:ext cx="3235040" cy="3235040"/>
              </a:xfrm>
              <a:custGeom>
                <a:avLst/>
                <a:gdLst>
                  <a:gd name="connsiteX0" fmla="*/ 1617520 w 3235040"/>
                  <a:gd name="connsiteY0" fmla="*/ 0 h 3235040"/>
                  <a:gd name="connsiteX1" fmla="*/ 0 w 3235040"/>
                  <a:gd name="connsiteY1" fmla="*/ 1617520 h 3235040"/>
                  <a:gd name="connsiteX2" fmla="*/ 1617520 w 3235040"/>
                  <a:gd name="connsiteY2" fmla="*/ 3235041 h 3235040"/>
                  <a:gd name="connsiteX3" fmla="*/ 3235041 w 3235040"/>
                  <a:gd name="connsiteY3" fmla="*/ 1617520 h 3235040"/>
                  <a:gd name="connsiteX4" fmla="*/ 1617520 w 3235040"/>
                  <a:gd name="connsiteY4" fmla="*/ 0 h 3235040"/>
                  <a:gd name="connsiteX5" fmla="*/ 510796 w 3235040"/>
                  <a:gd name="connsiteY5" fmla="*/ 1617520 h 3235040"/>
                  <a:gd name="connsiteX6" fmla="*/ 676805 w 3235040"/>
                  <a:gd name="connsiteY6" fmla="*/ 1038618 h 3235040"/>
                  <a:gd name="connsiteX7" fmla="*/ 2200679 w 3235040"/>
                  <a:gd name="connsiteY7" fmla="*/ 2562493 h 3235040"/>
                  <a:gd name="connsiteX8" fmla="*/ 1617520 w 3235040"/>
                  <a:gd name="connsiteY8" fmla="*/ 2724245 h 3235040"/>
                  <a:gd name="connsiteX9" fmla="*/ 510796 w 3235040"/>
                  <a:gd name="connsiteY9" fmla="*/ 1617520 h 3235040"/>
                  <a:gd name="connsiteX10" fmla="*/ 2558236 w 3235040"/>
                  <a:gd name="connsiteY10" fmla="*/ 2196422 h 3235040"/>
                  <a:gd name="connsiteX11" fmla="*/ 1038618 w 3235040"/>
                  <a:gd name="connsiteY11" fmla="*/ 676805 h 3235040"/>
                  <a:gd name="connsiteX12" fmla="*/ 1617520 w 3235040"/>
                  <a:gd name="connsiteY12" fmla="*/ 510796 h 3235040"/>
                  <a:gd name="connsiteX13" fmla="*/ 2724245 w 3235040"/>
                  <a:gd name="connsiteY13" fmla="*/ 1617520 h 3235040"/>
                  <a:gd name="connsiteX14" fmla="*/ 2558236 w 3235040"/>
                  <a:gd name="connsiteY14" fmla="*/ 2196422 h 3235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235040" h="3235040">
                    <a:moveTo>
                      <a:pt x="1617520" y="0"/>
                    </a:moveTo>
                    <a:cubicBezTo>
                      <a:pt x="723628" y="0"/>
                      <a:pt x="0" y="723628"/>
                      <a:pt x="0" y="1617520"/>
                    </a:cubicBezTo>
                    <a:cubicBezTo>
                      <a:pt x="0" y="2511413"/>
                      <a:pt x="723628" y="3235041"/>
                      <a:pt x="1617520" y="3235041"/>
                    </a:cubicBezTo>
                    <a:cubicBezTo>
                      <a:pt x="2511413" y="3235041"/>
                      <a:pt x="3235041" y="2511413"/>
                      <a:pt x="3235041" y="1617520"/>
                    </a:cubicBezTo>
                    <a:cubicBezTo>
                      <a:pt x="3235041" y="723628"/>
                      <a:pt x="2511413" y="0"/>
                      <a:pt x="1617520" y="0"/>
                    </a:cubicBezTo>
                    <a:close/>
                    <a:moveTo>
                      <a:pt x="510796" y="1617520"/>
                    </a:moveTo>
                    <a:cubicBezTo>
                      <a:pt x="510796" y="1404689"/>
                      <a:pt x="570389" y="1204627"/>
                      <a:pt x="676805" y="1038618"/>
                    </a:cubicBezTo>
                    <a:lnTo>
                      <a:pt x="2200679" y="2562493"/>
                    </a:lnTo>
                    <a:cubicBezTo>
                      <a:pt x="2030414" y="2664652"/>
                      <a:pt x="1830352" y="2724245"/>
                      <a:pt x="1617520" y="2724245"/>
                    </a:cubicBezTo>
                    <a:cubicBezTo>
                      <a:pt x="1008822" y="2724245"/>
                      <a:pt x="510796" y="2226219"/>
                      <a:pt x="510796" y="1617520"/>
                    </a:cubicBezTo>
                    <a:close/>
                    <a:moveTo>
                      <a:pt x="2558236" y="2196422"/>
                    </a:moveTo>
                    <a:lnTo>
                      <a:pt x="1038618" y="676805"/>
                    </a:lnTo>
                    <a:cubicBezTo>
                      <a:pt x="1204627" y="570389"/>
                      <a:pt x="1404689" y="510796"/>
                      <a:pt x="1617520" y="510796"/>
                    </a:cubicBezTo>
                    <a:cubicBezTo>
                      <a:pt x="2226219" y="510796"/>
                      <a:pt x="2724245" y="1008822"/>
                      <a:pt x="2724245" y="1617520"/>
                    </a:cubicBezTo>
                    <a:cubicBezTo>
                      <a:pt x="2724245" y="1830352"/>
                      <a:pt x="2664652" y="2030414"/>
                      <a:pt x="2558236" y="2196422"/>
                    </a:cubicBezTo>
                    <a:close/>
                  </a:path>
                </a:pathLst>
              </a:custGeom>
              <a:grpFill/>
              <a:ln w="425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17" name="Group 216">
                <a:extLst>
                  <a:ext uri="{FF2B5EF4-FFF2-40B4-BE49-F238E27FC236}">
                    <a16:creationId xmlns:a16="http://schemas.microsoft.com/office/drawing/2014/main" id="{DE967C10-078B-4462-B3AF-B28A4241E5DD}"/>
                  </a:ext>
                </a:extLst>
              </p:cNvPr>
              <p:cNvGrpSpPr/>
              <p:nvPr/>
            </p:nvGrpSpPr>
            <p:grpSpPr>
              <a:xfrm>
                <a:off x="5840183" y="1197429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251" name="Rectangle: Rounded Corners 250">
                  <a:extLst>
                    <a:ext uri="{FF2B5EF4-FFF2-40B4-BE49-F238E27FC236}">
                      <a16:creationId xmlns:a16="http://schemas.microsoft.com/office/drawing/2014/main" id="{9998C258-9D2C-4156-A93C-D7AA05EAB7C8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Rectangle 251">
                  <a:extLst>
                    <a:ext uri="{FF2B5EF4-FFF2-40B4-BE49-F238E27FC236}">
                      <a16:creationId xmlns:a16="http://schemas.microsoft.com/office/drawing/2014/main" id="{440A5BA5-4521-46BC-A8D8-868D145C236B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8" name="Group 217">
                <a:extLst>
                  <a:ext uri="{FF2B5EF4-FFF2-40B4-BE49-F238E27FC236}">
                    <a16:creationId xmlns:a16="http://schemas.microsoft.com/office/drawing/2014/main" id="{8040133B-383D-4BC6-A977-7EA1EE1AC4B5}"/>
                  </a:ext>
                </a:extLst>
              </p:cNvPr>
              <p:cNvGrpSpPr/>
              <p:nvPr/>
            </p:nvGrpSpPr>
            <p:grpSpPr>
              <a:xfrm rot="10800000">
                <a:off x="5840181" y="5030811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249" name="Rectangle: Rounded Corners 248">
                  <a:extLst>
                    <a:ext uri="{FF2B5EF4-FFF2-40B4-BE49-F238E27FC236}">
                      <a16:creationId xmlns:a16="http://schemas.microsoft.com/office/drawing/2014/main" id="{08CB924C-EB4B-4221-8EE7-6EEC786B3859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Rectangle 249">
                  <a:extLst>
                    <a:ext uri="{FF2B5EF4-FFF2-40B4-BE49-F238E27FC236}">
                      <a16:creationId xmlns:a16="http://schemas.microsoft.com/office/drawing/2014/main" id="{8BBCF25A-1764-4A00-AFB4-B589F13923D3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9" name="Group 218">
                <a:extLst>
                  <a:ext uri="{FF2B5EF4-FFF2-40B4-BE49-F238E27FC236}">
                    <a16:creationId xmlns:a16="http://schemas.microsoft.com/office/drawing/2014/main" id="{BB284D7D-32F4-4CE1-BCEC-79E35E6FEA72}"/>
                  </a:ext>
                </a:extLst>
              </p:cNvPr>
              <p:cNvGrpSpPr/>
              <p:nvPr/>
            </p:nvGrpSpPr>
            <p:grpSpPr>
              <a:xfrm rot="12600000">
                <a:off x="4965635" y="4596693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247" name="Rectangle: Rounded Corners 246">
                  <a:extLst>
                    <a:ext uri="{FF2B5EF4-FFF2-40B4-BE49-F238E27FC236}">
                      <a16:creationId xmlns:a16="http://schemas.microsoft.com/office/drawing/2014/main" id="{69C9B664-71ED-429A-920F-DEB9EF669509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Rectangle 247">
                  <a:extLst>
                    <a:ext uri="{FF2B5EF4-FFF2-40B4-BE49-F238E27FC236}">
                      <a16:creationId xmlns:a16="http://schemas.microsoft.com/office/drawing/2014/main" id="{420F0D77-635A-46C5-9367-1DCCBADAE9A6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0" name="Group 219">
                <a:extLst>
                  <a:ext uri="{FF2B5EF4-FFF2-40B4-BE49-F238E27FC236}">
                    <a16:creationId xmlns:a16="http://schemas.microsoft.com/office/drawing/2014/main" id="{61154650-91A3-46B2-88BA-F5F903600F4A}"/>
                  </a:ext>
                </a:extLst>
              </p:cNvPr>
              <p:cNvGrpSpPr/>
              <p:nvPr/>
            </p:nvGrpSpPr>
            <p:grpSpPr>
              <a:xfrm rot="14400000">
                <a:off x="4182247" y="4066953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245" name="Rectangle: Rounded Corners 244">
                  <a:extLst>
                    <a:ext uri="{FF2B5EF4-FFF2-40B4-BE49-F238E27FC236}">
                      <a16:creationId xmlns:a16="http://schemas.microsoft.com/office/drawing/2014/main" id="{8BF345DF-2A23-42FA-A9A2-F2E5C5A7C228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Rectangle 245">
                  <a:extLst>
                    <a:ext uri="{FF2B5EF4-FFF2-40B4-BE49-F238E27FC236}">
                      <a16:creationId xmlns:a16="http://schemas.microsoft.com/office/drawing/2014/main" id="{29F3780C-AC4F-40B2-811B-F3341F16E5F1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1" name="Group 220">
                <a:extLst>
                  <a:ext uri="{FF2B5EF4-FFF2-40B4-BE49-F238E27FC236}">
                    <a16:creationId xmlns:a16="http://schemas.microsoft.com/office/drawing/2014/main" id="{B751FE76-9AAA-442A-A4ED-48A3CBF4D0DC}"/>
                  </a:ext>
                </a:extLst>
              </p:cNvPr>
              <p:cNvGrpSpPr/>
              <p:nvPr/>
            </p:nvGrpSpPr>
            <p:grpSpPr>
              <a:xfrm rot="16200000">
                <a:off x="4125671" y="3109529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243" name="Rectangle: Rounded Corners 242">
                  <a:extLst>
                    <a:ext uri="{FF2B5EF4-FFF2-40B4-BE49-F238E27FC236}">
                      <a16:creationId xmlns:a16="http://schemas.microsoft.com/office/drawing/2014/main" id="{280A3C7B-1095-412D-B263-CB55079DAEF4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Rectangle 243">
                  <a:extLst>
                    <a:ext uri="{FF2B5EF4-FFF2-40B4-BE49-F238E27FC236}">
                      <a16:creationId xmlns:a16="http://schemas.microsoft.com/office/drawing/2014/main" id="{1C3CE4C4-9BB4-4F79-9870-F4CF5BF765CE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221">
                <a:extLst>
                  <a:ext uri="{FF2B5EF4-FFF2-40B4-BE49-F238E27FC236}">
                    <a16:creationId xmlns:a16="http://schemas.microsoft.com/office/drawing/2014/main" id="{2DC475CB-67EA-4A59-80A5-987363AA1F17}"/>
                  </a:ext>
                </a:extLst>
              </p:cNvPr>
              <p:cNvGrpSpPr/>
              <p:nvPr/>
            </p:nvGrpSpPr>
            <p:grpSpPr>
              <a:xfrm rot="18000000">
                <a:off x="4193421" y="2156126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241" name="Rectangle: Rounded Corners 240">
                  <a:extLst>
                    <a:ext uri="{FF2B5EF4-FFF2-40B4-BE49-F238E27FC236}">
                      <a16:creationId xmlns:a16="http://schemas.microsoft.com/office/drawing/2014/main" id="{8EB714BC-6307-48A8-B8CF-108C030941DD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Rectangle 241">
                  <a:extLst>
                    <a:ext uri="{FF2B5EF4-FFF2-40B4-BE49-F238E27FC236}">
                      <a16:creationId xmlns:a16="http://schemas.microsoft.com/office/drawing/2014/main" id="{04163C98-40C0-4EBA-B0D3-65775FFD6E4A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3" name="Group 222">
                <a:extLst>
                  <a:ext uri="{FF2B5EF4-FFF2-40B4-BE49-F238E27FC236}">
                    <a16:creationId xmlns:a16="http://schemas.microsoft.com/office/drawing/2014/main" id="{5DF22C06-D61D-470D-85B3-6261FE0FF687}"/>
                  </a:ext>
                </a:extLst>
              </p:cNvPr>
              <p:cNvGrpSpPr/>
              <p:nvPr/>
            </p:nvGrpSpPr>
            <p:grpSpPr>
              <a:xfrm rot="19800000">
                <a:off x="4979075" y="1621548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239" name="Rectangle: Rounded Corners 238">
                  <a:extLst>
                    <a:ext uri="{FF2B5EF4-FFF2-40B4-BE49-F238E27FC236}">
                      <a16:creationId xmlns:a16="http://schemas.microsoft.com/office/drawing/2014/main" id="{53A7CD8F-37C5-46D7-A358-BC94AEA1BDE8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Rectangle 239">
                  <a:extLst>
                    <a:ext uri="{FF2B5EF4-FFF2-40B4-BE49-F238E27FC236}">
                      <a16:creationId xmlns:a16="http://schemas.microsoft.com/office/drawing/2014/main" id="{A540C3E6-0BDC-49D6-AE00-A4ABBC5EC20D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4" name="Group 223">
                <a:extLst>
                  <a:ext uri="{FF2B5EF4-FFF2-40B4-BE49-F238E27FC236}">
                    <a16:creationId xmlns:a16="http://schemas.microsoft.com/office/drawing/2014/main" id="{8323A197-A077-4163-86E9-636E5EDD2961}"/>
                  </a:ext>
                </a:extLst>
              </p:cNvPr>
              <p:cNvGrpSpPr/>
              <p:nvPr/>
            </p:nvGrpSpPr>
            <p:grpSpPr>
              <a:xfrm rot="1800000">
                <a:off x="6726894" y="1629118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237" name="Rectangle: Rounded Corners 236">
                  <a:extLst>
                    <a:ext uri="{FF2B5EF4-FFF2-40B4-BE49-F238E27FC236}">
                      <a16:creationId xmlns:a16="http://schemas.microsoft.com/office/drawing/2014/main" id="{66AD6ACA-5F76-461D-9540-29C7B8D1F0A1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5EF1B83-1600-4565-8E17-4BD542B0D05E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5" name="Group 224">
                <a:extLst>
                  <a:ext uri="{FF2B5EF4-FFF2-40B4-BE49-F238E27FC236}">
                    <a16:creationId xmlns:a16="http://schemas.microsoft.com/office/drawing/2014/main" id="{27A7507C-CFCB-42B2-AE75-44CC906B5CFA}"/>
                  </a:ext>
                </a:extLst>
              </p:cNvPr>
              <p:cNvGrpSpPr/>
              <p:nvPr/>
            </p:nvGrpSpPr>
            <p:grpSpPr>
              <a:xfrm rot="3600000">
                <a:off x="7482190" y="2147968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235" name="Rectangle: Rounded Corners 234">
                  <a:extLst>
                    <a:ext uri="{FF2B5EF4-FFF2-40B4-BE49-F238E27FC236}">
                      <a16:creationId xmlns:a16="http://schemas.microsoft.com/office/drawing/2014/main" id="{FA1F0383-8CA1-462F-BBBC-5E6EA590004D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Rectangle 235">
                  <a:extLst>
                    <a:ext uri="{FF2B5EF4-FFF2-40B4-BE49-F238E27FC236}">
                      <a16:creationId xmlns:a16="http://schemas.microsoft.com/office/drawing/2014/main" id="{9084934C-B77E-4551-9CBF-0E6BA0CD61AD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6" name="Group 225">
                <a:extLst>
                  <a:ext uri="{FF2B5EF4-FFF2-40B4-BE49-F238E27FC236}">
                    <a16:creationId xmlns:a16="http://schemas.microsoft.com/office/drawing/2014/main" id="{E52C811A-F0ED-4121-B5B2-FB218045AD83}"/>
                  </a:ext>
                </a:extLst>
              </p:cNvPr>
              <p:cNvGrpSpPr/>
              <p:nvPr/>
            </p:nvGrpSpPr>
            <p:grpSpPr>
              <a:xfrm rot="5400000">
                <a:off x="7571457" y="3100148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233" name="Rectangle: Rounded Corners 232">
                  <a:extLst>
                    <a:ext uri="{FF2B5EF4-FFF2-40B4-BE49-F238E27FC236}">
                      <a16:creationId xmlns:a16="http://schemas.microsoft.com/office/drawing/2014/main" id="{414DE0C4-B134-43EC-8C9A-335CC7E92925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Rectangle 233">
                  <a:extLst>
                    <a:ext uri="{FF2B5EF4-FFF2-40B4-BE49-F238E27FC236}">
                      <a16:creationId xmlns:a16="http://schemas.microsoft.com/office/drawing/2014/main" id="{35853FE5-B103-4324-B078-8F5F870D765E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05506EBE-8830-4547-954E-7E12BE6F27F7}"/>
                  </a:ext>
                </a:extLst>
              </p:cNvPr>
              <p:cNvGrpSpPr/>
              <p:nvPr/>
            </p:nvGrpSpPr>
            <p:grpSpPr>
              <a:xfrm rot="7200000">
                <a:off x="7498122" y="4057880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231" name="Rectangle: Rounded Corners 230">
                  <a:extLst>
                    <a:ext uri="{FF2B5EF4-FFF2-40B4-BE49-F238E27FC236}">
                      <a16:creationId xmlns:a16="http://schemas.microsoft.com/office/drawing/2014/main" id="{4C861D90-B2ED-482C-A98C-2000732A2E1C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78BAD019-3B1D-4D6F-A3C3-15CC776497D9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44AE184B-FFEE-43AA-A0D9-13FE356A519D}"/>
                  </a:ext>
                </a:extLst>
              </p:cNvPr>
              <p:cNvGrpSpPr/>
              <p:nvPr/>
            </p:nvGrpSpPr>
            <p:grpSpPr>
              <a:xfrm rot="9000000">
                <a:off x="6704522" y="4598959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229" name="Rectangle: Rounded Corners 228">
                  <a:extLst>
                    <a:ext uri="{FF2B5EF4-FFF2-40B4-BE49-F238E27FC236}">
                      <a16:creationId xmlns:a16="http://schemas.microsoft.com/office/drawing/2014/main" id="{722784B9-F4C4-4E8C-8D76-63672484F379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Rectangle 229">
                  <a:extLst>
                    <a:ext uri="{FF2B5EF4-FFF2-40B4-BE49-F238E27FC236}">
                      <a16:creationId xmlns:a16="http://schemas.microsoft.com/office/drawing/2014/main" id="{D488C8D1-234A-4519-8F7E-A7FBEF2BACEA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5430C914-8808-4A19-9A1C-A9A93AA6BEEA}"/>
              </a:ext>
            </a:extLst>
          </p:cNvPr>
          <p:cNvGrpSpPr/>
          <p:nvPr/>
        </p:nvGrpSpPr>
        <p:grpSpPr>
          <a:xfrm>
            <a:off x="745313" y="2233968"/>
            <a:ext cx="4362692" cy="1377312"/>
            <a:chOff x="595558" y="2871677"/>
            <a:chExt cx="4362692" cy="1377312"/>
          </a:xfrm>
          <a:solidFill>
            <a:srgbClr val="DF361F"/>
          </a:solidFill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9D261FF-270E-4EA6-BAF9-6EB0E178C14E}"/>
                </a:ext>
              </a:extLst>
            </p:cNvPr>
            <p:cNvSpPr txBox="1"/>
            <p:nvPr/>
          </p:nvSpPr>
          <p:spPr>
            <a:xfrm>
              <a:off x="595558" y="2871677"/>
              <a:ext cx="868528" cy="1377312"/>
            </a:xfrm>
            <a:custGeom>
              <a:avLst/>
              <a:gdLst/>
              <a:ahLst/>
              <a:cxnLst/>
              <a:rect l="l" t="t" r="r" b="b"/>
              <a:pathLst>
                <a:path w="868528" h="1377312">
                  <a:moveTo>
                    <a:pt x="468697" y="0"/>
                  </a:moveTo>
                  <a:cubicBezTo>
                    <a:pt x="500217" y="0"/>
                    <a:pt x="531738" y="2399"/>
                    <a:pt x="563258" y="7195"/>
                  </a:cubicBezTo>
                  <a:cubicBezTo>
                    <a:pt x="594779" y="11992"/>
                    <a:pt x="624244" y="18502"/>
                    <a:pt x="651653" y="26724"/>
                  </a:cubicBezTo>
                  <a:cubicBezTo>
                    <a:pt x="679062" y="34947"/>
                    <a:pt x="703388" y="44198"/>
                    <a:pt x="724630" y="54476"/>
                  </a:cubicBezTo>
                  <a:cubicBezTo>
                    <a:pt x="745872" y="64755"/>
                    <a:pt x="759919" y="73320"/>
                    <a:pt x="766772" y="80172"/>
                  </a:cubicBezTo>
                  <a:cubicBezTo>
                    <a:pt x="773624" y="87024"/>
                    <a:pt x="778249" y="92849"/>
                    <a:pt x="780648" y="97646"/>
                  </a:cubicBezTo>
                  <a:cubicBezTo>
                    <a:pt x="783046" y="102442"/>
                    <a:pt x="785101" y="108781"/>
                    <a:pt x="786815" y="116661"/>
                  </a:cubicBezTo>
                  <a:cubicBezTo>
                    <a:pt x="788528" y="124541"/>
                    <a:pt x="789727" y="134477"/>
                    <a:pt x="790412" y="146468"/>
                  </a:cubicBezTo>
                  <a:cubicBezTo>
                    <a:pt x="791097" y="158460"/>
                    <a:pt x="791440" y="173363"/>
                    <a:pt x="791440" y="191179"/>
                  </a:cubicBezTo>
                  <a:cubicBezTo>
                    <a:pt x="791440" y="211051"/>
                    <a:pt x="790926" y="227839"/>
                    <a:pt x="789898" y="241544"/>
                  </a:cubicBezTo>
                  <a:cubicBezTo>
                    <a:pt x="788870" y="255248"/>
                    <a:pt x="787157" y="266555"/>
                    <a:pt x="784759" y="275463"/>
                  </a:cubicBezTo>
                  <a:cubicBezTo>
                    <a:pt x="782361" y="284371"/>
                    <a:pt x="778934" y="290880"/>
                    <a:pt x="774480" y="294992"/>
                  </a:cubicBezTo>
                  <a:cubicBezTo>
                    <a:pt x="770027" y="299103"/>
                    <a:pt x="764031" y="301159"/>
                    <a:pt x="756493" y="301159"/>
                  </a:cubicBezTo>
                  <a:cubicBezTo>
                    <a:pt x="748956" y="301159"/>
                    <a:pt x="736964" y="296362"/>
                    <a:pt x="720519" y="286769"/>
                  </a:cubicBezTo>
                  <a:cubicBezTo>
                    <a:pt x="704073" y="277176"/>
                    <a:pt x="683859" y="266726"/>
                    <a:pt x="659876" y="255420"/>
                  </a:cubicBezTo>
                  <a:cubicBezTo>
                    <a:pt x="635893" y="244113"/>
                    <a:pt x="608141" y="233835"/>
                    <a:pt x="576620" y="224584"/>
                  </a:cubicBezTo>
                  <a:cubicBezTo>
                    <a:pt x="545100" y="215334"/>
                    <a:pt x="510496" y="210708"/>
                    <a:pt x="472808" y="210708"/>
                  </a:cubicBezTo>
                  <a:cubicBezTo>
                    <a:pt x="443343" y="210708"/>
                    <a:pt x="417647" y="214306"/>
                    <a:pt x="395720" y="221501"/>
                  </a:cubicBezTo>
                  <a:cubicBezTo>
                    <a:pt x="373792" y="228696"/>
                    <a:pt x="355463" y="238631"/>
                    <a:pt x="340730" y="251308"/>
                  </a:cubicBezTo>
                  <a:cubicBezTo>
                    <a:pt x="325998" y="263985"/>
                    <a:pt x="315034" y="279231"/>
                    <a:pt x="307839" y="297047"/>
                  </a:cubicBezTo>
                  <a:cubicBezTo>
                    <a:pt x="300644" y="314863"/>
                    <a:pt x="297047" y="333707"/>
                    <a:pt x="297047" y="353579"/>
                  </a:cubicBezTo>
                  <a:cubicBezTo>
                    <a:pt x="297047" y="383044"/>
                    <a:pt x="305098" y="408568"/>
                    <a:pt x="321201" y="430153"/>
                  </a:cubicBezTo>
                  <a:cubicBezTo>
                    <a:pt x="337304" y="451738"/>
                    <a:pt x="358889" y="470924"/>
                    <a:pt x="385955" y="487712"/>
                  </a:cubicBezTo>
                  <a:cubicBezTo>
                    <a:pt x="413022" y="504501"/>
                    <a:pt x="443686" y="520261"/>
                    <a:pt x="477947" y="534993"/>
                  </a:cubicBezTo>
                  <a:cubicBezTo>
                    <a:pt x="512209" y="549726"/>
                    <a:pt x="547156" y="565315"/>
                    <a:pt x="582788" y="581760"/>
                  </a:cubicBezTo>
                  <a:cubicBezTo>
                    <a:pt x="618420" y="598206"/>
                    <a:pt x="653366" y="616878"/>
                    <a:pt x="687628" y="637778"/>
                  </a:cubicBezTo>
                  <a:cubicBezTo>
                    <a:pt x="721889" y="658677"/>
                    <a:pt x="752382" y="683688"/>
                    <a:pt x="779106" y="712810"/>
                  </a:cubicBezTo>
                  <a:cubicBezTo>
                    <a:pt x="805830" y="741932"/>
                    <a:pt x="827414" y="776194"/>
                    <a:pt x="843860" y="815595"/>
                  </a:cubicBezTo>
                  <a:cubicBezTo>
                    <a:pt x="860305" y="854995"/>
                    <a:pt x="868528" y="901420"/>
                    <a:pt x="868528" y="954868"/>
                  </a:cubicBezTo>
                  <a:cubicBezTo>
                    <a:pt x="868528" y="1024761"/>
                    <a:pt x="855509" y="1086089"/>
                    <a:pt x="829470" y="1138852"/>
                  </a:cubicBezTo>
                  <a:cubicBezTo>
                    <a:pt x="803431" y="1191614"/>
                    <a:pt x="768142" y="1235640"/>
                    <a:pt x="723602" y="1270930"/>
                  </a:cubicBezTo>
                  <a:cubicBezTo>
                    <a:pt x="679062" y="1306219"/>
                    <a:pt x="626985" y="1332772"/>
                    <a:pt x="567370" y="1350588"/>
                  </a:cubicBezTo>
                  <a:cubicBezTo>
                    <a:pt x="507755" y="1368404"/>
                    <a:pt x="444029" y="1377312"/>
                    <a:pt x="376191" y="1377312"/>
                  </a:cubicBezTo>
                  <a:cubicBezTo>
                    <a:pt x="330280" y="1377312"/>
                    <a:pt x="287625" y="1373543"/>
                    <a:pt x="248224" y="1366005"/>
                  </a:cubicBezTo>
                  <a:cubicBezTo>
                    <a:pt x="208823" y="1358468"/>
                    <a:pt x="174048" y="1349389"/>
                    <a:pt x="143898" y="1338767"/>
                  </a:cubicBezTo>
                  <a:cubicBezTo>
                    <a:pt x="113748" y="1328146"/>
                    <a:pt x="88566" y="1317011"/>
                    <a:pt x="68351" y="1305362"/>
                  </a:cubicBezTo>
                  <a:cubicBezTo>
                    <a:pt x="48137" y="1293714"/>
                    <a:pt x="33576" y="1283435"/>
                    <a:pt x="24668" y="1274527"/>
                  </a:cubicBezTo>
                  <a:cubicBezTo>
                    <a:pt x="15760" y="1265619"/>
                    <a:pt x="9422" y="1252771"/>
                    <a:pt x="5653" y="1235983"/>
                  </a:cubicBezTo>
                  <a:cubicBezTo>
                    <a:pt x="1884" y="1219195"/>
                    <a:pt x="0" y="1195041"/>
                    <a:pt x="0" y="1163520"/>
                  </a:cubicBezTo>
                  <a:cubicBezTo>
                    <a:pt x="0" y="1142278"/>
                    <a:pt x="685" y="1124462"/>
                    <a:pt x="2055" y="1110072"/>
                  </a:cubicBezTo>
                  <a:cubicBezTo>
                    <a:pt x="3426" y="1095682"/>
                    <a:pt x="5653" y="1084033"/>
                    <a:pt x="8736" y="1075125"/>
                  </a:cubicBezTo>
                  <a:cubicBezTo>
                    <a:pt x="11820" y="1066217"/>
                    <a:pt x="15931" y="1059879"/>
                    <a:pt x="21071" y="1056110"/>
                  </a:cubicBezTo>
                  <a:cubicBezTo>
                    <a:pt x="26210" y="1052342"/>
                    <a:pt x="32206" y="1050457"/>
                    <a:pt x="39058" y="1050457"/>
                  </a:cubicBezTo>
                  <a:cubicBezTo>
                    <a:pt x="48651" y="1050457"/>
                    <a:pt x="62184" y="1056110"/>
                    <a:pt x="79658" y="1067417"/>
                  </a:cubicBezTo>
                  <a:cubicBezTo>
                    <a:pt x="97131" y="1078723"/>
                    <a:pt x="119572" y="1091228"/>
                    <a:pt x="146982" y="1104933"/>
                  </a:cubicBezTo>
                  <a:cubicBezTo>
                    <a:pt x="174391" y="1118638"/>
                    <a:pt x="207110" y="1131143"/>
                    <a:pt x="245141" y="1142449"/>
                  </a:cubicBezTo>
                  <a:cubicBezTo>
                    <a:pt x="283171" y="1153755"/>
                    <a:pt x="327197" y="1159409"/>
                    <a:pt x="377219" y="1159409"/>
                  </a:cubicBezTo>
                  <a:cubicBezTo>
                    <a:pt x="410110" y="1159409"/>
                    <a:pt x="439574" y="1155469"/>
                    <a:pt x="465613" y="1147588"/>
                  </a:cubicBezTo>
                  <a:cubicBezTo>
                    <a:pt x="491652" y="1139708"/>
                    <a:pt x="513751" y="1128573"/>
                    <a:pt x="531909" y="1114183"/>
                  </a:cubicBezTo>
                  <a:cubicBezTo>
                    <a:pt x="550068" y="1099794"/>
                    <a:pt x="563944" y="1081978"/>
                    <a:pt x="573537" y="1060736"/>
                  </a:cubicBezTo>
                  <a:cubicBezTo>
                    <a:pt x="583130" y="1039494"/>
                    <a:pt x="587927" y="1015853"/>
                    <a:pt x="587927" y="989814"/>
                  </a:cubicBezTo>
                  <a:cubicBezTo>
                    <a:pt x="587927" y="959664"/>
                    <a:pt x="579704" y="933797"/>
                    <a:pt x="563258" y="912212"/>
                  </a:cubicBezTo>
                  <a:cubicBezTo>
                    <a:pt x="546813" y="890627"/>
                    <a:pt x="525400" y="871441"/>
                    <a:pt x="499018" y="854653"/>
                  </a:cubicBezTo>
                  <a:cubicBezTo>
                    <a:pt x="472637" y="837865"/>
                    <a:pt x="442658" y="822104"/>
                    <a:pt x="409082" y="807372"/>
                  </a:cubicBezTo>
                  <a:cubicBezTo>
                    <a:pt x="375506" y="792640"/>
                    <a:pt x="340901" y="777051"/>
                    <a:pt x="305269" y="760605"/>
                  </a:cubicBezTo>
                  <a:cubicBezTo>
                    <a:pt x="269638" y="744160"/>
                    <a:pt x="235034" y="725487"/>
                    <a:pt x="201457" y="704588"/>
                  </a:cubicBezTo>
                  <a:cubicBezTo>
                    <a:pt x="167881" y="683688"/>
                    <a:pt x="137902" y="658677"/>
                    <a:pt x="111521" y="629555"/>
                  </a:cubicBezTo>
                  <a:cubicBezTo>
                    <a:pt x="85140" y="600433"/>
                    <a:pt x="63726" y="566000"/>
                    <a:pt x="47281" y="526257"/>
                  </a:cubicBezTo>
                  <a:cubicBezTo>
                    <a:pt x="30835" y="486513"/>
                    <a:pt x="22612" y="438890"/>
                    <a:pt x="22612" y="383386"/>
                  </a:cubicBezTo>
                  <a:cubicBezTo>
                    <a:pt x="22612" y="319660"/>
                    <a:pt x="34433" y="263642"/>
                    <a:pt x="58073" y="215334"/>
                  </a:cubicBezTo>
                  <a:cubicBezTo>
                    <a:pt x="81713" y="167025"/>
                    <a:pt x="113577" y="126939"/>
                    <a:pt x="153663" y="95076"/>
                  </a:cubicBezTo>
                  <a:cubicBezTo>
                    <a:pt x="193748" y="63213"/>
                    <a:pt x="241029" y="39401"/>
                    <a:pt x="295505" y="23641"/>
                  </a:cubicBezTo>
                  <a:cubicBezTo>
                    <a:pt x="349981" y="7880"/>
                    <a:pt x="407711" y="0"/>
                    <a:pt x="468697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9600" b="1" dirty="0">
                <a:solidFill>
                  <a:schemeClr val="accent5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B06146D-63C5-4B58-B4EA-4665C916004C}"/>
                </a:ext>
              </a:extLst>
            </p:cNvPr>
            <p:cNvSpPr txBox="1"/>
            <p:nvPr/>
          </p:nvSpPr>
          <p:spPr>
            <a:xfrm>
              <a:off x="2565657" y="2871677"/>
              <a:ext cx="1259109" cy="1377312"/>
            </a:xfrm>
            <a:custGeom>
              <a:avLst/>
              <a:gdLst>
                <a:gd name="connsiteX0" fmla="*/ 642403 w 1259109"/>
                <a:gd name="connsiteY0" fmla="*/ 0 h 1377312"/>
                <a:gd name="connsiteX1" fmla="*/ 909128 w 1259109"/>
                <a:gd name="connsiteY1" fmla="*/ 40086 h 1377312"/>
                <a:gd name="connsiteX2" fmla="*/ 1102363 w 1259109"/>
                <a:gd name="connsiteY2" fmla="*/ 163428 h 1377312"/>
                <a:gd name="connsiteX3" fmla="*/ 1219537 w 1259109"/>
                <a:gd name="connsiteY3" fmla="*/ 373622 h 1377312"/>
                <a:gd name="connsiteX4" fmla="*/ 1259109 w 1259109"/>
                <a:gd name="connsiteY4" fmla="*/ 673238 h 1377312"/>
                <a:gd name="connsiteX5" fmla="*/ 1217996 w 1259109"/>
                <a:gd name="connsiteY5" fmla="*/ 969257 h 1377312"/>
                <a:gd name="connsiteX6" fmla="*/ 1095682 w 1259109"/>
                <a:gd name="connsiteY6" fmla="*/ 1190758 h 1377312"/>
                <a:gd name="connsiteX7" fmla="*/ 894739 w 1259109"/>
                <a:gd name="connsiteY7" fmla="*/ 1329517 h 1377312"/>
                <a:gd name="connsiteX8" fmla="*/ 617735 w 1259109"/>
                <a:gd name="connsiteY8" fmla="*/ 1377312 h 1377312"/>
                <a:gd name="connsiteX9" fmla="*/ 346898 w 1259109"/>
                <a:gd name="connsiteY9" fmla="*/ 1336712 h 1377312"/>
                <a:gd name="connsiteX10" fmla="*/ 154177 w 1259109"/>
                <a:gd name="connsiteY10" fmla="*/ 1212856 h 1377312"/>
                <a:gd name="connsiteX11" fmla="*/ 38544 w 1259109"/>
                <a:gd name="connsiteY11" fmla="*/ 1001121 h 1377312"/>
                <a:gd name="connsiteX12" fmla="*/ 0 w 1259109"/>
                <a:gd name="connsiteY12" fmla="*/ 696879 h 1377312"/>
                <a:gd name="connsiteX13" fmla="*/ 41114 w 1259109"/>
                <a:gd name="connsiteY13" fmla="*/ 406513 h 1377312"/>
                <a:gd name="connsiteX14" fmla="*/ 163427 w 1259109"/>
                <a:gd name="connsiteY14" fmla="*/ 187068 h 1377312"/>
                <a:gd name="connsiteX15" fmla="*/ 364371 w 1259109"/>
                <a:gd name="connsiteY15" fmla="*/ 48309 h 1377312"/>
                <a:gd name="connsiteX16" fmla="*/ 642403 w 1259109"/>
                <a:gd name="connsiteY16" fmla="*/ 0 h 137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59109" h="1377312">
                  <a:moveTo>
                    <a:pt x="642403" y="0"/>
                  </a:moveTo>
                  <a:cubicBezTo>
                    <a:pt x="743132" y="0"/>
                    <a:pt x="832040" y="13362"/>
                    <a:pt x="909128" y="40086"/>
                  </a:cubicBezTo>
                  <a:cubicBezTo>
                    <a:pt x="986217" y="66810"/>
                    <a:pt x="1050628" y="107924"/>
                    <a:pt x="1102363" y="163428"/>
                  </a:cubicBezTo>
                  <a:cubicBezTo>
                    <a:pt x="1154098" y="218931"/>
                    <a:pt x="1193156" y="288996"/>
                    <a:pt x="1219537" y="373622"/>
                  </a:cubicBezTo>
                  <a:cubicBezTo>
                    <a:pt x="1245919" y="458248"/>
                    <a:pt x="1259109" y="558120"/>
                    <a:pt x="1259109" y="673238"/>
                  </a:cubicBezTo>
                  <a:cubicBezTo>
                    <a:pt x="1259109" y="783560"/>
                    <a:pt x="1245405" y="882233"/>
                    <a:pt x="1217996" y="969257"/>
                  </a:cubicBezTo>
                  <a:cubicBezTo>
                    <a:pt x="1190586" y="1056282"/>
                    <a:pt x="1149815" y="1130115"/>
                    <a:pt x="1095682" y="1190758"/>
                  </a:cubicBezTo>
                  <a:cubicBezTo>
                    <a:pt x="1041549" y="1251401"/>
                    <a:pt x="974568" y="1297654"/>
                    <a:pt x="894739" y="1329517"/>
                  </a:cubicBezTo>
                  <a:cubicBezTo>
                    <a:pt x="814909" y="1361380"/>
                    <a:pt x="722575" y="1377312"/>
                    <a:pt x="617735" y="1377312"/>
                  </a:cubicBezTo>
                  <a:cubicBezTo>
                    <a:pt x="514265" y="1377312"/>
                    <a:pt x="423986" y="1363778"/>
                    <a:pt x="346898" y="1336712"/>
                  </a:cubicBezTo>
                  <a:cubicBezTo>
                    <a:pt x="269809" y="1309645"/>
                    <a:pt x="205569" y="1268360"/>
                    <a:pt x="154177" y="1212856"/>
                  </a:cubicBezTo>
                  <a:cubicBezTo>
                    <a:pt x="102785" y="1157353"/>
                    <a:pt x="64240" y="1086774"/>
                    <a:pt x="38544" y="1001121"/>
                  </a:cubicBezTo>
                  <a:cubicBezTo>
                    <a:pt x="12848" y="915467"/>
                    <a:pt x="0" y="814053"/>
                    <a:pt x="0" y="696879"/>
                  </a:cubicBezTo>
                  <a:cubicBezTo>
                    <a:pt x="0" y="589298"/>
                    <a:pt x="13705" y="492509"/>
                    <a:pt x="41114" y="406513"/>
                  </a:cubicBezTo>
                  <a:cubicBezTo>
                    <a:pt x="68523" y="320516"/>
                    <a:pt x="109294" y="247368"/>
                    <a:pt x="163427" y="187068"/>
                  </a:cubicBezTo>
                  <a:cubicBezTo>
                    <a:pt x="217561" y="126768"/>
                    <a:pt x="284542" y="80515"/>
                    <a:pt x="364371" y="48309"/>
                  </a:cubicBezTo>
                  <a:cubicBezTo>
                    <a:pt x="444200" y="16103"/>
                    <a:pt x="536877" y="0"/>
                    <a:pt x="642403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9600" b="1" dirty="0">
                <a:solidFill>
                  <a:schemeClr val="accent5"/>
                </a:solidFill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81D619B-2F79-4D5E-8668-506E1F6C0A23}"/>
                </a:ext>
              </a:extLst>
            </p:cNvPr>
            <p:cNvSpPr txBox="1"/>
            <p:nvPr/>
          </p:nvSpPr>
          <p:spPr>
            <a:xfrm>
              <a:off x="1514688" y="2895319"/>
              <a:ext cx="1017566" cy="1336197"/>
            </a:xfrm>
            <a:custGeom>
              <a:avLst/>
              <a:gdLst/>
              <a:ahLst/>
              <a:cxnLst/>
              <a:rect l="l" t="t" r="r" b="b"/>
              <a:pathLst>
                <a:path w="1017566" h="1336197">
                  <a:moveTo>
                    <a:pt x="40086" y="0"/>
                  </a:moveTo>
                  <a:lnTo>
                    <a:pt x="977480" y="0"/>
                  </a:lnTo>
                  <a:cubicBezTo>
                    <a:pt x="983647" y="0"/>
                    <a:pt x="989300" y="1884"/>
                    <a:pt x="994439" y="5653"/>
                  </a:cubicBezTo>
                  <a:cubicBezTo>
                    <a:pt x="999578" y="9422"/>
                    <a:pt x="1003861" y="15589"/>
                    <a:pt x="1007287" y="24154"/>
                  </a:cubicBezTo>
                  <a:cubicBezTo>
                    <a:pt x="1010713" y="32720"/>
                    <a:pt x="1013283" y="44197"/>
                    <a:pt x="1014996" y="58587"/>
                  </a:cubicBezTo>
                  <a:cubicBezTo>
                    <a:pt x="1016709" y="72977"/>
                    <a:pt x="1017566" y="90450"/>
                    <a:pt x="1017566" y="111007"/>
                  </a:cubicBezTo>
                  <a:cubicBezTo>
                    <a:pt x="1017566" y="130879"/>
                    <a:pt x="1016709" y="147838"/>
                    <a:pt x="1014996" y="161885"/>
                  </a:cubicBezTo>
                  <a:cubicBezTo>
                    <a:pt x="1013283" y="175932"/>
                    <a:pt x="1010713" y="187239"/>
                    <a:pt x="1007287" y="195804"/>
                  </a:cubicBezTo>
                  <a:cubicBezTo>
                    <a:pt x="1003861" y="204369"/>
                    <a:pt x="999578" y="210708"/>
                    <a:pt x="994439" y="214819"/>
                  </a:cubicBezTo>
                  <a:cubicBezTo>
                    <a:pt x="989300" y="218931"/>
                    <a:pt x="983647" y="220986"/>
                    <a:pt x="977480" y="220986"/>
                  </a:cubicBezTo>
                  <a:lnTo>
                    <a:pt x="644458" y="220986"/>
                  </a:lnTo>
                  <a:lnTo>
                    <a:pt x="644458" y="1293028"/>
                  </a:lnTo>
                  <a:cubicBezTo>
                    <a:pt x="644458" y="1299880"/>
                    <a:pt x="642231" y="1306047"/>
                    <a:pt x="637777" y="1311529"/>
                  </a:cubicBezTo>
                  <a:cubicBezTo>
                    <a:pt x="633323" y="1317011"/>
                    <a:pt x="625957" y="1321465"/>
                    <a:pt x="615679" y="1324891"/>
                  </a:cubicBezTo>
                  <a:cubicBezTo>
                    <a:pt x="605400" y="1328317"/>
                    <a:pt x="591524" y="1331058"/>
                    <a:pt x="574051" y="1333114"/>
                  </a:cubicBezTo>
                  <a:cubicBezTo>
                    <a:pt x="556577" y="1335169"/>
                    <a:pt x="534821" y="1336197"/>
                    <a:pt x="508783" y="1336197"/>
                  </a:cubicBezTo>
                  <a:cubicBezTo>
                    <a:pt x="482744" y="1336197"/>
                    <a:pt x="460988" y="1335169"/>
                    <a:pt x="443514" y="1333114"/>
                  </a:cubicBezTo>
                  <a:cubicBezTo>
                    <a:pt x="426041" y="1331058"/>
                    <a:pt x="412165" y="1328317"/>
                    <a:pt x="401887" y="1324891"/>
                  </a:cubicBezTo>
                  <a:cubicBezTo>
                    <a:pt x="391608" y="1321465"/>
                    <a:pt x="384242" y="1317011"/>
                    <a:pt x="379788" y="1311529"/>
                  </a:cubicBezTo>
                  <a:cubicBezTo>
                    <a:pt x="375334" y="1306047"/>
                    <a:pt x="373107" y="1299880"/>
                    <a:pt x="373107" y="1293028"/>
                  </a:cubicBezTo>
                  <a:lnTo>
                    <a:pt x="373107" y="220986"/>
                  </a:lnTo>
                  <a:lnTo>
                    <a:pt x="40086" y="220986"/>
                  </a:lnTo>
                  <a:cubicBezTo>
                    <a:pt x="33233" y="220986"/>
                    <a:pt x="27409" y="218931"/>
                    <a:pt x="22612" y="214819"/>
                  </a:cubicBezTo>
                  <a:cubicBezTo>
                    <a:pt x="17816" y="210708"/>
                    <a:pt x="13704" y="204369"/>
                    <a:pt x="10278" y="195804"/>
                  </a:cubicBezTo>
                  <a:cubicBezTo>
                    <a:pt x="6852" y="187239"/>
                    <a:pt x="4282" y="175932"/>
                    <a:pt x="2569" y="161885"/>
                  </a:cubicBezTo>
                  <a:cubicBezTo>
                    <a:pt x="856" y="147838"/>
                    <a:pt x="0" y="130879"/>
                    <a:pt x="0" y="111007"/>
                  </a:cubicBezTo>
                  <a:cubicBezTo>
                    <a:pt x="0" y="90450"/>
                    <a:pt x="856" y="72977"/>
                    <a:pt x="2569" y="58587"/>
                  </a:cubicBezTo>
                  <a:cubicBezTo>
                    <a:pt x="4282" y="44197"/>
                    <a:pt x="6852" y="32720"/>
                    <a:pt x="10278" y="24154"/>
                  </a:cubicBezTo>
                  <a:cubicBezTo>
                    <a:pt x="13704" y="15589"/>
                    <a:pt x="17816" y="9422"/>
                    <a:pt x="22612" y="5653"/>
                  </a:cubicBezTo>
                  <a:cubicBezTo>
                    <a:pt x="27409" y="1884"/>
                    <a:pt x="33233" y="0"/>
                    <a:pt x="4008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9600" b="1" dirty="0">
                <a:solidFill>
                  <a:schemeClr val="accent5"/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FE3D698-95E3-4072-9C85-B6BD19813EBA}"/>
                </a:ext>
              </a:extLst>
            </p:cNvPr>
            <p:cNvSpPr txBox="1"/>
            <p:nvPr/>
          </p:nvSpPr>
          <p:spPr>
            <a:xfrm>
              <a:off x="4047580" y="2895319"/>
              <a:ext cx="910670" cy="1336197"/>
            </a:xfrm>
            <a:custGeom>
              <a:avLst/>
              <a:gdLst/>
              <a:ahLst/>
              <a:cxnLst/>
              <a:rect l="l" t="t" r="r" b="b"/>
              <a:pathLst>
                <a:path w="910670" h="1336197">
                  <a:moveTo>
                    <a:pt x="91478" y="0"/>
                  </a:moveTo>
                  <a:lnTo>
                    <a:pt x="404970" y="0"/>
                  </a:lnTo>
                  <a:cubicBezTo>
                    <a:pt x="436491" y="0"/>
                    <a:pt x="466470" y="1199"/>
                    <a:pt x="494907" y="3597"/>
                  </a:cubicBezTo>
                  <a:cubicBezTo>
                    <a:pt x="523344" y="5996"/>
                    <a:pt x="557434" y="11135"/>
                    <a:pt x="597177" y="19015"/>
                  </a:cubicBezTo>
                  <a:cubicBezTo>
                    <a:pt x="636921" y="26895"/>
                    <a:pt x="677178" y="41456"/>
                    <a:pt x="717949" y="62698"/>
                  </a:cubicBezTo>
                  <a:cubicBezTo>
                    <a:pt x="758720" y="83940"/>
                    <a:pt x="793496" y="110836"/>
                    <a:pt x="822275" y="143384"/>
                  </a:cubicBezTo>
                  <a:cubicBezTo>
                    <a:pt x="851055" y="175932"/>
                    <a:pt x="872982" y="213963"/>
                    <a:pt x="888057" y="257475"/>
                  </a:cubicBezTo>
                  <a:cubicBezTo>
                    <a:pt x="903132" y="300987"/>
                    <a:pt x="910670" y="349809"/>
                    <a:pt x="910670" y="403943"/>
                  </a:cubicBezTo>
                  <a:cubicBezTo>
                    <a:pt x="910670" y="478633"/>
                    <a:pt x="899021" y="544757"/>
                    <a:pt x="875723" y="602316"/>
                  </a:cubicBezTo>
                  <a:cubicBezTo>
                    <a:pt x="852425" y="659876"/>
                    <a:pt x="818507" y="708356"/>
                    <a:pt x="773966" y="747756"/>
                  </a:cubicBezTo>
                  <a:cubicBezTo>
                    <a:pt x="729426" y="787157"/>
                    <a:pt x="674780" y="817136"/>
                    <a:pt x="610025" y="837693"/>
                  </a:cubicBezTo>
                  <a:cubicBezTo>
                    <a:pt x="545271" y="858250"/>
                    <a:pt x="469039" y="868528"/>
                    <a:pt x="381330" y="868528"/>
                  </a:cubicBezTo>
                  <a:lnTo>
                    <a:pt x="270323" y="868528"/>
                  </a:lnTo>
                  <a:lnTo>
                    <a:pt x="270323" y="1293028"/>
                  </a:lnTo>
                  <a:cubicBezTo>
                    <a:pt x="270323" y="1299880"/>
                    <a:pt x="268096" y="1306047"/>
                    <a:pt x="263642" y="1311529"/>
                  </a:cubicBezTo>
                  <a:cubicBezTo>
                    <a:pt x="259188" y="1317011"/>
                    <a:pt x="251821" y="1321465"/>
                    <a:pt x="241543" y="1324891"/>
                  </a:cubicBezTo>
                  <a:cubicBezTo>
                    <a:pt x="231265" y="1328317"/>
                    <a:pt x="217560" y="1331058"/>
                    <a:pt x="200429" y="1333114"/>
                  </a:cubicBezTo>
                  <a:cubicBezTo>
                    <a:pt x="183299" y="1335169"/>
                    <a:pt x="161371" y="1336197"/>
                    <a:pt x="134647" y="1336197"/>
                  </a:cubicBezTo>
                  <a:cubicBezTo>
                    <a:pt x="108608" y="1336197"/>
                    <a:pt x="86852" y="1335169"/>
                    <a:pt x="69379" y="1333114"/>
                  </a:cubicBezTo>
                  <a:cubicBezTo>
                    <a:pt x="51906" y="1331058"/>
                    <a:pt x="38030" y="1328317"/>
                    <a:pt x="27751" y="1324891"/>
                  </a:cubicBezTo>
                  <a:cubicBezTo>
                    <a:pt x="17473" y="1321465"/>
                    <a:pt x="10278" y="1317011"/>
                    <a:pt x="6167" y="1311529"/>
                  </a:cubicBezTo>
                  <a:cubicBezTo>
                    <a:pt x="2055" y="1306047"/>
                    <a:pt x="0" y="1299880"/>
                    <a:pt x="0" y="1293028"/>
                  </a:cubicBezTo>
                  <a:lnTo>
                    <a:pt x="0" y="96617"/>
                  </a:lnTo>
                  <a:cubicBezTo>
                    <a:pt x="0" y="64411"/>
                    <a:pt x="8394" y="40257"/>
                    <a:pt x="25182" y="24154"/>
                  </a:cubicBezTo>
                  <a:cubicBezTo>
                    <a:pt x="41970" y="8051"/>
                    <a:pt x="64069" y="0"/>
                    <a:pt x="91478" y="0"/>
                  </a:cubicBezTo>
                  <a:close/>
                  <a:moveTo>
                    <a:pt x="270323" y="208652"/>
                  </a:moveTo>
                  <a:lnTo>
                    <a:pt x="270323" y="659876"/>
                  </a:lnTo>
                  <a:lnTo>
                    <a:pt x="391608" y="659876"/>
                  </a:lnTo>
                  <a:cubicBezTo>
                    <a:pt x="434778" y="659876"/>
                    <a:pt x="470924" y="654051"/>
                    <a:pt x="500046" y="642402"/>
                  </a:cubicBezTo>
                  <a:cubicBezTo>
                    <a:pt x="529168" y="630753"/>
                    <a:pt x="552980" y="614479"/>
                    <a:pt x="571481" y="593580"/>
                  </a:cubicBezTo>
                  <a:cubicBezTo>
                    <a:pt x="589982" y="572680"/>
                    <a:pt x="604030" y="547669"/>
                    <a:pt x="613623" y="518547"/>
                  </a:cubicBezTo>
                  <a:cubicBezTo>
                    <a:pt x="623216" y="489425"/>
                    <a:pt x="628013" y="457733"/>
                    <a:pt x="628013" y="423472"/>
                  </a:cubicBezTo>
                  <a:cubicBezTo>
                    <a:pt x="628013" y="376876"/>
                    <a:pt x="619790" y="338503"/>
                    <a:pt x="603344" y="308353"/>
                  </a:cubicBezTo>
                  <a:cubicBezTo>
                    <a:pt x="586899" y="278203"/>
                    <a:pt x="566685" y="255933"/>
                    <a:pt x="542701" y="241543"/>
                  </a:cubicBezTo>
                  <a:cubicBezTo>
                    <a:pt x="518719" y="227153"/>
                    <a:pt x="493536" y="218074"/>
                    <a:pt x="467155" y="214305"/>
                  </a:cubicBezTo>
                  <a:cubicBezTo>
                    <a:pt x="440774" y="210537"/>
                    <a:pt x="413536" y="208652"/>
                    <a:pt x="385441" y="208652"/>
                  </a:cubicBezTo>
                  <a:lnTo>
                    <a:pt x="270323" y="208652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9600" b="1" dirty="0">
                <a:solidFill>
                  <a:schemeClr val="accent5"/>
                </a:solidFill>
              </a:endParaRPr>
            </a:p>
          </p:txBody>
        </p:sp>
        <p:sp>
          <p:nvSpPr>
            <p:cNvPr id="55" name="Graphic 48" descr="Raised hand">
              <a:extLst>
                <a:ext uri="{FF2B5EF4-FFF2-40B4-BE49-F238E27FC236}">
                  <a16:creationId xmlns:a16="http://schemas.microsoft.com/office/drawing/2014/main" id="{D6DAD639-5EFF-4861-ADED-DC3E113BAF48}"/>
                </a:ext>
              </a:extLst>
            </p:cNvPr>
            <p:cNvSpPr/>
            <p:nvPr/>
          </p:nvSpPr>
          <p:spPr>
            <a:xfrm>
              <a:off x="2878435" y="3096482"/>
              <a:ext cx="633782" cy="916386"/>
            </a:xfrm>
            <a:custGeom>
              <a:avLst/>
              <a:gdLst>
                <a:gd name="connsiteX0" fmla="*/ 50910 w 633782"/>
                <a:gd name="connsiteY0" fmla="*/ 181015 h 916386"/>
                <a:gd name="connsiteX1" fmla="*/ 101821 w 633782"/>
                <a:gd name="connsiteY1" fmla="*/ 231925 h 916386"/>
                <a:gd name="connsiteX2" fmla="*/ 101821 w 633782"/>
                <a:gd name="connsiteY2" fmla="*/ 452537 h 916386"/>
                <a:gd name="connsiteX3" fmla="*/ 113134 w 633782"/>
                <a:gd name="connsiteY3" fmla="*/ 463850 h 916386"/>
                <a:gd name="connsiteX4" fmla="*/ 124448 w 633782"/>
                <a:gd name="connsiteY4" fmla="*/ 452537 h 916386"/>
                <a:gd name="connsiteX5" fmla="*/ 124448 w 633782"/>
                <a:gd name="connsiteY5" fmla="*/ 118791 h 916386"/>
                <a:gd name="connsiteX6" fmla="*/ 175358 w 633782"/>
                <a:gd name="connsiteY6" fmla="*/ 67881 h 916386"/>
                <a:gd name="connsiteX7" fmla="*/ 226268 w 633782"/>
                <a:gd name="connsiteY7" fmla="*/ 118791 h 916386"/>
                <a:gd name="connsiteX8" fmla="*/ 226268 w 633782"/>
                <a:gd name="connsiteY8" fmla="*/ 452537 h 916386"/>
                <a:gd name="connsiteX9" fmla="*/ 237582 w 633782"/>
                <a:gd name="connsiteY9" fmla="*/ 463850 h 916386"/>
                <a:gd name="connsiteX10" fmla="*/ 248895 w 633782"/>
                <a:gd name="connsiteY10" fmla="*/ 452537 h 916386"/>
                <a:gd name="connsiteX11" fmla="*/ 248895 w 633782"/>
                <a:gd name="connsiteY11" fmla="*/ 49779 h 916386"/>
                <a:gd name="connsiteX12" fmla="*/ 248895 w 633782"/>
                <a:gd name="connsiteY12" fmla="*/ 49779 h 916386"/>
                <a:gd name="connsiteX13" fmla="*/ 299806 w 633782"/>
                <a:gd name="connsiteY13" fmla="*/ 0 h 916386"/>
                <a:gd name="connsiteX14" fmla="*/ 350716 w 633782"/>
                <a:gd name="connsiteY14" fmla="*/ 49779 h 916386"/>
                <a:gd name="connsiteX15" fmla="*/ 350716 w 633782"/>
                <a:gd name="connsiteY15" fmla="*/ 49779 h 916386"/>
                <a:gd name="connsiteX16" fmla="*/ 350716 w 633782"/>
                <a:gd name="connsiteY16" fmla="*/ 452537 h 916386"/>
                <a:gd name="connsiteX17" fmla="*/ 362029 w 633782"/>
                <a:gd name="connsiteY17" fmla="*/ 463850 h 916386"/>
                <a:gd name="connsiteX18" fmla="*/ 373343 w 633782"/>
                <a:gd name="connsiteY18" fmla="*/ 452537 h 916386"/>
                <a:gd name="connsiteX19" fmla="*/ 373343 w 633782"/>
                <a:gd name="connsiteY19" fmla="*/ 118791 h 916386"/>
                <a:gd name="connsiteX20" fmla="*/ 424253 w 633782"/>
                <a:gd name="connsiteY20" fmla="*/ 67881 h 916386"/>
                <a:gd name="connsiteX21" fmla="*/ 475164 w 633782"/>
                <a:gd name="connsiteY21" fmla="*/ 118791 h 916386"/>
                <a:gd name="connsiteX22" fmla="*/ 475164 w 633782"/>
                <a:gd name="connsiteY22" fmla="*/ 452537 h 916386"/>
                <a:gd name="connsiteX23" fmla="*/ 475164 w 633782"/>
                <a:gd name="connsiteY23" fmla="*/ 582641 h 916386"/>
                <a:gd name="connsiteX24" fmla="*/ 521549 w 633782"/>
                <a:gd name="connsiteY24" fmla="*/ 373343 h 916386"/>
                <a:gd name="connsiteX25" fmla="*/ 589429 w 633782"/>
                <a:gd name="connsiteY25" fmla="*/ 330352 h 916386"/>
                <a:gd name="connsiteX26" fmla="*/ 632420 w 633782"/>
                <a:gd name="connsiteY26" fmla="*/ 398232 h 916386"/>
                <a:gd name="connsiteX27" fmla="*/ 564540 w 633782"/>
                <a:gd name="connsiteY27" fmla="*/ 703695 h 916386"/>
                <a:gd name="connsiteX28" fmla="*/ 543044 w 633782"/>
                <a:gd name="connsiteY28" fmla="*/ 735372 h 916386"/>
                <a:gd name="connsiteX29" fmla="*/ 418596 w 633782"/>
                <a:gd name="connsiteY29" fmla="*/ 831536 h 916386"/>
                <a:gd name="connsiteX30" fmla="*/ 418596 w 633782"/>
                <a:gd name="connsiteY30" fmla="*/ 916387 h 916386"/>
                <a:gd name="connsiteX31" fmla="*/ 90507 w 633782"/>
                <a:gd name="connsiteY31" fmla="*/ 916387 h 916386"/>
                <a:gd name="connsiteX32" fmla="*/ 90507 w 633782"/>
                <a:gd name="connsiteY32" fmla="*/ 859820 h 916386"/>
                <a:gd name="connsiteX33" fmla="*/ 0 w 633782"/>
                <a:gd name="connsiteY33" fmla="*/ 622238 h 916386"/>
                <a:gd name="connsiteX34" fmla="*/ 0 w 633782"/>
                <a:gd name="connsiteY34" fmla="*/ 231925 h 916386"/>
                <a:gd name="connsiteX35" fmla="*/ 50910 w 633782"/>
                <a:gd name="connsiteY35" fmla="*/ 181015 h 916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782" h="916386">
                  <a:moveTo>
                    <a:pt x="50910" y="181015"/>
                  </a:moveTo>
                  <a:cubicBezTo>
                    <a:pt x="79194" y="181015"/>
                    <a:pt x="101821" y="203642"/>
                    <a:pt x="101821" y="231925"/>
                  </a:cubicBezTo>
                  <a:lnTo>
                    <a:pt x="101821" y="452537"/>
                  </a:lnTo>
                  <a:cubicBezTo>
                    <a:pt x="101821" y="458193"/>
                    <a:pt x="107477" y="463850"/>
                    <a:pt x="113134" y="463850"/>
                  </a:cubicBezTo>
                  <a:cubicBezTo>
                    <a:pt x="118791" y="463850"/>
                    <a:pt x="124448" y="458193"/>
                    <a:pt x="124448" y="452537"/>
                  </a:cubicBezTo>
                  <a:lnTo>
                    <a:pt x="124448" y="118791"/>
                  </a:lnTo>
                  <a:cubicBezTo>
                    <a:pt x="124448" y="90507"/>
                    <a:pt x="147074" y="67881"/>
                    <a:pt x="175358" y="67881"/>
                  </a:cubicBezTo>
                  <a:cubicBezTo>
                    <a:pt x="203642" y="67881"/>
                    <a:pt x="226268" y="90507"/>
                    <a:pt x="226268" y="118791"/>
                  </a:cubicBezTo>
                  <a:lnTo>
                    <a:pt x="226268" y="452537"/>
                  </a:lnTo>
                  <a:cubicBezTo>
                    <a:pt x="226268" y="458193"/>
                    <a:pt x="231925" y="463850"/>
                    <a:pt x="237582" y="463850"/>
                  </a:cubicBezTo>
                  <a:cubicBezTo>
                    <a:pt x="243238" y="463850"/>
                    <a:pt x="248895" y="458193"/>
                    <a:pt x="248895" y="452537"/>
                  </a:cubicBezTo>
                  <a:lnTo>
                    <a:pt x="248895" y="49779"/>
                  </a:lnTo>
                  <a:lnTo>
                    <a:pt x="248895" y="49779"/>
                  </a:lnTo>
                  <a:cubicBezTo>
                    <a:pt x="248895" y="22627"/>
                    <a:pt x="271522" y="0"/>
                    <a:pt x="299806" y="0"/>
                  </a:cubicBezTo>
                  <a:cubicBezTo>
                    <a:pt x="328089" y="0"/>
                    <a:pt x="350716" y="22627"/>
                    <a:pt x="350716" y="49779"/>
                  </a:cubicBezTo>
                  <a:lnTo>
                    <a:pt x="350716" y="49779"/>
                  </a:lnTo>
                  <a:lnTo>
                    <a:pt x="350716" y="452537"/>
                  </a:lnTo>
                  <a:cubicBezTo>
                    <a:pt x="350716" y="458193"/>
                    <a:pt x="356373" y="463850"/>
                    <a:pt x="362029" y="463850"/>
                  </a:cubicBezTo>
                  <a:cubicBezTo>
                    <a:pt x="367686" y="463850"/>
                    <a:pt x="373343" y="458193"/>
                    <a:pt x="373343" y="452537"/>
                  </a:cubicBezTo>
                  <a:lnTo>
                    <a:pt x="373343" y="118791"/>
                  </a:lnTo>
                  <a:cubicBezTo>
                    <a:pt x="373343" y="90507"/>
                    <a:pt x="395970" y="67881"/>
                    <a:pt x="424253" y="67881"/>
                  </a:cubicBezTo>
                  <a:cubicBezTo>
                    <a:pt x="452537" y="67881"/>
                    <a:pt x="475164" y="90507"/>
                    <a:pt x="475164" y="118791"/>
                  </a:cubicBezTo>
                  <a:lnTo>
                    <a:pt x="475164" y="452537"/>
                  </a:lnTo>
                  <a:lnTo>
                    <a:pt x="475164" y="582641"/>
                  </a:lnTo>
                  <a:lnTo>
                    <a:pt x="521549" y="373343"/>
                  </a:lnTo>
                  <a:cubicBezTo>
                    <a:pt x="528337" y="342797"/>
                    <a:pt x="558883" y="323564"/>
                    <a:pt x="589429" y="330352"/>
                  </a:cubicBezTo>
                  <a:cubicBezTo>
                    <a:pt x="619975" y="337140"/>
                    <a:pt x="639208" y="367686"/>
                    <a:pt x="632420" y="398232"/>
                  </a:cubicBezTo>
                  <a:lnTo>
                    <a:pt x="564540" y="703695"/>
                  </a:lnTo>
                  <a:cubicBezTo>
                    <a:pt x="561145" y="715008"/>
                    <a:pt x="554357" y="726321"/>
                    <a:pt x="543044" y="735372"/>
                  </a:cubicBezTo>
                  <a:lnTo>
                    <a:pt x="418596" y="831536"/>
                  </a:lnTo>
                  <a:lnTo>
                    <a:pt x="418596" y="916387"/>
                  </a:lnTo>
                  <a:lnTo>
                    <a:pt x="90507" y="916387"/>
                  </a:lnTo>
                  <a:lnTo>
                    <a:pt x="90507" y="859820"/>
                  </a:lnTo>
                  <a:cubicBezTo>
                    <a:pt x="90507" y="779494"/>
                    <a:pt x="0" y="773838"/>
                    <a:pt x="0" y="622238"/>
                  </a:cubicBezTo>
                  <a:cubicBezTo>
                    <a:pt x="0" y="616581"/>
                    <a:pt x="0" y="231925"/>
                    <a:pt x="0" y="231925"/>
                  </a:cubicBezTo>
                  <a:cubicBezTo>
                    <a:pt x="0" y="203642"/>
                    <a:pt x="22627" y="181015"/>
                    <a:pt x="50910" y="181015"/>
                  </a:cubicBezTo>
                  <a:close/>
                </a:path>
              </a:pathLst>
            </a:custGeom>
            <a:solidFill>
              <a:srgbClr val="2B323B"/>
            </a:solidFill>
            <a:ln w="113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 Coronavirus – Slide Template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314C404-67BC-4D1F-B72B-7AEA1A4D3EB5}"/>
              </a:ext>
            </a:extLst>
          </p:cNvPr>
          <p:cNvSpPr txBox="1"/>
          <p:nvPr/>
        </p:nvSpPr>
        <p:spPr>
          <a:xfrm>
            <a:off x="590860" y="4004246"/>
            <a:ext cx="467159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rgbClr val="DF361F"/>
                </a:solidFill>
              </a:rPr>
              <a:t>Coronavirus!</a:t>
            </a: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FF2082E-F1B6-495C-90C4-43D9A986993F}"/>
              </a:ext>
            </a:extLst>
          </p:cNvPr>
          <p:cNvGrpSpPr/>
          <p:nvPr/>
        </p:nvGrpSpPr>
        <p:grpSpPr>
          <a:xfrm>
            <a:off x="6318820" y="1103257"/>
            <a:ext cx="4444256" cy="4864608"/>
            <a:chOff x="7551091" y="1103257"/>
            <a:chExt cx="4444256" cy="4864608"/>
          </a:xfrm>
          <a:solidFill>
            <a:srgbClr val="DF361F"/>
          </a:solidFill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8D84A42E-FDEC-4ADE-81D8-25845A8C3C55}"/>
                </a:ext>
              </a:extLst>
            </p:cNvPr>
            <p:cNvSpPr/>
            <p:nvPr/>
          </p:nvSpPr>
          <p:spPr>
            <a:xfrm>
              <a:off x="9628993" y="2475046"/>
              <a:ext cx="512202" cy="512202"/>
            </a:xfrm>
            <a:prstGeom prst="ellipse">
              <a:avLst/>
            </a:prstGeom>
            <a:noFill/>
            <a:ln w="76200">
              <a:solidFill>
                <a:srgbClr val="DF36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DDF10C17-BB12-479D-A0D3-FB8BEC594A52}"/>
                </a:ext>
              </a:extLst>
            </p:cNvPr>
            <p:cNvSpPr/>
            <p:nvPr/>
          </p:nvSpPr>
          <p:spPr>
            <a:xfrm>
              <a:off x="10551211" y="3458099"/>
              <a:ext cx="256102" cy="256102"/>
            </a:xfrm>
            <a:prstGeom prst="ellipse">
              <a:avLst/>
            </a:prstGeom>
            <a:noFill/>
            <a:ln w="76200">
              <a:solidFill>
                <a:srgbClr val="DF36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22D45378-D052-4241-91E9-EAA68A3AF61B}"/>
                </a:ext>
              </a:extLst>
            </p:cNvPr>
            <p:cNvSpPr/>
            <p:nvPr/>
          </p:nvSpPr>
          <p:spPr>
            <a:xfrm>
              <a:off x="9575717" y="4176265"/>
              <a:ext cx="381979" cy="381979"/>
            </a:xfrm>
            <a:prstGeom prst="ellipse">
              <a:avLst/>
            </a:prstGeom>
            <a:noFill/>
            <a:ln w="76200">
              <a:solidFill>
                <a:srgbClr val="DF36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FA7BB7C1-A6EC-4348-8D09-891E64A11BD4}"/>
                </a:ext>
              </a:extLst>
            </p:cNvPr>
            <p:cNvSpPr/>
            <p:nvPr/>
          </p:nvSpPr>
          <p:spPr>
            <a:xfrm>
              <a:off x="8772168" y="3509400"/>
              <a:ext cx="493900" cy="493900"/>
            </a:xfrm>
            <a:prstGeom prst="ellipse">
              <a:avLst/>
            </a:prstGeom>
            <a:noFill/>
            <a:ln w="101600">
              <a:solidFill>
                <a:srgbClr val="DF36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0194DFAF-3E58-4E70-AEE1-9F7940CF7035}"/>
                </a:ext>
              </a:extLst>
            </p:cNvPr>
            <p:cNvSpPr/>
            <p:nvPr/>
          </p:nvSpPr>
          <p:spPr>
            <a:xfrm>
              <a:off x="10468618" y="3012590"/>
              <a:ext cx="155174" cy="155174"/>
            </a:xfrm>
            <a:prstGeom prst="ellipse">
              <a:avLst/>
            </a:prstGeom>
            <a:noFill/>
            <a:ln w="76200">
              <a:solidFill>
                <a:srgbClr val="DF36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A1195AE1-0E87-44E4-A6CF-0FF67B4B2B42}"/>
                </a:ext>
              </a:extLst>
            </p:cNvPr>
            <p:cNvSpPr/>
            <p:nvPr/>
          </p:nvSpPr>
          <p:spPr>
            <a:xfrm>
              <a:off x="9411643" y="3848126"/>
              <a:ext cx="155174" cy="155174"/>
            </a:xfrm>
            <a:prstGeom prst="ellipse">
              <a:avLst/>
            </a:prstGeom>
            <a:noFill/>
            <a:ln w="76200">
              <a:solidFill>
                <a:srgbClr val="DF36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4F33B531-6098-448D-83B2-A121C0CF9F7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551091" y="1103257"/>
              <a:ext cx="4444256" cy="4864608"/>
              <a:chOff x="4055411" y="1197429"/>
              <a:chExt cx="4097936" cy="4485532"/>
            </a:xfrm>
            <a:grpFill/>
          </p:grpSpPr>
          <p:sp>
            <p:nvSpPr>
              <p:cNvPr id="109" name="Graphic 2" descr="No sign">
                <a:extLst>
                  <a:ext uri="{FF2B5EF4-FFF2-40B4-BE49-F238E27FC236}">
                    <a16:creationId xmlns:a16="http://schemas.microsoft.com/office/drawing/2014/main" id="{56CA1DFB-57C3-4E89-8B3E-15FCC2EC2B30}"/>
                  </a:ext>
                </a:extLst>
              </p:cNvPr>
              <p:cNvSpPr/>
              <p:nvPr/>
            </p:nvSpPr>
            <p:spPr>
              <a:xfrm>
                <a:off x="4478479" y="1811479"/>
                <a:ext cx="3235040" cy="3235040"/>
              </a:xfrm>
              <a:custGeom>
                <a:avLst/>
                <a:gdLst>
                  <a:gd name="connsiteX0" fmla="*/ 1617520 w 3235040"/>
                  <a:gd name="connsiteY0" fmla="*/ 0 h 3235040"/>
                  <a:gd name="connsiteX1" fmla="*/ 0 w 3235040"/>
                  <a:gd name="connsiteY1" fmla="*/ 1617520 h 3235040"/>
                  <a:gd name="connsiteX2" fmla="*/ 1617520 w 3235040"/>
                  <a:gd name="connsiteY2" fmla="*/ 3235041 h 3235040"/>
                  <a:gd name="connsiteX3" fmla="*/ 3235041 w 3235040"/>
                  <a:gd name="connsiteY3" fmla="*/ 1617520 h 3235040"/>
                  <a:gd name="connsiteX4" fmla="*/ 1617520 w 3235040"/>
                  <a:gd name="connsiteY4" fmla="*/ 0 h 3235040"/>
                  <a:gd name="connsiteX5" fmla="*/ 510796 w 3235040"/>
                  <a:gd name="connsiteY5" fmla="*/ 1617520 h 3235040"/>
                  <a:gd name="connsiteX6" fmla="*/ 676805 w 3235040"/>
                  <a:gd name="connsiteY6" fmla="*/ 1038618 h 3235040"/>
                  <a:gd name="connsiteX7" fmla="*/ 2200679 w 3235040"/>
                  <a:gd name="connsiteY7" fmla="*/ 2562493 h 3235040"/>
                  <a:gd name="connsiteX8" fmla="*/ 1617520 w 3235040"/>
                  <a:gd name="connsiteY8" fmla="*/ 2724245 h 3235040"/>
                  <a:gd name="connsiteX9" fmla="*/ 510796 w 3235040"/>
                  <a:gd name="connsiteY9" fmla="*/ 1617520 h 3235040"/>
                  <a:gd name="connsiteX10" fmla="*/ 2558236 w 3235040"/>
                  <a:gd name="connsiteY10" fmla="*/ 2196422 h 3235040"/>
                  <a:gd name="connsiteX11" fmla="*/ 1038618 w 3235040"/>
                  <a:gd name="connsiteY11" fmla="*/ 676805 h 3235040"/>
                  <a:gd name="connsiteX12" fmla="*/ 1617520 w 3235040"/>
                  <a:gd name="connsiteY12" fmla="*/ 510796 h 3235040"/>
                  <a:gd name="connsiteX13" fmla="*/ 2724245 w 3235040"/>
                  <a:gd name="connsiteY13" fmla="*/ 1617520 h 3235040"/>
                  <a:gd name="connsiteX14" fmla="*/ 2558236 w 3235040"/>
                  <a:gd name="connsiteY14" fmla="*/ 2196422 h 3235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235040" h="3235040">
                    <a:moveTo>
                      <a:pt x="1617520" y="0"/>
                    </a:moveTo>
                    <a:cubicBezTo>
                      <a:pt x="723628" y="0"/>
                      <a:pt x="0" y="723628"/>
                      <a:pt x="0" y="1617520"/>
                    </a:cubicBezTo>
                    <a:cubicBezTo>
                      <a:pt x="0" y="2511413"/>
                      <a:pt x="723628" y="3235041"/>
                      <a:pt x="1617520" y="3235041"/>
                    </a:cubicBezTo>
                    <a:cubicBezTo>
                      <a:pt x="2511413" y="3235041"/>
                      <a:pt x="3235041" y="2511413"/>
                      <a:pt x="3235041" y="1617520"/>
                    </a:cubicBezTo>
                    <a:cubicBezTo>
                      <a:pt x="3235041" y="723628"/>
                      <a:pt x="2511413" y="0"/>
                      <a:pt x="1617520" y="0"/>
                    </a:cubicBezTo>
                    <a:close/>
                    <a:moveTo>
                      <a:pt x="510796" y="1617520"/>
                    </a:moveTo>
                    <a:cubicBezTo>
                      <a:pt x="510796" y="1404689"/>
                      <a:pt x="570389" y="1204627"/>
                      <a:pt x="676805" y="1038618"/>
                    </a:cubicBezTo>
                    <a:lnTo>
                      <a:pt x="2200679" y="2562493"/>
                    </a:lnTo>
                    <a:cubicBezTo>
                      <a:pt x="2030414" y="2664652"/>
                      <a:pt x="1830352" y="2724245"/>
                      <a:pt x="1617520" y="2724245"/>
                    </a:cubicBezTo>
                    <a:cubicBezTo>
                      <a:pt x="1008822" y="2724245"/>
                      <a:pt x="510796" y="2226219"/>
                      <a:pt x="510796" y="1617520"/>
                    </a:cubicBezTo>
                    <a:close/>
                    <a:moveTo>
                      <a:pt x="2558236" y="2196422"/>
                    </a:moveTo>
                    <a:lnTo>
                      <a:pt x="1038618" y="676805"/>
                    </a:lnTo>
                    <a:cubicBezTo>
                      <a:pt x="1204627" y="570389"/>
                      <a:pt x="1404689" y="510796"/>
                      <a:pt x="1617520" y="510796"/>
                    </a:cubicBezTo>
                    <a:cubicBezTo>
                      <a:pt x="2226219" y="510796"/>
                      <a:pt x="2724245" y="1008822"/>
                      <a:pt x="2724245" y="1617520"/>
                    </a:cubicBezTo>
                    <a:cubicBezTo>
                      <a:pt x="2724245" y="1830352"/>
                      <a:pt x="2664652" y="2030414"/>
                      <a:pt x="2558236" y="2196422"/>
                    </a:cubicBezTo>
                    <a:close/>
                  </a:path>
                </a:pathLst>
              </a:custGeom>
              <a:grpFill/>
              <a:ln w="425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703BDD0B-93E7-479F-8793-7BF4F36C6CC3}"/>
                  </a:ext>
                </a:extLst>
              </p:cNvPr>
              <p:cNvGrpSpPr/>
              <p:nvPr/>
            </p:nvGrpSpPr>
            <p:grpSpPr>
              <a:xfrm>
                <a:off x="5840183" y="1197429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44" name="Rectangle: Rounded Corners 143">
                  <a:extLst>
                    <a:ext uri="{FF2B5EF4-FFF2-40B4-BE49-F238E27FC236}">
                      <a16:creationId xmlns:a16="http://schemas.microsoft.com/office/drawing/2014/main" id="{50CEFE0B-E5C9-4EF7-A370-3A65D522C455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ectangle 144">
                  <a:extLst>
                    <a:ext uri="{FF2B5EF4-FFF2-40B4-BE49-F238E27FC236}">
                      <a16:creationId xmlns:a16="http://schemas.microsoft.com/office/drawing/2014/main" id="{4AFFAFFA-44A3-48F6-A236-ADD592CD5E12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AD8FEC26-EB88-4067-BE28-70706BAB9AC3}"/>
                  </a:ext>
                </a:extLst>
              </p:cNvPr>
              <p:cNvGrpSpPr/>
              <p:nvPr/>
            </p:nvGrpSpPr>
            <p:grpSpPr>
              <a:xfrm rot="10800000">
                <a:off x="5840181" y="5030811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42" name="Rectangle: Rounded Corners 141">
                  <a:extLst>
                    <a:ext uri="{FF2B5EF4-FFF2-40B4-BE49-F238E27FC236}">
                      <a16:creationId xmlns:a16="http://schemas.microsoft.com/office/drawing/2014/main" id="{B7A77ABB-CFBE-457D-A0C3-EBF825B3AE0E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ectangle 142">
                  <a:extLst>
                    <a:ext uri="{FF2B5EF4-FFF2-40B4-BE49-F238E27FC236}">
                      <a16:creationId xmlns:a16="http://schemas.microsoft.com/office/drawing/2014/main" id="{E204B2DE-D006-4253-ACB7-48F77B6B2ED6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BCF2D172-1B17-4CED-AED7-263E79FCE176}"/>
                  </a:ext>
                </a:extLst>
              </p:cNvPr>
              <p:cNvGrpSpPr/>
              <p:nvPr/>
            </p:nvGrpSpPr>
            <p:grpSpPr>
              <a:xfrm rot="12600000">
                <a:off x="4965635" y="4596693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40" name="Rectangle: Rounded Corners 139">
                  <a:extLst>
                    <a:ext uri="{FF2B5EF4-FFF2-40B4-BE49-F238E27FC236}">
                      <a16:creationId xmlns:a16="http://schemas.microsoft.com/office/drawing/2014/main" id="{CB3A08C0-7C8F-4F1C-9827-D575C3BEE018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ectangle 140">
                  <a:extLst>
                    <a:ext uri="{FF2B5EF4-FFF2-40B4-BE49-F238E27FC236}">
                      <a16:creationId xmlns:a16="http://schemas.microsoft.com/office/drawing/2014/main" id="{0E203C17-DBC4-431C-B014-449426BC0808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4A5C17F9-A9A4-444C-8614-CDBC8035ADDD}"/>
                  </a:ext>
                </a:extLst>
              </p:cNvPr>
              <p:cNvGrpSpPr/>
              <p:nvPr/>
            </p:nvGrpSpPr>
            <p:grpSpPr>
              <a:xfrm rot="14400000">
                <a:off x="4182247" y="4066953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38" name="Rectangle: Rounded Corners 137">
                  <a:extLst>
                    <a:ext uri="{FF2B5EF4-FFF2-40B4-BE49-F238E27FC236}">
                      <a16:creationId xmlns:a16="http://schemas.microsoft.com/office/drawing/2014/main" id="{D5006D7A-B169-4FCB-84DC-372F7B9239D3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ectangle 138">
                  <a:extLst>
                    <a:ext uri="{FF2B5EF4-FFF2-40B4-BE49-F238E27FC236}">
                      <a16:creationId xmlns:a16="http://schemas.microsoft.com/office/drawing/2014/main" id="{FE716DFE-6F7B-4A79-9DFC-8E686820570C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EA6AD7E4-49C4-4AB5-B8A4-108E0DD09BDD}"/>
                  </a:ext>
                </a:extLst>
              </p:cNvPr>
              <p:cNvGrpSpPr/>
              <p:nvPr/>
            </p:nvGrpSpPr>
            <p:grpSpPr>
              <a:xfrm rot="16200000">
                <a:off x="4125671" y="3109529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36" name="Rectangle: Rounded Corners 135">
                  <a:extLst>
                    <a:ext uri="{FF2B5EF4-FFF2-40B4-BE49-F238E27FC236}">
                      <a16:creationId xmlns:a16="http://schemas.microsoft.com/office/drawing/2014/main" id="{0CC198B2-F540-421E-81A7-4A0C3AB12821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380F8040-56FB-4E86-A0DE-404281BF5B2C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00EA7BEE-BACC-4E7F-B5EF-364FFD54EBFB}"/>
                  </a:ext>
                </a:extLst>
              </p:cNvPr>
              <p:cNvGrpSpPr/>
              <p:nvPr/>
            </p:nvGrpSpPr>
            <p:grpSpPr>
              <a:xfrm rot="18000000">
                <a:off x="4193421" y="2156126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34" name="Rectangle: Rounded Corners 133">
                  <a:extLst>
                    <a:ext uri="{FF2B5EF4-FFF2-40B4-BE49-F238E27FC236}">
                      <a16:creationId xmlns:a16="http://schemas.microsoft.com/office/drawing/2014/main" id="{E5A3BF39-C283-4473-84B5-FECA2B2ED23E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ectangle 134">
                  <a:extLst>
                    <a:ext uri="{FF2B5EF4-FFF2-40B4-BE49-F238E27FC236}">
                      <a16:creationId xmlns:a16="http://schemas.microsoft.com/office/drawing/2014/main" id="{AA560CED-6527-4346-822B-5CB6AAE1AD42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592AD7AB-6D18-498F-98E9-6F98507344B4}"/>
                  </a:ext>
                </a:extLst>
              </p:cNvPr>
              <p:cNvGrpSpPr/>
              <p:nvPr/>
            </p:nvGrpSpPr>
            <p:grpSpPr>
              <a:xfrm rot="19800000">
                <a:off x="4979075" y="1621548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32" name="Rectangle: Rounded Corners 131">
                  <a:extLst>
                    <a:ext uri="{FF2B5EF4-FFF2-40B4-BE49-F238E27FC236}">
                      <a16:creationId xmlns:a16="http://schemas.microsoft.com/office/drawing/2014/main" id="{86BE88E3-5F52-4394-B288-96BD38FBF3C2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8947935-1375-4F8C-A3E3-28F3A3133B69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D86A651C-B85A-4B87-91B0-F7BF9F201357}"/>
                  </a:ext>
                </a:extLst>
              </p:cNvPr>
              <p:cNvGrpSpPr/>
              <p:nvPr/>
            </p:nvGrpSpPr>
            <p:grpSpPr>
              <a:xfrm rot="1800000">
                <a:off x="6726894" y="1629118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30" name="Rectangle: Rounded Corners 129">
                  <a:extLst>
                    <a:ext uri="{FF2B5EF4-FFF2-40B4-BE49-F238E27FC236}">
                      <a16:creationId xmlns:a16="http://schemas.microsoft.com/office/drawing/2014/main" id="{B163FAD7-7BF9-4B10-A160-712FE7D9784F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>
                  <a:extLst>
                    <a:ext uri="{FF2B5EF4-FFF2-40B4-BE49-F238E27FC236}">
                      <a16:creationId xmlns:a16="http://schemas.microsoft.com/office/drawing/2014/main" id="{17F250F0-7893-42C3-8770-262924C7F4C7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47F5C0EC-B951-4376-A35A-886EFEA71EB2}"/>
                  </a:ext>
                </a:extLst>
              </p:cNvPr>
              <p:cNvGrpSpPr/>
              <p:nvPr/>
            </p:nvGrpSpPr>
            <p:grpSpPr>
              <a:xfrm rot="3600000">
                <a:off x="7482190" y="2147968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28" name="Rectangle: Rounded Corners 127">
                  <a:extLst>
                    <a:ext uri="{FF2B5EF4-FFF2-40B4-BE49-F238E27FC236}">
                      <a16:creationId xmlns:a16="http://schemas.microsoft.com/office/drawing/2014/main" id="{6ED122F5-FEC0-4B38-B6FB-4F12314FF1C6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A62BD16A-1693-456C-8B26-423F9B5F76D5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FD498598-20BF-4648-AB14-5CB2569EE154}"/>
                  </a:ext>
                </a:extLst>
              </p:cNvPr>
              <p:cNvGrpSpPr/>
              <p:nvPr/>
            </p:nvGrpSpPr>
            <p:grpSpPr>
              <a:xfrm rot="5400000">
                <a:off x="7571457" y="3100148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26" name="Rectangle: Rounded Corners 125">
                  <a:extLst>
                    <a:ext uri="{FF2B5EF4-FFF2-40B4-BE49-F238E27FC236}">
                      <a16:creationId xmlns:a16="http://schemas.microsoft.com/office/drawing/2014/main" id="{89E2EF19-1781-485C-965F-B9076F0B0D05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0E7457AF-87CD-4256-997C-9C795F5DDFFF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E81E91F7-0C48-422E-A0E0-8D7684E68024}"/>
                  </a:ext>
                </a:extLst>
              </p:cNvPr>
              <p:cNvGrpSpPr/>
              <p:nvPr/>
            </p:nvGrpSpPr>
            <p:grpSpPr>
              <a:xfrm rot="7200000">
                <a:off x="7498122" y="4057880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24" name="Rectangle: Rounded Corners 123">
                  <a:extLst>
                    <a:ext uri="{FF2B5EF4-FFF2-40B4-BE49-F238E27FC236}">
                      <a16:creationId xmlns:a16="http://schemas.microsoft.com/office/drawing/2014/main" id="{F897B151-9CB6-4BB9-ACB7-B5EC7E53399A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BEA92BF9-73C0-419A-A49B-4105B33AB311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16835539-0306-4D48-9BE5-3AFD993346B6}"/>
                  </a:ext>
                </a:extLst>
              </p:cNvPr>
              <p:cNvGrpSpPr/>
              <p:nvPr/>
            </p:nvGrpSpPr>
            <p:grpSpPr>
              <a:xfrm rot="9000000">
                <a:off x="6704522" y="4598959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22" name="Rectangle: Rounded Corners 121">
                  <a:extLst>
                    <a:ext uri="{FF2B5EF4-FFF2-40B4-BE49-F238E27FC236}">
                      <a16:creationId xmlns:a16="http://schemas.microsoft.com/office/drawing/2014/main" id="{A341BB98-7289-46B9-9EEA-EAACBC98D7C9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id="{20C48312-4E2E-4FA3-B177-BF67B63F04C1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090088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8492</TotalTime>
  <Words>59</Words>
  <PresentationFormat>Widescreen</PresentationFormat>
  <Paragraphs>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STOP Coronavirus – Slide Template</vt:lpstr>
      <vt:lpstr>STOP Coronavirus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Coronavirus</dc:title>
  <dc:creator>PresentationGO.com</dc:creator>
  <dc:description>© Copyright PresentationGO.com</dc:description>
  <dcterms:created xsi:type="dcterms:W3CDTF">2014-11-26T05:14:11Z</dcterms:created>
  <dcterms:modified xsi:type="dcterms:W3CDTF">2020-03-26T21:21:47Z</dcterms:modified>
  <cp:category>Graphics &amp; Metaphors</cp:category>
</cp:coreProperties>
</file>