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08" r:id="rId4"/>
    <p:sldId id="310" r:id="rId5"/>
    <p:sldId id="311" r:id="rId6"/>
    <p:sldId id="312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75" d="100"/>
          <a:sy n="75" d="100"/>
        </p:scale>
        <p:origin x="948" y="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7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10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08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1.png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34F5628-1A42-8E8D-71FC-F7BE8D21CAF4}"/>
              </a:ext>
            </a:extLst>
          </p:cNvPr>
          <p:cNvGrpSpPr/>
          <p:nvPr/>
        </p:nvGrpSpPr>
        <p:grpSpPr>
          <a:xfrm>
            <a:off x="635493" y="1227372"/>
            <a:ext cx="3310466" cy="4525727"/>
            <a:chOff x="509589" y="1227372"/>
            <a:chExt cx="3310466" cy="4525727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F807B75-7535-8E93-9105-E0EF9C8D3659}"/>
                </a:ext>
              </a:extLst>
            </p:cNvPr>
            <p:cNvSpPr/>
            <p:nvPr/>
          </p:nvSpPr>
          <p:spPr>
            <a:xfrm>
              <a:off x="509589" y="1227372"/>
              <a:ext cx="3310466" cy="4525727"/>
            </a:xfrm>
            <a:prstGeom prst="roundRect">
              <a:avLst>
                <a:gd name="adj" fmla="val 88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65DEA84-46C6-7D4C-2976-83597C7F2446}"/>
                </a:ext>
              </a:extLst>
            </p:cNvPr>
            <p:cNvSpPr/>
            <p:nvPr/>
          </p:nvSpPr>
          <p:spPr>
            <a:xfrm>
              <a:off x="509590" y="1227372"/>
              <a:ext cx="3310465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1B6B434-B013-27C2-254A-D2E43021C88D}"/>
                </a:ext>
              </a:extLst>
            </p:cNvPr>
            <p:cNvGrpSpPr/>
            <p:nvPr/>
          </p:nvGrpSpPr>
          <p:grpSpPr>
            <a:xfrm>
              <a:off x="767687" y="3706630"/>
              <a:ext cx="2794270" cy="1413263"/>
              <a:chOff x="332936" y="2627766"/>
              <a:chExt cx="2926080" cy="1413263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9FA7CF61-9EE9-47D8-CA5D-CA9969E564EC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2" name="TextBox 71">
                <a:extLst>
                  <a:ext uri="{FF2B5EF4-FFF2-40B4-BE49-F238E27FC236}">
                    <a16:creationId xmlns:a16="http://schemas.microsoft.com/office/drawing/2014/main" id="{EC70E93D-AD0E-6BE3-502F-DFB2B79ACBB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54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892497-715D-D838-AFBF-4F3E07F9BC48}"/>
                </a:ext>
              </a:extLst>
            </p:cNvPr>
            <p:cNvSpPr/>
            <p:nvPr/>
          </p:nvSpPr>
          <p:spPr>
            <a:xfrm>
              <a:off x="509589" y="2249909"/>
              <a:ext cx="3310466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Segmentation</a:t>
              </a:r>
            </a:p>
          </p:txBody>
        </p:sp>
        <p:pic>
          <p:nvPicPr>
            <p:cNvPr id="61" name="Graphic 60" descr="Puzzle with solid fill">
              <a:extLst>
                <a:ext uri="{FF2B5EF4-FFF2-40B4-BE49-F238E27FC236}">
                  <a16:creationId xmlns:a16="http://schemas.microsoft.com/office/drawing/2014/main" id="{9F0AAFDF-319E-E147-26EB-A58C5FA5D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799062" y="2939927"/>
              <a:ext cx="731520" cy="73152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AA94ED0-FCF6-A8CC-D2A7-DBDF8C01C85E}"/>
              </a:ext>
            </a:extLst>
          </p:cNvPr>
          <p:cNvGrpSpPr/>
          <p:nvPr/>
        </p:nvGrpSpPr>
        <p:grpSpPr>
          <a:xfrm>
            <a:off x="4440767" y="1227372"/>
            <a:ext cx="3310468" cy="4525727"/>
            <a:chOff x="4440767" y="1227372"/>
            <a:chExt cx="3310468" cy="4525727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3F03D72-80D1-95A1-47C2-934A99D3A48F}"/>
                </a:ext>
              </a:extLst>
            </p:cNvPr>
            <p:cNvSpPr/>
            <p:nvPr/>
          </p:nvSpPr>
          <p:spPr>
            <a:xfrm>
              <a:off x="4440768" y="1227372"/>
              <a:ext cx="3310467" cy="4525727"/>
            </a:xfrm>
            <a:prstGeom prst="roundRect">
              <a:avLst>
                <a:gd name="adj" fmla="val 88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6CAF2A3-BF58-65AB-AE0D-FA1133F24BD9}"/>
                </a:ext>
              </a:extLst>
            </p:cNvPr>
            <p:cNvSpPr/>
            <p:nvPr/>
          </p:nvSpPr>
          <p:spPr>
            <a:xfrm>
              <a:off x="4440767" y="1227372"/>
              <a:ext cx="3310468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04949BC-3058-D650-B726-6A849F244DF0}"/>
                </a:ext>
              </a:extLst>
            </p:cNvPr>
            <p:cNvSpPr/>
            <p:nvPr/>
          </p:nvSpPr>
          <p:spPr>
            <a:xfrm>
              <a:off x="4440767" y="2249909"/>
              <a:ext cx="3310468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Targeting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B910ABF-CD86-E87D-6CB9-3A7D7B3DDA89}"/>
                </a:ext>
              </a:extLst>
            </p:cNvPr>
            <p:cNvGrpSpPr/>
            <p:nvPr/>
          </p:nvGrpSpPr>
          <p:grpSpPr>
            <a:xfrm>
              <a:off x="4698866" y="3706630"/>
              <a:ext cx="2794270" cy="1413263"/>
              <a:chOff x="332936" y="2627766"/>
              <a:chExt cx="2926080" cy="1413263"/>
            </a:xfrm>
          </p:grpSpPr>
          <p:sp>
            <p:nvSpPr>
              <p:cNvPr id="19" name="TextBox 70">
                <a:extLst>
                  <a:ext uri="{FF2B5EF4-FFF2-40B4-BE49-F238E27FC236}">
                    <a16:creationId xmlns:a16="http://schemas.microsoft.com/office/drawing/2014/main" id="{7107D8EF-1627-983F-7DAE-B91DA06DEB8E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0" name="TextBox 71">
                <a:extLst>
                  <a:ext uri="{FF2B5EF4-FFF2-40B4-BE49-F238E27FC236}">
                    <a16:creationId xmlns:a16="http://schemas.microsoft.com/office/drawing/2014/main" id="{4CA29FEB-2E0F-0DCF-2B31-D33A8BC8F4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54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noProof="1">
                    <a:solidFill>
                      <a:schemeClr val="bg2"/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pic>
          <p:nvPicPr>
            <p:cNvPr id="62" name="Graphic 61" descr="Bullseye with solid fill">
              <a:extLst>
                <a:ext uri="{FF2B5EF4-FFF2-40B4-BE49-F238E27FC236}">
                  <a16:creationId xmlns:a16="http://schemas.microsoft.com/office/drawing/2014/main" id="{3A2103BB-5266-8290-8B35-C199DF13E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730241" y="2939927"/>
              <a:ext cx="731520" cy="73152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59F4E5A-D297-47E8-D534-41FB6E69E02E}"/>
              </a:ext>
            </a:extLst>
          </p:cNvPr>
          <p:cNvGrpSpPr/>
          <p:nvPr/>
        </p:nvGrpSpPr>
        <p:grpSpPr>
          <a:xfrm>
            <a:off x="8244946" y="1227372"/>
            <a:ext cx="3310466" cy="4525727"/>
            <a:chOff x="8371946" y="1227372"/>
            <a:chExt cx="3310466" cy="4525727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CB930B1-B3D6-C0E7-CFD6-BC1F6C375500}"/>
                </a:ext>
              </a:extLst>
            </p:cNvPr>
            <p:cNvSpPr/>
            <p:nvPr/>
          </p:nvSpPr>
          <p:spPr>
            <a:xfrm>
              <a:off x="8371946" y="1227372"/>
              <a:ext cx="3310466" cy="4525727"/>
            </a:xfrm>
            <a:prstGeom prst="roundRect">
              <a:avLst>
                <a:gd name="adj" fmla="val 882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52DFDF2-F0BF-B84A-8A65-0F970CFDC72B}"/>
                </a:ext>
              </a:extLst>
            </p:cNvPr>
            <p:cNvSpPr/>
            <p:nvPr/>
          </p:nvSpPr>
          <p:spPr>
            <a:xfrm>
              <a:off x="8371946" y="1227372"/>
              <a:ext cx="3310466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2886B69-C7E6-FEE8-546F-6ED87C0FD62A}"/>
                </a:ext>
              </a:extLst>
            </p:cNvPr>
            <p:cNvSpPr/>
            <p:nvPr/>
          </p:nvSpPr>
          <p:spPr>
            <a:xfrm>
              <a:off x="8371946" y="2249909"/>
              <a:ext cx="3310466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Positioning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3FDE8C0-D7D3-1FC3-5C23-688503489319}"/>
                </a:ext>
              </a:extLst>
            </p:cNvPr>
            <p:cNvGrpSpPr/>
            <p:nvPr/>
          </p:nvGrpSpPr>
          <p:grpSpPr>
            <a:xfrm>
              <a:off x="8630044" y="3706630"/>
              <a:ext cx="2794270" cy="1413263"/>
              <a:chOff x="332936" y="2627766"/>
              <a:chExt cx="2926080" cy="1413263"/>
            </a:xfrm>
          </p:grpSpPr>
          <p:sp>
            <p:nvSpPr>
              <p:cNvPr id="27" name="TextBox 70">
                <a:extLst>
                  <a:ext uri="{FF2B5EF4-FFF2-40B4-BE49-F238E27FC236}">
                    <a16:creationId xmlns:a16="http://schemas.microsoft.com/office/drawing/2014/main" id="{99CEC085-DFCF-6F93-8B5F-AC675BA6B898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8" name="TextBox 71">
                <a:extLst>
                  <a:ext uri="{FF2B5EF4-FFF2-40B4-BE49-F238E27FC236}">
                    <a16:creationId xmlns:a16="http://schemas.microsoft.com/office/drawing/2014/main" id="{9CE15F9F-17EE-56BE-2D34-47D44F7CC51D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54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pic>
          <p:nvPicPr>
            <p:cNvPr id="63" name="Graphic 62" descr="Marker with solid fill">
              <a:extLst>
                <a:ext uri="{FF2B5EF4-FFF2-40B4-BE49-F238E27FC236}">
                  <a16:creationId xmlns:a16="http://schemas.microsoft.com/office/drawing/2014/main" id="{C1AE5A02-DF75-6425-AE7E-7DE12559C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9661419" y="2939927"/>
              <a:ext cx="73152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4AD139-9509-D12C-5161-03EB7B0991E5}"/>
              </a:ext>
            </a:extLst>
          </p:cNvPr>
          <p:cNvGrpSpPr/>
          <p:nvPr/>
        </p:nvGrpSpPr>
        <p:grpSpPr>
          <a:xfrm>
            <a:off x="636589" y="1227372"/>
            <a:ext cx="3310466" cy="4525727"/>
            <a:chOff x="509589" y="1227372"/>
            <a:chExt cx="3310466" cy="4525727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F807B75-7535-8E93-9105-E0EF9C8D3659}"/>
                </a:ext>
              </a:extLst>
            </p:cNvPr>
            <p:cNvSpPr/>
            <p:nvPr/>
          </p:nvSpPr>
          <p:spPr>
            <a:xfrm>
              <a:off x="509589" y="1227372"/>
              <a:ext cx="3310466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65DEA84-46C6-7D4C-2976-83597C7F2446}"/>
                </a:ext>
              </a:extLst>
            </p:cNvPr>
            <p:cNvSpPr/>
            <p:nvPr/>
          </p:nvSpPr>
          <p:spPr>
            <a:xfrm>
              <a:off x="509590" y="1227372"/>
              <a:ext cx="3310465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2">
                      <a:lumMod val="75000"/>
                    </a:schemeClr>
                  </a:solidFill>
                </a:rPr>
                <a:t>s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1B6B434-B013-27C2-254A-D2E43021C88D}"/>
                </a:ext>
              </a:extLst>
            </p:cNvPr>
            <p:cNvGrpSpPr/>
            <p:nvPr/>
          </p:nvGrpSpPr>
          <p:grpSpPr>
            <a:xfrm>
              <a:off x="767687" y="3706630"/>
              <a:ext cx="2794270" cy="1413263"/>
              <a:chOff x="332936" y="2627766"/>
              <a:chExt cx="2926080" cy="1413263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9FA7CF61-9EE9-47D8-CA5D-CA9969E564EC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2" name="TextBox 71">
                <a:extLst>
                  <a:ext uri="{FF2B5EF4-FFF2-40B4-BE49-F238E27FC236}">
                    <a16:creationId xmlns:a16="http://schemas.microsoft.com/office/drawing/2014/main" id="{EC70E93D-AD0E-6BE3-502F-DFB2B79ACBB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54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892497-715D-D838-AFBF-4F3E07F9BC48}"/>
                </a:ext>
              </a:extLst>
            </p:cNvPr>
            <p:cNvSpPr/>
            <p:nvPr/>
          </p:nvSpPr>
          <p:spPr>
            <a:xfrm>
              <a:off x="509589" y="2249909"/>
              <a:ext cx="3310466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Segmentation</a:t>
              </a:r>
            </a:p>
          </p:txBody>
        </p:sp>
        <p:pic>
          <p:nvPicPr>
            <p:cNvPr id="61" name="Graphic 60" descr="Puzzle with solid fill">
              <a:extLst>
                <a:ext uri="{FF2B5EF4-FFF2-40B4-BE49-F238E27FC236}">
                  <a16:creationId xmlns:a16="http://schemas.microsoft.com/office/drawing/2014/main" id="{9F0AAFDF-319E-E147-26EB-A58C5FA5D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799062" y="2939927"/>
              <a:ext cx="731520" cy="73152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3C3F2E7-231D-4FAB-4AEF-72B2ACB9F8EA}"/>
              </a:ext>
            </a:extLst>
          </p:cNvPr>
          <p:cNvGrpSpPr/>
          <p:nvPr/>
        </p:nvGrpSpPr>
        <p:grpSpPr>
          <a:xfrm>
            <a:off x="4440767" y="1227372"/>
            <a:ext cx="3310468" cy="4525727"/>
            <a:chOff x="4440767" y="1227372"/>
            <a:chExt cx="3310468" cy="4525727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3F03D72-80D1-95A1-47C2-934A99D3A48F}"/>
                </a:ext>
              </a:extLst>
            </p:cNvPr>
            <p:cNvSpPr/>
            <p:nvPr/>
          </p:nvSpPr>
          <p:spPr>
            <a:xfrm>
              <a:off x="4440768" y="1227372"/>
              <a:ext cx="3310467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6CAF2A3-BF58-65AB-AE0D-FA1133F24BD9}"/>
                </a:ext>
              </a:extLst>
            </p:cNvPr>
            <p:cNvSpPr/>
            <p:nvPr/>
          </p:nvSpPr>
          <p:spPr>
            <a:xfrm>
              <a:off x="4440767" y="1227372"/>
              <a:ext cx="3310468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4">
                      <a:lumMod val="75000"/>
                    </a:schemeClr>
                  </a:solidFill>
                </a:rPr>
                <a:t>t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04949BC-3058-D650-B726-6A849F244DF0}"/>
                </a:ext>
              </a:extLst>
            </p:cNvPr>
            <p:cNvSpPr/>
            <p:nvPr/>
          </p:nvSpPr>
          <p:spPr>
            <a:xfrm>
              <a:off x="4440767" y="2249909"/>
              <a:ext cx="3310468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cap="all" spc="50" dirty="0">
                  <a:solidFill>
                    <a:schemeClr val="bg1"/>
                  </a:solidFill>
                </a:rPr>
                <a:t>Targeting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B910ABF-CD86-E87D-6CB9-3A7D7B3DDA89}"/>
                </a:ext>
              </a:extLst>
            </p:cNvPr>
            <p:cNvGrpSpPr/>
            <p:nvPr/>
          </p:nvGrpSpPr>
          <p:grpSpPr>
            <a:xfrm>
              <a:off x="4698866" y="3706630"/>
              <a:ext cx="2794270" cy="1413263"/>
              <a:chOff x="332936" y="2627766"/>
              <a:chExt cx="2926080" cy="1413263"/>
            </a:xfrm>
          </p:grpSpPr>
          <p:sp>
            <p:nvSpPr>
              <p:cNvPr id="19" name="TextBox 70">
                <a:extLst>
                  <a:ext uri="{FF2B5EF4-FFF2-40B4-BE49-F238E27FC236}">
                    <a16:creationId xmlns:a16="http://schemas.microsoft.com/office/drawing/2014/main" id="{7107D8EF-1627-983F-7DAE-B91DA06DEB8E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0" name="TextBox 71">
                <a:extLst>
                  <a:ext uri="{FF2B5EF4-FFF2-40B4-BE49-F238E27FC236}">
                    <a16:creationId xmlns:a16="http://schemas.microsoft.com/office/drawing/2014/main" id="{4CA29FEB-2E0F-0DCF-2B31-D33A8BC8F4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54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pic>
          <p:nvPicPr>
            <p:cNvPr id="62" name="Graphic 61" descr="Bullseye with solid fill">
              <a:extLst>
                <a:ext uri="{FF2B5EF4-FFF2-40B4-BE49-F238E27FC236}">
                  <a16:creationId xmlns:a16="http://schemas.microsoft.com/office/drawing/2014/main" id="{3A2103BB-5266-8290-8B35-C199DF13E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730241" y="2939927"/>
              <a:ext cx="731520" cy="73152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C8D0C22-8D59-A6AE-2615-391A2C18E4D9}"/>
              </a:ext>
            </a:extLst>
          </p:cNvPr>
          <p:cNvGrpSpPr/>
          <p:nvPr/>
        </p:nvGrpSpPr>
        <p:grpSpPr>
          <a:xfrm>
            <a:off x="8244946" y="1227372"/>
            <a:ext cx="3310466" cy="4525727"/>
            <a:chOff x="8371946" y="1227372"/>
            <a:chExt cx="3310466" cy="4525727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CB930B1-B3D6-C0E7-CFD6-BC1F6C375500}"/>
                </a:ext>
              </a:extLst>
            </p:cNvPr>
            <p:cNvSpPr/>
            <p:nvPr/>
          </p:nvSpPr>
          <p:spPr>
            <a:xfrm>
              <a:off x="8371946" y="1227372"/>
              <a:ext cx="3310466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52DFDF2-F0BF-B84A-8A65-0F970CFDC72B}"/>
                </a:ext>
              </a:extLst>
            </p:cNvPr>
            <p:cNvSpPr/>
            <p:nvPr/>
          </p:nvSpPr>
          <p:spPr>
            <a:xfrm>
              <a:off x="8371946" y="1227372"/>
              <a:ext cx="3310466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5">
                      <a:lumMod val="75000"/>
                    </a:schemeClr>
                  </a:solidFill>
                </a:rPr>
                <a:t>p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2886B69-C7E6-FEE8-546F-6ED87C0FD62A}"/>
                </a:ext>
              </a:extLst>
            </p:cNvPr>
            <p:cNvSpPr/>
            <p:nvPr/>
          </p:nvSpPr>
          <p:spPr>
            <a:xfrm>
              <a:off x="8371946" y="2249909"/>
              <a:ext cx="3310466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Positioning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3FDE8C0-D7D3-1FC3-5C23-688503489319}"/>
                </a:ext>
              </a:extLst>
            </p:cNvPr>
            <p:cNvGrpSpPr/>
            <p:nvPr/>
          </p:nvGrpSpPr>
          <p:grpSpPr>
            <a:xfrm>
              <a:off x="8630044" y="3706630"/>
              <a:ext cx="2794270" cy="1413263"/>
              <a:chOff x="332936" y="2627766"/>
              <a:chExt cx="2926080" cy="1413263"/>
            </a:xfrm>
          </p:grpSpPr>
          <p:sp>
            <p:nvSpPr>
              <p:cNvPr id="27" name="TextBox 70">
                <a:extLst>
                  <a:ext uri="{FF2B5EF4-FFF2-40B4-BE49-F238E27FC236}">
                    <a16:creationId xmlns:a16="http://schemas.microsoft.com/office/drawing/2014/main" id="{99CEC085-DFCF-6F93-8B5F-AC675BA6B898}"/>
                  </a:ext>
                </a:extLst>
              </p:cNvPr>
              <p:cNvSpPr txBox="1"/>
              <p:nvPr/>
            </p:nvSpPr>
            <p:spPr>
              <a:xfrm>
                <a:off x="332936" y="2627766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8" name="TextBox 71">
                <a:extLst>
                  <a:ext uri="{FF2B5EF4-FFF2-40B4-BE49-F238E27FC236}">
                    <a16:creationId xmlns:a16="http://schemas.microsoft.com/office/drawing/2014/main" id="{9CE15F9F-17EE-56BE-2D34-47D44F7CC51D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54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pic>
          <p:nvPicPr>
            <p:cNvPr id="63" name="Graphic 62" descr="Marker with solid fill">
              <a:extLst>
                <a:ext uri="{FF2B5EF4-FFF2-40B4-BE49-F238E27FC236}">
                  <a16:creationId xmlns:a16="http://schemas.microsoft.com/office/drawing/2014/main" id="{C1AE5A02-DF75-6425-AE7E-7DE12559C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9661419" y="2939927"/>
              <a:ext cx="73152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018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619640-3E9A-D96B-3B4E-3978D0C89562}"/>
              </a:ext>
            </a:extLst>
          </p:cNvPr>
          <p:cNvGrpSpPr/>
          <p:nvPr/>
        </p:nvGrpSpPr>
        <p:grpSpPr>
          <a:xfrm>
            <a:off x="979715" y="1159064"/>
            <a:ext cx="10232571" cy="1492392"/>
            <a:chOff x="979715" y="1159064"/>
            <a:chExt cx="10232571" cy="149239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8DABB85-BDAC-619F-BBAE-71943579742B}"/>
                </a:ext>
              </a:extLst>
            </p:cNvPr>
            <p:cNvSpPr/>
            <p:nvPr/>
          </p:nvSpPr>
          <p:spPr>
            <a:xfrm>
              <a:off x="979715" y="1159064"/>
              <a:ext cx="10232571" cy="149239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F4F6912-87A8-66E8-1920-A76F074EBDEF}"/>
                </a:ext>
              </a:extLst>
            </p:cNvPr>
            <p:cNvSpPr/>
            <p:nvPr/>
          </p:nvSpPr>
          <p:spPr>
            <a:xfrm>
              <a:off x="979716" y="1159064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CB4F9F1E-8A12-3046-7253-EF266E13F08F}"/>
                </a:ext>
              </a:extLst>
            </p:cNvPr>
            <p:cNvSpPr txBox="1"/>
            <p:nvPr/>
          </p:nvSpPr>
          <p:spPr>
            <a:xfrm>
              <a:off x="4749346" y="1489762"/>
              <a:ext cx="5366204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31" name="Graphic 30" descr="Puzzle with solid fill">
              <a:extLst>
                <a:ext uri="{FF2B5EF4-FFF2-40B4-BE49-F238E27FC236}">
                  <a16:creationId xmlns:a16="http://schemas.microsoft.com/office/drawing/2014/main" id="{66AB5A1E-A248-D998-1B7A-DC902B4AF5A7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585220"/>
              <a:ext cx="640080" cy="640080"/>
            </a:xfrm>
            <a:prstGeom prst="rect">
              <a:avLst/>
            </a:prstGeom>
          </p:spPr>
        </p:pic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7D9E6E4-BB90-1283-507B-0EFE3E23EBAA}"/>
                </a:ext>
              </a:extLst>
            </p:cNvPr>
            <p:cNvSpPr/>
            <p:nvPr/>
          </p:nvSpPr>
          <p:spPr>
            <a:xfrm>
              <a:off x="2068287" y="1159064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2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Segmentation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02026D6-F21F-6C4B-408E-017E75C39349}"/>
              </a:ext>
            </a:extLst>
          </p:cNvPr>
          <p:cNvGrpSpPr/>
          <p:nvPr/>
        </p:nvGrpSpPr>
        <p:grpSpPr>
          <a:xfrm>
            <a:off x="979715" y="4596585"/>
            <a:ext cx="10232571" cy="1492392"/>
            <a:chOff x="979715" y="4596585"/>
            <a:chExt cx="10232571" cy="1492392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A5FABF7D-3D2E-9871-250F-4072C9F72724}"/>
                </a:ext>
              </a:extLst>
            </p:cNvPr>
            <p:cNvSpPr/>
            <p:nvPr/>
          </p:nvSpPr>
          <p:spPr>
            <a:xfrm>
              <a:off x="979715" y="4596585"/>
              <a:ext cx="10232571" cy="149239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6C543E6-2828-B6F1-50F6-21C4606A5E83}"/>
                </a:ext>
              </a:extLst>
            </p:cNvPr>
            <p:cNvSpPr/>
            <p:nvPr/>
          </p:nvSpPr>
          <p:spPr>
            <a:xfrm>
              <a:off x="979716" y="4596585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8" name="TextBox 71">
              <a:extLst>
                <a:ext uri="{FF2B5EF4-FFF2-40B4-BE49-F238E27FC236}">
                  <a16:creationId xmlns:a16="http://schemas.microsoft.com/office/drawing/2014/main" id="{2B212B1C-6F70-A8B3-C957-52018EA16E23}"/>
                </a:ext>
              </a:extLst>
            </p:cNvPr>
            <p:cNvSpPr txBox="1"/>
            <p:nvPr/>
          </p:nvSpPr>
          <p:spPr>
            <a:xfrm>
              <a:off x="4749346" y="4927283"/>
              <a:ext cx="5366204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49" name="Graphic 48" descr="Marker with solid fill">
              <a:extLst>
                <a:ext uri="{FF2B5EF4-FFF2-40B4-BE49-F238E27FC236}">
                  <a16:creationId xmlns:a16="http://schemas.microsoft.com/office/drawing/2014/main" id="{EF666BD4-D22F-504D-D835-F70AF322FEEE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5022741"/>
              <a:ext cx="640080" cy="640080"/>
            </a:xfrm>
            <a:prstGeom prst="rect">
              <a:avLst/>
            </a:prstGeom>
          </p:spPr>
        </p:pic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AD6C19B-F51D-1E9E-2EEC-9D95B904D782}"/>
                </a:ext>
              </a:extLst>
            </p:cNvPr>
            <p:cNvSpPr/>
            <p:nvPr/>
          </p:nvSpPr>
          <p:spPr>
            <a:xfrm>
              <a:off x="2068287" y="4596585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2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Positioning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37906AE-F9FF-DD89-E202-1AB3A6DAE0FE}"/>
              </a:ext>
            </a:extLst>
          </p:cNvPr>
          <p:cNvGrpSpPr/>
          <p:nvPr/>
        </p:nvGrpSpPr>
        <p:grpSpPr>
          <a:xfrm>
            <a:off x="979715" y="2877825"/>
            <a:ext cx="10232571" cy="1492392"/>
            <a:chOff x="979715" y="2877824"/>
            <a:chExt cx="10232571" cy="1492392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E134E751-EFF8-CA54-39EE-07083797CE75}"/>
                </a:ext>
              </a:extLst>
            </p:cNvPr>
            <p:cNvSpPr/>
            <p:nvPr/>
          </p:nvSpPr>
          <p:spPr>
            <a:xfrm>
              <a:off x="979715" y="2877824"/>
              <a:ext cx="10232571" cy="149239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E10D0F2-83A5-E7D5-1746-4AE04708173D}"/>
                </a:ext>
              </a:extLst>
            </p:cNvPr>
            <p:cNvSpPr/>
            <p:nvPr/>
          </p:nvSpPr>
          <p:spPr>
            <a:xfrm>
              <a:off x="979716" y="2877824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54" name="TextBox 71">
              <a:extLst>
                <a:ext uri="{FF2B5EF4-FFF2-40B4-BE49-F238E27FC236}">
                  <a16:creationId xmlns:a16="http://schemas.microsoft.com/office/drawing/2014/main" id="{19F88FF9-AE62-F7BD-B962-C8BF8A29ABBC}"/>
                </a:ext>
              </a:extLst>
            </p:cNvPr>
            <p:cNvSpPr txBox="1"/>
            <p:nvPr/>
          </p:nvSpPr>
          <p:spPr>
            <a:xfrm>
              <a:off x="4749346" y="3208522"/>
              <a:ext cx="5366204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55" name="Graphic 54" descr="Bullseye with solid fill">
              <a:extLst>
                <a:ext uri="{FF2B5EF4-FFF2-40B4-BE49-F238E27FC236}">
                  <a16:creationId xmlns:a16="http://schemas.microsoft.com/office/drawing/2014/main" id="{31C9F786-E6B1-726A-0B72-8D8A5FA45F92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303980"/>
              <a:ext cx="640080" cy="640080"/>
            </a:xfrm>
            <a:prstGeom prst="rect">
              <a:avLst/>
            </a:prstGeom>
          </p:spPr>
        </p:pic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7FB1941-0FED-A43C-9F54-9E26C86DCFBF}"/>
                </a:ext>
              </a:extLst>
            </p:cNvPr>
            <p:cNvSpPr/>
            <p:nvPr/>
          </p:nvSpPr>
          <p:spPr>
            <a:xfrm>
              <a:off x="2068287" y="2877824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200" b="1" cap="all" spc="50" dirty="0">
                  <a:solidFill>
                    <a:schemeClr val="bg1"/>
                  </a:solidFill>
                </a:rPr>
                <a:t>Targeting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174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766FBF-4D1A-833B-88BC-80F519B99AB1}"/>
              </a:ext>
            </a:extLst>
          </p:cNvPr>
          <p:cNvGrpSpPr/>
          <p:nvPr/>
        </p:nvGrpSpPr>
        <p:grpSpPr>
          <a:xfrm>
            <a:off x="979715" y="1159064"/>
            <a:ext cx="10232571" cy="1492392"/>
            <a:chOff x="979715" y="1159064"/>
            <a:chExt cx="10232571" cy="149239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8DABB85-BDAC-619F-BBAE-71943579742B}"/>
                </a:ext>
              </a:extLst>
            </p:cNvPr>
            <p:cNvSpPr/>
            <p:nvPr/>
          </p:nvSpPr>
          <p:spPr>
            <a:xfrm>
              <a:off x="979715" y="1159064"/>
              <a:ext cx="10232571" cy="14923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F4F6912-87A8-66E8-1920-A76F074EBDEF}"/>
                </a:ext>
              </a:extLst>
            </p:cNvPr>
            <p:cNvSpPr/>
            <p:nvPr/>
          </p:nvSpPr>
          <p:spPr>
            <a:xfrm>
              <a:off x="979716" y="1159064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CB4F9F1E-8A12-3046-7253-EF266E13F08F}"/>
                </a:ext>
              </a:extLst>
            </p:cNvPr>
            <p:cNvSpPr txBox="1"/>
            <p:nvPr/>
          </p:nvSpPr>
          <p:spPr>
            <a:xfrm>
              <a:off x="4749346" y="1489762"/>
              <a:ext cx="5366204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31" name="Graphic 30" descr="Puzzle with solid fill">
              <a:extLst>
                <a:ext uri="{FF2B5EF4-FFF2-40B4-BE49-F238E27FC236}">
                  <a16:creationId xmlns:a16="http://schemas.microsoft.com/office/drawing/2014/main" id="{66AB5A1E-A248-D998-1B7A-DC902B4AF5A7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585220"/>
              <a:ext cx="640080" cy="640080"/>
            </a:xfrm>
            <a:prstGeom prst="rect">
              <a:avLst/>
            </a:prstGeom>
          </p:spPr>
        </p:pic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7D9E6E4-BB90-1283-507B-0EFE3E23EBAA}"/>
                </a:ext>
              </a:extLst>
            </p:cNvPr>
            <p:cNvSpPr/>
            <p:nvPr/>
          </p:nvSpPr>
          <p:spPr>
            <a:xfrm>
              <a:off x="2068287" y="1159064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200" b="1" cap="all" spc="50" dirty="0">
                  <a:solidFill>
                    <a:schemeClr val="accent2">
                      <a:lumMod val="75000"/>
                    </a:schemeClr>
                  </a:solidFill>
                </a:rPr>
                <a:t>Segmentation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0132F84-BD8F-7CA1-B826-1EBA92EF081A}"/>
              </a:ext>
            </a:extLst>
          </p:cNvPr>
          <p:cNvGrpSpPr/>
          <p:nvPr/>
        </p:nvGrpSpPr>
        <p:grpSpPr>
          <a:xfrm>
            <a:off x="979715" y="4596585"/>
            <a:ext cx="10232571" cy="1492392"/>
            <a:chOff x="979715" y="4596585"/>
            <a:chExt cx="10232571" cy="1492392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A5FABF7D-3D2E-9871-250F-4072C9F72724}"/>
                </a:ext>
              </a:extLst>
            </p:cNvPr>
            <p:cNvSpPr/>
            <p:nvPr/>
          </p:nvSpPr>
          <p:spPr>
            <a:xfrm>
              <a:off x="979715" y="4596585"/>
              <a:ext cx="10232571" cy="14923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6C543E6-2828-B6F1-50F6-21C4606A5E83}"/>
                </a:ext>
              </a:extLst>
            </p:cNvPr>
            <p:cNvSpPr/>
            <p:nvPr/>
          </p:nvSpPr>
          <p:spPr>
            <a:xfrm>
              <a:off x="979716" y="4596585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8" name="TextBox 71">
              <a:extLst>
                <a:ext uri="{FF2B5EF4-FFF2-40B4-BE49-F238E27FC236}">
                  <a16:creationId xmlns:a16="http://schemas.microsoft.com/office/drawing/2014/main" id="{2B212B1C-6F70-A8B3-C957-52018EA16E23}"/>
                </a:ext>
              </a:extLst>
            </p:cNvPr>
            <p:cNvSpPr txBox="1"/>
            <p:nvPr/>
          </p:nvSpPr>
          <p:spPr>
            <a:xfrm>
              <a:off x="4749346" y="4927283"/>
              <a:ext cx="5366204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49" name="Graphic 48" descr="Marker with solid fill">
              <a:extLst>
                <a:ext uri="{FF2B5EF4-FFF2-40B4-BE49-F238E27FC236}">
                  <a16:creationId xmlns:a16="http://schemas.microsoft.com/office/drawing/2014/main" id="{EF666BD4-D22F-504D-D835-F70AF322FEEE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5022741"/>
              <a:ext cx="640080" cy="640080"/>
            </a:xfrm>
            <a:prstGeom prst="rect">
              <a:avLst/>
            </a:prstGeom>
          </p:spPr>
        </p:pic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AD6C19B-F51D-1E9E-2EEC-9D95B904D782}"/>
                </a:ext>
              </a:extLst>
            </p:cNvPr>
            <p:cNvSpPr/>
            <p:nvPr/>
          </p:nvSpPr>
          <p:spPr>
            <a:xfrm>
              <a:off x="2068287" y="4596585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200" b="1" cap="all" spc="50" dirty="0">
                  <a:solidFill>
                    <a:schemeClr val="accent5">
                      <a:lumMod val="75000"/>
                    </a:schemeClr>
                  </a:solidFill>
                </a:rPr>
                <a:t>Positioning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1A1EC65-E0C2-A527-DCD3-8461C9F63E9F}"/>
              </a:ext>
            </a:extLst>
          </p:cNvPr>
          <p:cNvGrpSpPr/>
          <p:nvPr/>
        </p:nvGrpSpPr>
        <p:grpSpPr>
          <a:xfrm>
            <a:off x="979715" y="2877825"/>
            <a:ext cx="10232571" cy="1492392"/>
            <a:chOff x="979715" y="2877825"/>
            <a:chExt cx="10232571" cy="1492392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E134E751-EFF8-CA54-39EE-07083797CE75}"/>
                </a:ext>
              </a:extLst>
            </p:cNvPr>
            <p:cNvSpPr/>
            <p:nvPr/>
          </p:nvSpPr>
          <p:spPr>
            <a:xfrm>
              <a:off x="979715" y="2877825"/>
              <a:ext cx="10232571" cy="14923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E10D0F2-83A5-E7D5-1746-4AE04708173D}"/>
                </a:ext>
              </a:extLst>
            </p:cNvPr>
            <p:cNvSpPr/>
            <p:nvPr/>
          </p:nvSpPr>
          <p:spPr>
            <a:xfrm>
              <a:off x="979716" y="2877825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54" name="TextBox 71">
              <a:extLst>
                <a:ext uri="{FF2B5EF4-FFF2-40B4-BE49-F238E27FC236}">
                  <a16:creationId xmlns:a16="http://schemas.microsoft.com/office/drawing/2014/main" id="{19F88FF9-AE62-F7BD-B962-C8BF8A29ABBC}"/>
                </a:ext>
              </a:extLst>
            </p:cNvPr>
            <p:cNvSpPr txBox="1"/>
            <p:nvPr/>
          </p:nvSpPr>
          <p:spPr>
            <a:xfrm>
              <a:off x="4749346" y="3208523"/>
              <a:ext cx="5366204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55" name="Graphic 54" descr="Bullseye with solid fill">
              <a:extLst>
                <a:ext uri="{FF2B5EF4-FFF2-40B4-BE49-F238E27FC236}">
                  <a16:creationId xmlns:a16="http://schemas.microsoft.com/office/drawing/2014/main" id="{31C9F786-E6B1-726A-0B72-8D8A5FA45F92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303981"/>
              <a:ext cx="640080" cy="640080"/>
            </a:xfrm>
            <a:prstGeom prst="rect">
              <a:avLst/>
            </a:prstGeom>
          </p:spPr>
        </p:pic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7FB1941-0FED-A43C-9F54-9E26C86DCFBF}"/>
                </a:ext>
              </a:extLst>
            </p:cNvPr>
            <p:cNvSpPr/>
            <p:nvPr/>
          </p:nvSpPr>
          <p:spPr>
            <a:xfrm>
              <a:off x="2068287" y="2877825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200" b="1" cap="all" spc="50" dirty="0">
                  <a:solidFill>
                    <a:schemeClr val="accent4">
                      <a:lumMod val="75000"/>
                    </a:schemeClr>
                  </a:solidFill>
                </a:rPr>
                <a:t>Targeting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78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9429</TotalTime>
  <Words>542</Words>
  <Application>Microsoft Office PowerPoint</Application>
  <PresentationFormat>Widescreen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STP Marketing Model – Slide Template</vt:lpstr>
      <vt:lpstr>STP Marketing Model – Slide Template</vt:lpstr>
      <vt:lpstr>STP Marketing Model – Slide Template</vt:lpstr>
      <vt:lpstr>STP Marketing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STP Marketing Model</dc:title>
  <dc:creator>PresentationGO.com</dc:creator>
  <dc:description>© Copyright PresentationGO.com - Do not distribute or sale without written permission.</dc:description>
  <cp:lastModifiedBy>Christophe Barroche</cp:lastModifiedBy>
  <cp:revision>40</cp:revision>
  <dcterms:created xsi:type="dcterms:W3CDTF">2014-11-26T05:14:11Z</dcterms:created>
  <dcterms:modified xsi:type="dcterms:W3CDTF">2024-04-26T17:00:51Z</dcterms:modified>
  <cp:category>Charts &amp; Diagrams</cp:category>
</cp:coreProperties>
</file>