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61A"/>
    <a:srgbClr val="CDD4D4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0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Analysis Matrix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4FBD6C-995B-7B2B-45C5-E2BC1910DB04}"/>
              </a:ext>
            </a:extLst>
          </p:cNvPr>
          <p:cNvSpPr/>
          <p:nvPr/>
        </p:nvSpPr>
        <p:spPr>
          <a:xfrm>
            <a:off x="638629" y="1115786"/>
            <a:ext cx="10914743" cy="4630057"/>
          </a:xfrm>
          <a:prstGeom prst="roundRect">
            <a:avLst>
              <a:gd name="adj" fmla="val 3501"/>
            </a:avLst>
          </a:prstGeom>
          <a:solidFill>
            <a:schemeClr val="bg1"/>
          </a:solidFill>
          <a:effectLst>
            <a:outerShdw blurRad="101600" dist="38100" dir="54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5B0D1-22CF-AEC9-B280-05CCFE8BF1F1}"/>
              </a:ext>
            </a:extLst>
          </p:cNvPr>
          <p:cNvSpPr/>
          <p:nvPr/>
        </p:nvSpPr>
        <p:spPr>
          <a:xfrm>
            <a:off x="1095828" y="1572984"/>
            <a:ext cx="4908732" cy="1764787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E01E1D-CA33-94AE-2D03-7B47C42DB9E4}"/>
              </a:ext>
            </a:extLst>
          </p:cNvPr>
          <p:cNvSpPr/>
          <p:nvPr/>
        </p:nvSpPr>
        <p:spPr>
          <a:xfrm>
            <a:off x="6187440" y="1572984"/>
            <a:ext cx="4908732" cy="1764787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564A63-B9E4-39EB-D330-BB7B45EAF8D3}"/>
              </a:ext>
            </a:extLst>
          </p:cNvPr>
          <p:cNvSpPr/>
          <p:nvPr/>
        </p:nvSpPr>
        <p:spPr>
          <a:xfrm>
            <a:off x="1095828" y="3522254"/>
            <a:ext cx="4908732" cy="1764788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94BC74-06D6-CDF7-798B-F71BE475269C}"/>
              </a:ext>
            </a:extLst>
          </p:cNvPr>
          <p:cNvSpPr/>
          <p:nvPr/>
        </p:nvSpPr>
        <p:spPr>
          <a:xfrm>
            <a:off x="6187440" y="3522254"/>
            <a:ext cx="4908732" cy="1764788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BDBEE4-0AC7-1207-0984-AD1E41F2106E}"/>
              </a:ext>
            </a:extLst>
          </p:cNvPr>
          <p:cNvSpPr/>
          <p:nvPr/>
        </p:nvSpPr>
        <p:spPr>
          <a:xfrm>
            <a:off x="5309961" y="2644775"/>
            <a:ext cx="1572078" cy="15720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161A"/>
                </a:solidFill>
              </a:rPr>
              <a:t>SWOT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BDE6B-EA7D-431A-18BF-13E105F16D0D}"/>
              </a:ext>
            </a:extLst>
          </p:cNvPr>
          <p:cNvGrpSpPr/>
          <p:nvPr/>
        </p:nvGrpSpPr>
        <p:grpSpPr>
          <a:xfrm>
            <a:off x="1739855" y="1810301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8603D8-0B80-0183-34D5-CBAA46FAFA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STRENGTHS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7FA8EE-5B3F-BE7D-F808-3A2D5A5BE3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8FC759-1D69-673C-BF23-10E63F2CA6A1}"/>
              </a:ext>
            </a:extLst>
          </p:cNvPr>
          <p:cNvGrpSpPr/>
          <p:nvPr/>
        </p:nvGrpSpPr>
        <p:grpSpPr>
          <a:xfrm>
            <a:off x="7526065" y="1810301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7844F0-3600-3F98-A8F6-BED9514868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WEAKNESSES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D0A193-B0E1-0DC5-F3AF-19862B63AF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FD9BBF-0F61-57DE-1BC3-8B7B6CE07DF9}"/>
              </a:ext>
            </a:extLst>
          </p:cNvPr>
          <p:cNvGrpSpPr/>
          <p:nvPr/>
        </p:nvGrpSpPr>
        <p:grpSpPr>
          <a:xfrm>
            <a:off x="7526065" y="3759571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31B8DF-95CB-11FB-7144-EDE1ACA73E9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THREATS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E5EB89-6FCD-4FD8-B12F-386AF31CF0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1771B6-CDF2-E6E5-3239-858DE27C8DA4}"/>
              </a:ext>
            </a:extLst>
          </p:cNvPr>
          <p:cNvGrpSpPr/>
          <p:nvPr/>
        </p:nvGrpSpPr>
        <p:grpSpPr>
          <a:xfrm>
            <a:off x="1739855" y="3759571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7FD7E7-2A80-EF9F-9E9D-9C04324543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OPPORTUNITIES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8F2304-D7A9-B522-9C16-41CF3C677B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B78FC8F-AD99-0794-57D5-F2239A7ACE46}"/>
              </a:ext>
            </a:extLst>
          </p:cNvPr>
          <p:cNvSpPr txBox="1"/>
          <p:nvPr/>
        </p:nvSpPr>
        <p:spPr>
          <a:xfrm>
            <a:off x="3021844" y="5331776"/>
            <a:ext cx="105670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161A"/>
                </a:solidFill>
              </a:rPr>
              <a:t>POSITIVE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3FF015-68C7-440A-9F70-D736F982A6F5}"/>
              </a:ext>
            </a:extLst>
          </p:cNvPr>
          <p:cNvSpPr txBox="1"/>
          <p:nvPr/>
        </p:nvSpPr>
        <p:spPr>
          <a:xfrm>
            <a:off x="8420168" y="5331776"/>
            <a:ext cx="11378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161A"/>
                </a:solidFill>
              </a:rPr>
              <a:t>NEGATIVE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03AC30-434F-4C6F-C981-302EB704DDC0}"/>
              </a:ext>
            </a:extLst>
          </p:cNvPr>
          <p:cNvSpPr txBox="1"/>
          <p:nvPr/>
        </p:nvSpPr>
        <p:spPr>
          <a:xfrm rot="16200000">
            <a:off x="282772" y="4171853"/>
            <a:ext cx="116891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161A"/>
                </a:solidFill>
              </a:rPr>
              <a:t>EXTERNAL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3344B7-946D-DC75-5947-E78534161812}"/>
              </a:ext>
            </a:extLst>
          </p:cNvPr>
          <p:cNvSpPr txBox="1"/>
          <p:nvPr/>
        </p:nvSpPr>
        <p:spPr>
          <a:xfrm rot="16200000">
            <a:off x="295597" y="2270710"/>
            <a:ext cx="114326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rgbClr val="00161A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Analysis Matrix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4FBD6C-995B-7B2B-45C5-E2BC1910DB04}"/>
              </a:ext>
            </a:extLst>
          </p:cNvPr>
          <p:cNvSpPr/>
          <p:nvPr/>
        </p:nvSpPr>
        <p:spPr>
          <a:xfrm>
            <a:off x="638629" y="1115786"/>
            <a:ext cx="10914743" cy="4630057"/>
          </a:xfrm>
          <a:prstGeom prst="roundRect">
            <a:avLst>
              <a:gd name="adj" fmla="val 3501"/>
            </a:avLst>
          </a:prstGeom>
          <a:solidFill>
            <a:schemeClr val="tx1"/>
          </a:solidFill>
          <a:effectLst>
            <a:outerShdw blurRad="101600" dist="38100" dir="54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5B0D1-22CF-AEC9-B280-05CCFE8BF1F1}"/>
              </a:ext>
            </a:extLst>
          </p:cNvPr>
          <p:cNvSpPr/>
          <p:nvPr/>
        </p:nvSpPr>
        <p:spPr>
          <a:xfrm>
            <a:off x="1095828" y="1572984"/>
            <a:ext cx="4908732" cy="176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E01E1D-CA33-94AE-2D03-7B47C42DB9E4}"/>
              </a:ext>
            </a:extLst>
          </p:cNvPr>
          <p:cNvSpPr/>
          <p:nvPr/>
        </p:nvSpPr>
        <p:spPr>
          <a:xfrm>
            <a:off x="6187440" y="1572984"/>
            <a:ext cx="4908732" cy="176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564A63-B9E4-39EB-D330-BB7B45EAF8D3}"/>
              </a:ext>
            </a:extLst>
          </p:cNvPr>
          <p:cNvSpPr/>
          <p:nvPr/>
        </p:nvSpPr>
        <p:spPr>
          <a:xfrm>
            <a:off x="1095828" y="3522254"/>
            <a:ext cx="4908732" cy="176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94BC74-06D6-CDF7-798B-F71BE475269C}"/>
              </a:ext>
            </a:extLst>
          </p:cNvPr>
          <p:cNvSpPr/>
          <p:nvPr/>
        </p:nvSpPr>
        <p:spPr>
          <a:xfrm>
            <a:off x="6187440" y="3522254"/>
            <a:ext cx="4908732" cy="176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BDBEE4-0AC7-1207-0984-AD1E41F2106E}"/>
              </a:ext>
            </a:extLst>
          </p:cNvPr>
          <p:cNvSpPr/>
          <p:nvPr/>
        </p:nvSpPr>
        <p:spPr>
          <a:xfrm>
            <a:off x="5309961" y="2644775"/>
            <a:ext cx="1572078" cy="157207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SWOT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BDE6B-EA7D-431A-18BF-13E105F16D0D}"/>
              </a:ext>
            </a:extLst>
          </p:cNvPr>
          <p:cNvGrpSpPr/>
          <p:nvPr/>
        </p:nvGrpSpPr>
        <p:grpSpPr>
          <a:xfrm>
            <a:off x="1739855" y="1810301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8603D8-0B80-0183-34D5-CBAA46FAFA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STRENGTHS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7FA8EE-5B3F-BE7D-F808-3A2D5A5BE39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8FC759-1D69-673C-BF23-10E63F2CA6A1}"/>
              </a:ext>
            </a:extLst>
          </p:cNvPr>
          <p:cNvGrpSpPr/>
          <p:nvPr/>
        </p:nvGrpSpPr>
        <p:grpSpPr>
          <a:xfrm>
            <a:off x="7526065" y="1810301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7844F0-3600-3F98-A8F6-BED9514868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WEAKNESSES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D0A193-B0E1-0DC5-F3AF-19862B63AFA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FD9BBF-0F61-57DE-1BC3-8B7B6CE07DF9}"/>
              </a:ext>
            </a:extLst>
          </p:cNvPr>
          <p:cNvGrpSpPr/>
          <p:nvPr/>
        </p:nvGrpSpPr>
        <p:grpSpPr>
          <a:xfrm>
            <a:off x="7526065" y="3759571"/>
            <a:ext cx="2926080" cy="1290153"/>
            <a:chOff x="8921977" y="1466725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31B8DF-95CB-11FB-7144-EDE1ACA73E9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THREATS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E5EB89-6FCD-4FD8-B12F-386AF31CF0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1771B6-CDF2-E6E5-3239-858DE27C8DA4}"/>
              </a:ext>
            </a:extLst>
          </p:cNvPr>
          <p:cNvGrpSpPr/>
          <p:nvPr/>
        </p:nvGrpSpPr>
        <p:grpSpPr>
          <a:xfrm>
            <a:off x="1739855" y="3759571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7FD7E7-2A80-EF9F-9E9D-9C043245433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OPPORTUNITIES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8F2304-D7A9-B522-9C16-41CF3C677B3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B78FC8F-AD99-0794-57D5-F2239A7ACE46}"/>
              </a:ext>
            </a:extLst>
          </p:cNvPr>
          <p:cNvSpPr txBox="1"/>
          <p:nvPr/>
        </p:nvSpPr>
        <p:spPr>
          <a:xfrm>
            <a:off x="3021844" y="5331776"/>
            <a:ext cx="105670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POSITIVE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63FF015-68C7-440A-9F70-D736F982A6F5}"/>
              </a:ext>
            </a:extLst>
          </p:cNvPr>
          <p:cNvSpPr txBox="1"/>
          <p:nvPr/>
        </p:nvSpPr>
        <p:spPr>
          <a:xfrm>
            <a:off x="8420168" y="5331776"/>
            <a:ext cx="11378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NEGATIVE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03AC30-434F-4C6F-C981-302EB704DDC0}"/>
              </a:ext>
            </a:extLst>
          </p:cNvPr>
          <p:cNvSpPr txBox="1"/>
          <p:nvPr/>
        </p:nvSpPr>
        <p:spPr>
          <a:xfrm rot="16200000">
            <a:off x="282772" y="4171853"/>
            <a:ext cx="1168911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EXTERNAL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B3344B7-946D-DC75-5947-E78534161812}"/>
              </a:ext>
            </a:extLst>
          </p:cNvPr>
          <p:cNvSpPr txBox="1"/>
          <p:nvPr/>
        </p:nvSpPr>
        <p:spPr>
          <a:xfrm rot="16200000">
            <a:off x="295597" y="2270710"/>
            <a:ext cx="114326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282341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8648</TotalTime>
  <Words>371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Strategic Analysis Matrix – Slide Template</vt:lpstr>
      <vt:lpstr>Strategic Analysis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Analysis Matrix</dc:title>
  <dc:creator>PresentationGO.com</dc:creator>
  <dc:description>© Copyright PresentationGO.com - Do not distribute or sale without written permission.</dc:description>
  <cp:lastModifiedBy>Christophe Barroche</cp:lastModifiedBy>
  <cp:revision>19</cp:revision>
  <dcterms:created xsi:type="dcterms:W3CDTF">2014-11-26T05:14:11Z</dcterms:created>
  <dcterms:modified xsi:type="dcterms:W3CDTF">2024-01-30T00:54:49Z</dcterms:modified>
  <cp:category>Charts &amp; Diagrams</cp:category>
</cp:coreProperties>
</file>