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A873E1-799B-91C4-76F3-A9C5245977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1FDD369-6951-D815-DD51-3C497DD6C1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D00CA5E-AB19-64D0-8E10-E1218635A4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9217F8-DB5D-7D56-6080-C9DFB0101D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85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A19B66-E2A3-4A2D-BE55-87923FC52B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393E2CE-7C4E-8FBF-A5B0-DE6147B9E9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0495E4A-EC0C-18B5-4F2B-130BE260A5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F3B5AE-2BEA-FF8F-80ED-4B9FCC6DD0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40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D5F84B-6915-6A89-DCC8-43D7802D25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6620891-094D-59AD-319D-978259665EB7}"/>
              </a:ext>
            </a:extLst>
          </p:cNvPr>
          <p:cNvGrpSpPr/>
          <p:nvPr/>
        </p:nvGrpSpPr>
        <p:grpSpPr>
          <a:xfrm>
            <a:off x="738403" y="1742384"/>
            <a:ext cx="7667195" cy="4023416"/>
            <a:chOff x="738403" y="1742384"/>
            <a:chExt cx="7667195" cy="4023416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9933214-0CE1-4E98-62F9-5D95EB2A0BC4}"/>
                </a:ext>
              </a:extLst>
            </p:cNvPr>
            <p:cNvSpPr/>
            <p:nvPr/>
          </p:nvSpPr>
          <p:spPr>
            <a:xfrm>
              <a:off x="738403" y="3813386"/>
              <a:ext cx="3777534" cy="1952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82" y="14599"/>
                  </a:moveTo>
                  <a:lnTo>
                    <a:pt x="21600" y="0"/>
                  </a:lnTo>
                  <a:lnTo>
                    <a:pt x="9792" y="0"/>
                  </a:lnTo>
                  <a:lnTo>
                    <a:pt x="0" y="21600"/>
                  </a:lnTo>
                  <a:lnTo>
                    <a:pt x="7310" y="21600"/>
                  </a:lnTo>
                  <a:cubicBezTo>
                    <a:pt x="10183" y="21600"/>
                    <a:pt x="12951" y="19078"/>
                    <a:pt x="14982" y="14599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B4AF7FA0-EEC2-1DA1-63E7-2681207F9E98}"/>
                </a:ext>
              </a:extLst>
            </p:cNvPr>
            <p:cNvSpPr/>
            <p:nvPr/>
          </p:nvSpPr>
          <p:spPr>
            <a:xfrm rot="10800000">
              <a:off x="2652054" y="3926157"/>
              <a:ext cx="3839011" cy="1839643"/>
            </a:xfrm>
            <a:custGeom>
              <a:avLst/>
              <a:gdLst>
                <a:gd name="connsiteX0" fmla="*/ 0 w 4469842"/>
                <a:gd name="connsiteY0" fmla="*/ 0 h 1878255"/>
                <a:gd name="connsiteX1" fmla="*/ 4469842 w 4469842"/>
                <a:gd name="connsiteY1" fmla="*/ 0 h 1878255"/>
                <a:gd name="connsiteX2" fmla="*/ 4307231 w 4469842"/>
                <a:gd name="connsiteY2" fmla="*/ 58193 h 1878255"/>
                <a:gd name="connsiteX3" fmla="*/ 3547995 w 4469842"/>
                <a:gd name="connsiteY3" fmla="*/ 565019 h 1878255"/>
                <a:gd name="connsiteX4" fmla="*/ 2235701 w 4469842"/>
                <a:gd name="connsiteY4" fmla="*/ 1878255 h 1878255"/>
                <a:gd name="connsiteX5" fmla="*/ 923460 w 4469842"/>
                <a:gd name="connsiteY5" fmla="*/ 567171 h 1878255"/>
                <a:gd name="connsiteX6" fmla="*/ 162726 w 4469842"/>
                <a:gd name="connsiteY6" fmla="*/ 58315 h 1878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69842" h="1878255">
                  <a:moveTo>
                    <a:pt x="0" y="0"/>
                  </a:moveTo>
                  <a:lnTo>
                    <a:pt x="4469842" y="0"/>
                  </a:lnTo>
                  <a:lnTo>
                    <a:pt x="4307231" y="58193"/>
                  </a:lnTo>
                  <a:cubicBezTo>
                    <a:pt x="4025773" y="174660"/>
                    <a:pt x="3767015" y="345905"/>
                    <a:pt x="3547995" y="565019"/>
                  </a:cubicBezTo>
                  <a:lnTo>
                    <a:pt x="2235701" y="1878255"/>
                  </a:lnTo>
                  <a:lnTo>
                    <a:pt x="923460" y="567171"/>
                  </a:lnTo>
                  <a:cubicBezTo>
                    <a:pt x="702886" y="346786"/>
                    <a:pt x="444164" y="175002"/>
                    <a:pt x="162726" y="58315"/>
                  </a:cubicBezTo>
                  <a:close/>
                </a:path>
              </a:pathLst>
            </a:custGeom>
            <a:solidFill>
              <a:schemeClr val="bg2">
                <a:lumMod val="90000"/>
                <a:alpha val="8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 dirty="0"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F710F744-6BB2-D959-CCD5-C88B84C012EA}"/>
                </a:ext>
              </a:extLst>
            </p:cNvPr>
            <p:cNvSpPr/>
            <p:nvPr/>
          </p:nvSpPr>
          <p:spPr>
            <a:xfrm>
              <a:off x="738403" y="1742384"/>
              <a:ext cx="3777534" cy="1952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7305" y="0"/>
                  </a:lnTo>
                  <a:cubicBezTo>
                    <a:pt x="10191" y="0"/>
                    <a:pt x="12942" y="2518"/>
                    <a:pt x="14986" y="7023"/>
                  </a:cubicBezTo>
                  <a:lnTo>
                    <a:pt x="21600" y="21600"/>
                  </a:lnTo>
                  <a:lnTo>
                    <a:pt x="98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F9629296-91BF-3BE4-5D00-54393DDAADAA}"/>
                </a:ext>
              </a:extLst>
            </p:cNvPr>
            <p:cNvSpPr/>
            <p:nvPr/>
          </p:nvSpPr>
          <p:spPr>
            <a:xfrm>
              <a:off x="2652697" y="1742387"/>
              <a:ext cx="3839011" cy="1839643"/>
            </a:xfrm>
            <a:custGeom>
              <a:avLst/>
              <a:gdLst>
                <a:gd name="connsiteX0" fmla="*/ 0 w 4469842"/>
                <a:gd name="connsiteY0" fmla="*/ 0 h 1878255"/>
                <a:gd name="connsiteX1" fmla="*/ 4469842 w 4469842"/>
                <a:gd name="connsiteY1" fmla="*/ 0 h 1878255"/>
                <a:gd name="connsiteX2" fmla="*/ 4307231 w 4469842"/>
                <a:gd name="connsiteY2" fmla="*/ 58193 h 1878255"/>
                <a:gd name="connsiteX3" fmla="*/ 3547995 w 4469842"/>
                <a:gd name="connsiteY3" fmla="*/ 565019 h 1878255"/>
                <a:gd name="connsiteX4" fmla="*/ 2235701 w 4469842"/>
                <a:gd name="connsiteY4" fmla="*/ 1878255 h 1878255"/>
                <a:gd name="connsiteX5" fmla="*/ 923460 w 4469842"/>
                <a:gd name="connsiteY5" fmla="*/ 567171 h 1878255"/>
                <a:gd name="connsiteX6" fmla="*/ 162726 w 4469842"/>
                <a:gd name="connsiteY6" fmla="*/ 58315 h 1878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69842" h="1878255">
                  <a:moveTo>
                    <a:pt x="0" y="0"/>
                  </a:moveTo>
                  <a:lnTo>
                    <a:pt x="4469842" y="0"/>
                  </a:lnTo>
                  <a:lnTo>
                    <a:pt x="4307231" y="58193"/>
                  </a:lnTo>
                  <a:cubicBezTo>
                    <a:pt x="4025773" y="174660"/>
                    <a:pt x="3767015" y="345905"/>
                    <a:pt x="3547995" y="565019"/>
                  </a:cubicBezTo>
                  <a:lnTo>
                    <a:pt x="2235701" y="1878255"/>
                  </a:lnTo>
                  <a:lnTo>
                    <a:pt x="923460" y="567171"/>
                  </a:lnTo>
                  <a:cubicBezTo>
                    <a:pt x="702886" y="346786"/>
                    <a:pt x="444164" y="175002"/>
                    <a:pt x="162726" y="58315"/>
                  </a:cubicBezTo>
                  <a:close/>
                </a:path>
              </a:pathLst>
            </a:custGeom>
            <a:solidFill>
              <a:schemeClr val="bg2">
                <a:lumMod val="90000"/>
                <a:alpha val="8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82C29784-6F3C-17FE-13CF-4F8F2BD962E6}"/>
                </a:ext>
              </a:extLst>
            </p:cNvPr>
            <p:cNvSpPr/>
            <p:nvPr/>
          </p:nvSpPr>
          <p:spPr>
            <a:xfrm>
              <a:off x="4628064" y="1742384"/>
              <a:ext cx="3777534" cy="1952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18" y="7001"/>
                  </a:moveTo>
                  <a:lnTo>
                    <a:pt x="0" y="21600"/>
                  </a:lnTo>
                  <a:lnTo>
                    <a:pt x="11808" y="21600"/>
                  </a:lnTo>
                  <a:lnTo>
                    <a:pt x="21600" y="0"/>
                  </a:lnTo>
                  <a:lnTo>
                    <a:pt x="14290" y="0"/>
                  </a:lnTo>
                  <a:cubicBezTo>
                    <a:pt x="11417" y="0"/>
                    <a:pt x="8649" y="2522"/>
                    <a:pt x="6618" y="700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0FD10CE6-CF78-4DD8-CF3E-287CF5E5475A}"/>
                </a:ext>
              </a:extLst>
            </p:cNvPr>
            <p:cNvSpPr/>
            <p:nvPr/>
          </p:nvSpPr>
          <p:spPr>
            <a:xfrm>
              <a:off x="4628064" y="3813386"/>
              <a:ext cx="3777534" cy="1952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800" y="0"/>
                  </a:moveTo>
                  <a:lnTo>
                    <a:pt x="0" y="0"/>
                  </a:lnTo>
                  <a:lnTo>
                    <a:pt x="6614" y="14577"/>
                  </a:lnTo>
                  <a:cubicBezTo>
                    <a:pt x="8643" y="19049"/>
                    <a:pt x="11409" y="21600"/>
                    <a:pt x="14295" y="21600"/>
                  </a:cubicBezTo>
                  <a:lnTo>
                    <a:pt x="21600" y="21600"/>
                  </a:lnTo>
                  <a:lnTo>
                    <a:pt x="1180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CF64834-F973-CD8C-C3F5-EC4FB9805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Strategy Star Diagram – Slide Template</a:t>
            </a:r>
          </a:p>
        </p:txBody>
      </p:sp>
      <p:pic>
        <p:nvPicPr>
          <p:cNvPr id="9" name="Graphic 9" descr="Bullseye with solid fill">
            <a:extLst>
              <a:ext uri="{FF2B5EF4-FFF2-40B4-BE49-F238E27FC236}">
                <a16:creationId xmlns:a16="http://schemas.microsoft.com/office/drawing/2014/main" id="{F71EA258-C8E8-806D-9263-9EF5E7789660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10392" y="4991526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10" descr="Gears with solid fill">
            <a:extLst>
              <a:ext uri="{FF2B5EF4-FFF2-40B4-BE49-F238E27FC236}">
                <a16:creationId xmlns:a16="http://schemas.microsoft.com/office/drawing/2014/main" id="{D671E99A-32A2-83D9-228F-E85226ECAC97}"/>
              </a:ext>
            </a:extLst>
          </p:cNvPr>
          <p:cNvPicPr preferRelativeResize="0"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93529" y="1876579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phic 11" descr="Hourglass 30% with solid fill">
            <a:extLst>
              <a:ext uri="{FF2B5EF4-FFF2-40B4-BE49-F238E27FC236}">
                <a16:creationId xmlns:a16="http://schemas.microsoft.com/office/drawing/2014/main" id="{67B980BB-7574-73FF-7A28-E2D773DCCDAD}"/>
              </a:ext>
            </a:extLst>
          </p:cNvPr>
          <p:cNvPicPr preferRelativeResize="0"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93529" y="4991526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2" descr="Lightbulb with solid fill">
            <a:extLst>
              <a:ext uri="{FF2B5EF4-FFF2-40B4-BE49-F238E27FC236}">
                <a16:creationId xmlns:a16="http://schemas.microsoft.com/office/drawing/2014/main" id="{1577E8E1-761E-7F27-2D50-0BADCCA11930}"/>
              </a:ext>
            </a:extLst>
          </p:cNvPr>
          <p:cNvPicPr preferRelativeResize="0"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10392" y="1876579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3F34EFDB-BA2D-F198-9143-4DA987C0E393}"/>
              </a:ext>
            </a:extLst>
          </p:cNvPr>
          <p:cNvGrpSpPr/>
          <p:nvPr/>
        </p:nvGrpSpPr>
        <p:grpSpPr>
          <a:xfrm>
            <a:off x="2243033" y="2511338"/>
            <a:ext cx="1324340" cy="913178"/>
            <a:chOff x="332936" y="2743771"/>
            <a:chExt cx="2975111" cy="932342"/>
          </a:xfrm>
        </p:grpSpPr>
        <p:sp>
          <p:nvSpPr>
            <p:cNvPr id="29" name="TextBox 14">
              <a:extLst>
                <a:ext uri="{FF2B5EF4-FFF2-40B4-BE49-F238E27FC236}">
                  <a16:creationId xmlns:a16="http://schemas.microsoft.com/office/drawing/2014/main" id="{B561BE93-8144-5276-FF12-D4C4BBF83EDC}"/>
                </a:ext>
              </a:extLst>
            </p:cNvPr>
            <p:cNvSpPr txBox="1"/>
            <p:nvPr/>
          </p:nvSpPr>
          <p:spPr>
            <a:xfrm>
              <a:off x="332936" y="2743771"/>
              <a:ext cx="2926079" cy="34565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30" name="TextBox 15">
              <a:extLst>
                <a:ext uri="{FF2B5EF4-FFF2-40B4-BE49-F238E27FC236}">
                  <a16:creationId xmlns:a16="http://schemas.microsoft.com/office/drawing/2014/main" id="{2BC25A63-572D-5AF3-1507-5F6ED14AB240}"/>
                </a:ext>
              </a:extLst>
            </p:cNvPr>
            <p:cNvSpPr txBox="1"/>
            <p:nvPr/>
          </p:nvSpPr>
          <p:spPr>
            <a:xfrm>
              <a:off x="332936" y="3086921"/>
              <a:ext cx="2975111" cy="58919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722BCD-50D7-450A-4B85-A00AF35E8116}"/>
              </a:ext>
            </a:extLst>
          </p:cNvPr>
          <p:cNvGrpSpPr/>
          <p:nvPr/>
        </p:nvGrpSpPr>
        <p:grpSpPr>
          <a:xfrm>
            <a:off x="5550744" y="2511338"/>
            <a:ext cx="1324340" cy="913178"/>
            <a:chOff x="332936" y="2743771"/>
            <a:chExt cx="2975111" cy="932342"/>
          </a:xfrm>
        </p:grpSpPr>
        <p:sp>
          <p:nvSpPr>
            <p:cNvPr id="27" name="TextBox 17">
              <a:extLst>
                <a:ext uri="{FF2B5EF4-FFF2-40B4-BE49-F238E27FC236}">
                  <a16:creationId xmlns:a16="http://schemas.microsoft.com/office/drawing/2014/main" id="{47257DB4-6778-367E-05CC-2A4260396A9E}"/>
                </a:ext>
              </a:extLst>
            </p:cNvPr>
            <p:cNvSpPr txBox="1"/>
            <p:nvPr/>
          </p:nvSpPr>
          <p:spPr>
            <a:xfrm>
              <a:off x="332936" y="2743771"/>
              <a:ext cx="2926079" cy="34565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8" name="TextBox 18">
              <a:extLst>
                <a:ext uri="{FF2B5EF4-FFF2-40B4-BE49-F238E27FC236}">
                  <a16:creationId xmlns:a16="http://schemas.microsoft.com/office/drawing/2014/main" id="{D3900247-C7E8-9D1E-EACA-53E983594FE1}"/>
                </a:ext>
              </a:extLst>
            </p:cNvPr>
            <p:cNvSpPr txBox="1"/>
            <p:nvPr/>
          </p:nvSpPr>
          <p:spPr>
            <a:xfrm>
              <a:off x="332936" y="3086921"/>
              <a:ext cx="2975111" cy="58919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6968229-BBCC-D4E4-A598-0E53E8FD594F}"/>
              </a:ext>
            </a:extLst>
          </p:cNvPr>
          <p:cNvGrpSpPr/>
          <p:nvPr/>
        </p:nvGrpSpPr>
        <p:grpSpPr>
          <a:xfrm>
            <a:off x="2243033" y="3996985"/>
            <a:ext cx="1324340" cy="913178"/>
            <a:chOff x="332936" y="2743771"/>
            <a:chExt cx="2975111" cy="932342"/>
          </a:xfrm>
        </p:grpSpPr>
        <p:sp>
          <p:nvSpPr>
            <p:cNvPr id="25" name="TextBox 20">
              <a:extLst>
                <a:ext uri="{FF2B5EF4-FFF2-40B4-BE49-F238E27FC236}">
                  <a16:creationId xmlns:a16="http://schemas.microsoft.com/office/drawing/2014/main" id="{93074136-2EF8-E81F-9D99-280F5F01690E}"/>
                </a:ext>
              </a:extLst>
            </p:cNvPr>
            <p:cNvSpPr txBox="1"/>
            <p:nvPr/>
          </p:nvSpPr>
          <p:spPr>
            <a:xfrm>
              <a:off x="332936" y="2743771"/>
              <a:ext cx="2926079" cy="34565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1">
              <a:extLst>
                <a:ext uri="{FF2B5EF4-FFF2-40B4-BE49-F238E27FC236}">
                  <a16:creationId xmlns:a16="http://schemas.microsoft.com/office/drawing/2014/main" id="{CE521B08-6D18-75B7-49E3-BC45564EC291}"/>
                </a:ext>
              </a:extLst>
            </p:cNvPr>
            <p:cNvSpPr txBox="1"/>
            <p:nvPr/>
          </p:nvSpPr>
          <p:spPr>
            <a:xfrm>
              <a:off x="332936" y="3086921"/>
              <a:ext cx="2975111" cy="58919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C2646E6-F018-C32A-B096-C10DDC48C06C}"/>
              </a:ext>
            </a:extLst>
          </p:cNvPr>
          <p:cNvGrpSpPr/>
          <p:nvPr/>
        </p:nvGrpSpPr>
        <p:grpSpPr>
          <a:xfrm>
            <a:off x="5550744" y="3996985"/>
            <a:ext cx="1324340" cy="913178"/>
            <a:chOff x="332936" y="2743771"/>
            <a:chExt cx="2975111" cy="932342"/>
          </a:xfrm>
        </p:grpSpPr>
        <p:sp>
          <p:nvSpPr>
            <p:cNvPr id="23" name="TextBox 23">
              <a:extLst>
                <a:ext uri="{FF2B5EF4-FFF2-40B4-BE49-F238E27FC236}">
                  <a16:creationId xmlns:a16="http://schemas.microsoft.com/office/drawing/2014/main" id="{DA684DA4-53A5-C31A-9251-6711B37000E8}"/>
                </a:ext>
              </a:extLst>
            </p:cNvPr>
            <p:cNvSpPr txBox="1"/>
            <p:nvPr/>
          </p:nvSpPr>
          <p:spPr>
            <a:xfrm>
              <a:off x="332936" y="2743771"/>
              <a:ext cx="2926079" cy="34565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4" name="TextBox 24">
              <a:extLst>
                <a:ext uri="{FF2B5EF4-FFF2-40B4-BE49-F238E27FC236}">
                  <a16:creationId xmlns:a16="http://schemas.microsoft.com/office/drawing/2014/main" id="{12D255C4-6506-813E-7A73-0AD68D080BCA}"/>
                </a:ext>
              </a:extLst>
            </p:cNvPr>
            <p:cNvSpPr txBox="1"/>
            <p:nvPr/>
          </p:nvSpPr>
          <p:spPr>
            <a:xfrm>
              <a:off x="332936" y="3086921"/>
              <a:ext cx="2975111" cy="58919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32EDC0B-1723-8D0E-9EA0-AD2768A09482}"/>
              </a:ext>
            </a:extLst>
          </p:cNvPr>
          <p:cNvGrpSpPr/>
          <p:nvPr/>
        </p:nvGrpSpPr>
        <p:grpSpPr>
          <a:xfrm>
            <a:off x="3878406" y="4654597"/>
            <a:ext cx="1324340" cy="913178"/>
            <a:chOff x="332936" y="2743771"/>
            <a:chExt cx="2975111" cy="932342"/>
          </a:xfrm>
        </p:grpSpPr>
        <p:sp>
          <p:nvSpPr>
            <p:cNvPr id="21" name="TextBox 26">
              <a:extLst>
                <a:ext uri="{FF2B5EF4-FFF2-40B4-BE49-F238E27FC236}">
                  <a16:creationId xmlns:a16="http://schemas.microsoft.com/office/drawing/2014/main" id="{F124FBEF-6B8F-28A6-7813-0057884E9C86}"/>
                </a:ext>
              </a:extLst>
            </p:cNvPr>
            <p:cNvSpPr txBox="1"/>
            <p:nvPr/>
          </p:nvSpPr>
          <p:spPr>
            <a:xfrm>
              <a:off x="332936" y="2743771"/>
              <a:ext cx="2926079" cy="34565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2" name="TextBox 27">
              <a:extLst>
                <a:ext uri="{FF2B5EF4-FFF2-40B4-BE49-F238E27FC236}">
                  <a16:creationId xmlns:a16="http://schemas.microsoft.com/office/drawing/2014/main" id="{C200EC6D-D5C7-BDE4-8187-BEB946AC2B68}"/>
                </a:ext>
              </a:extLst>
            </p:cNvPr>
            <p:cNvSpPr txBox="1"/>
            <p:nvPr/>
          </p:nvSpPr>
          <p:spPr>
            <a:xfrm>
              <a:off x="332936" y="3086921"/>
              <a:ext cx="2975111" cy="58919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79CAE18-5B9B-01C2-0D71-14E2DCD523F9}"/>
              </a:ext>
            </a:extLst>
          </p:cNvPr>
          <p:cNvGrpSpPr/>
          <p:nvPr/>
        </p:nvGrpSpPr>
        <p:grpSpPr>
          <a:xfrm>
            <a:off x="3878406" y="1891365"/>
            <a:ext cx="1324340" cy="913178"/>
            <a:chOff x="332936" y="2743771"/>
            <a:chExt cx="2975111" cy="932342"/>
          </a:xfrm>
        </p:grpSpPr>
        <p:sp>
          <p:nvSpPr>
            <p:cNvPr id="19" name="TextBox 30">
              <a:extLst>
                <a:ext uri="{FF2B5EF4-FFF2-40B4-BE49-F238E27FC236}">
                  <a16:creationId xmlns:a16="http://schemas.microsoft.com/office/drawing/2014/main" id="{032C15B1-A053-4784-59C9-10AACBF53DE5}"/>
                </a:ext>
              </a:extLst>
            </p:cNvPr>
            <p:cNvSpPr txBox="1"/>
            <p:nvPr/>
          </p:nvSpPr>
          <p:spPr>
            <a:xfrm>
              <a:off x="332936" y="2743771"/>
              <a:ext cx="2926079" cy="34565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0" name="TextBox 31">
              <a:extLst>
                <a:ext uri="{FF2B5EF4-FFF2-40B4-BE49-F238E27FC236}">
                  <a16:creationId xmlns:a16="http://schemas.microsoft.com/office/drawing/2014/main" id="{44DD8870-81D6-FF52-3684-73EA8A772E29}"/>
                </a:ext>
              </a:extLst>
            </p:cNvPr>
            <p:cNvSpPr txBox="1"/>
            <p:nvPr/>
          </p:nvSpPr>
          <p:spPr>
            <a:xfrm>
              <a:off x="332936" y="3086921"/>
              <a:ext cx="2975111" cy="58919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4082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04A2ED-B138-1351-7478-AFECA07652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D2A76EE9-B474-458B-613D-FEDE6CDD9563}"/>
              </a:ext>
            </a:extLst>
          </p:cNvPr>
          <p:cNvGrpSpPr/>
          <p:nvPr/>
        </p:nvGrpSpPr>
        <p:grpSpPr>
          <a:xfrm>
            <a:off x="738403" y="1742384"/>
            <a:ext cx="7667195" cy="4023416"/>
            <a:chOff x="738403" y="1742384"/>
            <a:chExt cx="7667195" cy="4023416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7C7449CC-185D-B92E-28E4-847B1CD0FB62}"/>
                </a:ext>
              </a:extLst>
            </p:cNvPr>
            <p:cNvSpPr/>
            <p:nvPr/>
          </p:nvSpPr>
          <p:spPr>
            <a:xfrm>
              <a:off x="738403" y="3813386"/>
              <a:ext cx="3777534" cy="1952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82" y="14599"/>
                  </a:moveTo>
                  <a:lnTo>
                    <a:pt x="21600" y="0"/>
                  </a:lnTo>
                  <a:lnTo>
                    <a:pt x="9792" y="0"/>
                  </a:lnTo>
                  <a:lnTo>
                    <a:pt x="0" y="21600"/>
                  </a:lnTo>
                  <a:lnTo>
                    <a:pt x="7310" y="21600"/>
                  </a:lnTo>
                  <a:cubicBezTo>
                    <a:pt x="10183" y="21600"/>
                    <a:pt x="12951" y="19078"/>
                    <a:pt x="14982" y="14599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FF8C26C-2362-A796-FD4A-08884C578FE9}"/>
                </a:ext>
              </a:extLst>
            </p:cNvPr>
            <p:cNvSpPr/>
            <p:nvPr/>
          </p:nvSpPr>
          <p:spPr>
            <a:xfrm rot="10800000">
              <a:off x="2652054" y="3926157"/>
              <a:ext cx="3839011" cy="1839643"/>
            </a:xfrm>
            <a:custGeom>
              <a:avLst/>
              <a:gdLst>
                <a:gd name="connsiteX0" fmla="*/ 0 w 4469842"/>
                <a:gd name="connsiteY0" fmla="*/ 0 h 1878255"/>
                <a:gd name="connsiteX1" fmla="*/ 4469842 w 4469842"/>
                <a:gd name="connsiteY1" fmla="*/ 0 h 1878255"/>
                <a:gd name="connsiteX2" fmla="*/ 4307231 w 4469842"/>
                <a:gd name="connsiteY2" fmla="*/ 58193 h 1878255"/>
                <a:gd name="connsiteX3" fmla="*/ 3547995 w 4469842"/>
                <a:gd name="connsiteY3" fmla="*/ 565019 h 1878255"/>
                <a:gd name="connsiteX4" fmla="*/ 2235701 w 4469842"/>
                <a:gd name="connsiteY4" fmla="*/ 1878255 h 1878255"/>
                <a:gd name="connsiteX5" fmla="*/ 923460 w 4469842"/>
                <a:gd name="connsiteY5" fmla="*/ 567171 h 1878255"/>
                <a:gd name="connsiteX6" fmla="*/ 162726 w 4469842"/>
                <a:gd name="connsiteY6" fmla="*/ 58315 h 1878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69842" h="1878255">
                  <a:moveTo>
                    <a:pt x="0" y="0"/>
                  </a:moveTo>
                  <a:lnTo>
                    <a:pt x="4469842" y="0"/>
                  </a:lnTo>
                  <a:lnTo>
                    <a:pt x="4307231" y="58193"/>
                  </a:lnTo>
                  <a:cubicBezTo>
                    <a:pt x="4025773" y="174660"/>
                    <a:pt x="3767015" y="345905"/>
                    <a:pt x="3547995" y="565019"/>
                  </a:cubicBezTo>
                  <a:lnTo>
                    <a:pt x="2235701" y="1878255"/>
                  </a:lnTo>
                  <a:lnTo>
                    <a:pt x="923460" y="567171"/>
                  </a:lnTo>
                  <a:cubicBezTo>
                    <a:pt x="702886" y="346786"/>
                    <a:pt x="444164" y="175002"/>
                    <a:pt x="162726" y="58315"/>
                  </a:cubicBezTo>
                  <a:close/>
                </a:path>
              </a:pathLst>
            </a:custGeom>
            <a:solidFill>
              <a:schemeClr val="bg2">
                <a:lumMod val="90000"/>
                <a:alpha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 dirty="0"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15948154-B82D-2094-F93E-34887226AE54}"/>
                </a:ext>
              </a:extLst>
            </p:cNvPr>
            <p:cNvSpPr/>
            <p:nvPr/>
          </p:nvSpPr>
          <p:spPr>
            <a:xfrm>
              <a:off x="738403" y="1742384"/>
              <a:ext cx="3777534" cy="1952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7305" y="0"/>
                  </a:lnTo>
                  <a:cubicBezTo>
                    <a:pt x="10191" y="0"/>
                    <a:pt x="12942" y="2518"/>
                    <a:pt x="14986" y="7023"/>
                  </a:cubicBezTo>
                  <a:lnTo>
                    <a:pt x="21600" y="21600"/>
                  </a:lnTo>
                  <a:lnTo>
                    <a:pt x="98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53E6C3E-3F84-9D99-7126-FBCE06021852}"/>
                </a:ext>
              </a:extLst>
            </p:cNvPr>
            <p:cNvSpPr/>
            <p:nvPr/>
          </p:nvSpPr>
          <p:spPr>
            <a:xfrm>
              <a:off x="2652697" y="1742387"/>
              <a:ext cx="3839011" cy="1839643"/>
            </a:xfrm>
            <a:custGeom>
              <a:avLst/>
              <a:gdLst>
                <a:gd name="connsiteX0" fmla="*/ 0 w 4469842"/>
                <a:gd name="connsiteY0" fmla="*/ 0 h 1878255"/>
                <a:gd name="connsiteX1" fmla="*/ 4469842 w 4469842"/>
                <a:gd name="connsiteY1" fmla="*/ 0 h 1878255"/>
                <a:gd name="connsiteX2" fmla="*/ 4307231 w 4469842"/>
                <a:gd name="connsiteY2" fmla="*/ 58193 h 1878255"/>
                <a:gd name="connsiteX3" fmla="*/ 3547995 w 4469842"/>
                <a:gd name="connsiteY3" fmla="*/ 565019 h 1878255"/>
                <a:gd name="connsiteX4" fmla="*/ 2235701 w 4469842"/>
                <a:gd name="connsiteY4" fmla="*/ 1878255 h 1878255"/>
                <a:gd name="connsiteX5" fmla="*/ 923460 w 4469842"/>
                <a:gd name="connsiteY5" fmla="*/ 567171 h 1878255"/>
                <a:gd name="connsiteX6" fmla="*/ 162726 w 4469842"/>
                <a:gd name="connsiteY6" fmla="*/ 58315 h 1878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69842" h="1878255">
                  <a:moveTo>
                    <a:pt x="0" y="0"/>
                  </a:moveTo>
                  <a:lnTo>
                    <a:pt x="4469842" y="0"/>
                  </a:lnTo>
                  <a:lnTo>
                    <a:pt x="4307231" y="58193"/>
                  </a:lnTo>
                  <a:cubicBezTo>
                    <a:pt x="4025773" y="174660"/>
                    <a:pt x="3767015" y="345905"/>
                    <a:pt x="3547995" y="565019"/>
                  </a:cubicBezTo>
                  <a:lnTo>
                    <a:pt x="2235701" y="1878255"/>
                  </a:lnTo>
                  <a:lnTo>
                    <a:pt x="923460" y="567171"/>
                  </a:lnTo>
                  <a:cubicBezTo>
                    <a:pt x="702886" y="346786"/>
                    <a:pt x="444164" y="175002"/>
                    <a:pt x="162726" y="58315"/>
                  </a:cubicBezTo>
                  <a:close/>
                </a:path>
              </a:pathLst>
            </a:custGeom>
            <a:solidFill>
              <a:schemeClr val="bg2">
                <a:lumMod val="90000"/>
                <a:alpha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6DB3DFD6-7E1B-326C-FF82-E4493D531AB3}"/>
                </a:ext>
              </a:extLst>
            </p:cNvPr>
            <p:cNvSpPr/>
            <p:nvPr/>
          </p:nvSpPr>
          <p:spPr>
            <a:xfrm>
              <a:off x="4628064" y="1742384"/>
              <a:ext cx="3777534" cy="1952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18" y="7001"/>
                  </a:moveTo>
                  <a:lnTo>
                    <a:pt x="0" y="21600"/>
                  </a:lnTo>
                  <a:lnTo>
                    <a:pt x="11808" y="21600"/>
                  </a:lnTo>
                  <a:lnTo>
                    <a:pt x="21600" y="0"/>
                  </a:lnTo>
                  <a:lnTo>
                    <a:pt x="14290" y="0"/>
                  </a:lnTo>
                  <a:cubicBezTo>
                    <a:pt x="11417" y="0"/>
                    <a:pt x="8649" y="2522"/>
                    <a:pt x="6618" y="700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AB3D7C0D-30BA-B3FD-D2D0-0FA95A02EB97}"/>
                </a:ext>
              </a:extLst>
            </p:cNvPr>
            <p:cNvSpPr/>
            <p:nvPr/>
          </p:nvSpPr>
          <p:spPr>
            <a:xfrm>
              <a:off x="4628064" y="3813386"/>
              <a:ext cx="3777534" cy="1952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800" y="0"/>
                  </a:moveTo>
                  <a:lnTo>
                    <a:pt x="0" y="0"/>
                  </a:lnTo>
                  <a:lnTo>
                    <a:pt x="6614" y="14577"/>
                  </a:lnTo>
                  <a:cubicBezTo>
                    <a:pt x="8643" y="19049"/>
                    <a:pt x="11409" y="21600"/>
                    <a:pt x="14295" y="21600"/>
                  </a:cubicBezTo>
                  <a:lnTo>
                    <a:pt x="21600" y="21600"/>
                  </a:lnTo>
                  <a:lnTo>
                    <a:pt x="1180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ACA74E5-5E01-7CFA-6F3A-7942206F4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Strategy Star Diagram – Slide Template</a:t>
            </a:r>
          </a:p>
        </p:txBody>
      </p:sp>
      <p:pic>
        <p:nvPicPr>
          <p:cNvPr id="9" name="Graphic 9" descr="Bullseye with solid fill">
            <a:extLst>
              <a:ext uri="{FF2B5EF4-FFF2-40B4-BE49-F238E27FC236}">
                <a16:creationId xmlns:a16="http://schemas.microsoft.com/office/drawing/2014/main" id="{967E3EBC-3F83-E4E0-99CA-3ECD94A4CE1A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10392" y="4991526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10" descr="Gears with solid fill">
            <a:extLst>
              <a:ext uri="{FF2B5EF4-FFF2-40B4-BE49-F238E27FC236}">
                <a16:creationId xmlns:a16="http://schemas.microsoft.com/office/drawing/2014/main" id="{ABD4984C-3A3B-DBDC-9F77-E849455E168D}"/>
              </a:ext>
            </a:extLst>
          </p:cNvPr>
          <p:cNvPicPr preferRelativeResize="0"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93529" y="1876579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phic 11" descr="Hourglass 30% with solid fill">
            <a:extLst>
              <a:ext uri="{FF2B5EF4-FFF2-40B4-BE49-F238E27FC236}">
                <a16:creationId xmlns:a16="http://schemas.microsoft.com/office/drawing/2014/main" id="{BF860D0F-E839-500A-70AE-6597861D222B}"/>
              </a:ext>
            </a:extLst>
          </p:cNvPr>
          <p:cNvPicPr preferRelativeResize="0"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93529" y="4991526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2" descr="Lightbulb with solid fill">
            <a:extLst>
              <a:ext uri="{FF2B5EF4-FFF2-40B4-BE49-F238E27FC236}">
                <a16:creationId xmlns:a16="http://schemas.microsoft.com/office/drawing/2014/main" id="{9998EF49-31D8-4154-04E1-181866F1A168}"/>
              </a:ext>
            </a:extLst>
          </p:cNvPr>
          <p:cNvPicPr preferRelativeResize="0"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10392" y="1876579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B3CDC3BB-8FA3-E9E7-7E7F-DC41C24630FA}"/>
              </a:ext>
            </a:extLst>
          </p:cNvPr>
          <p:cNvGrpSpPr/>
          <p:nvPr/>
        </p:nvGrpSpPr>
        <p:grpSpPr>
          <a:xfrm>
            <a:off x="2243033" y="2511338"/>
            <a:ext cx="1324340" cy="913178"/>
            <a:chOff x="332936" y="2743771"/>
            <a:chExt cx="2975111" cy="932342"/>
          </a:xfrm>
        </p:grpSpPr>
        <p:sp>
          <p:nvSpPr>
            <p:cNvPr id="29" name="TextBox 14">
              <a:extLst>
                <a:ext uri="{FF2B5EF4-FFF2-40B4-BE49-F238E27FC236}">
                  <a16:creationId xmlns:a16="http://schemas.microsoft.com/office/drawing/2014/main" id="{FC2E16F0-81DB-3ACC-6DE6-CC94D8F48EA3}"/>
                </a:ext>
              </a:extLst>
            </p:cNvPr>
            <p:cNvSpPr txBox="1"/>
            <p:nvPr/>
          </p:nvSpPr>
          <p:spPr>
            <a:xfrm>
              <a:off x="332936" y="2743771"/>
              <a:ext cx="2926079" cy="34565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30" name="TextBox 15">
              <a:extLst>
                <a:ext uri="{FF2B5EF4-FFF2-40B4-BE49-F238E27FC236}">
                  <a16:creationId xmlns:a16="http://schemas.microsoft.com/office/drawing/2014/main" id="{9C3786A1-ABE7-756D-0FE5-DC8C3B16D928}"/>
                </a:ext>
              </a:extLst>
            </p:cNvPr>
            <p:cNvSpPr txBox="1"/>
            <p:nvPr/>
          </p:nvSpPr>
          <p:spPr>
            <a:xfrm>
              <a:off x="332936" y="3086921"/>
              <a:ext cx="2975111" cy="58919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ED20A37-8E0C-3A33-DEBC-DAE44758E64A}"/>
              </a:ext>
            </a:extLst>
          </p:cNvPr>
          <p:cNvGrpSpPr/>
          <p:nvPr/>
        </p:nvGrpSpPr>
        <p:grpSpPr>
          <a:xfrm>
            <a:off x="5550744" y="2511338"/>
            <a:ext cx="1324340" cy="913178"/>
            <a:chOff x="332936" y="2743771"/>
            <a:chExt cx="2975111" cy="932342"/>
          </a:xfrm>
        </p:grpSpPr>
        <p:sp>
          <p:nvSpPr>
            <p:cNvPr id="27" name="TextBox 17">
              <a:extLst>
                <a:ext uri="{FF2B5EF4-FFF2-40B4-BE49-F238E27FC236}">
                  <a16:creationId xmlns:a16="http://schemas.microsoft.com/office/drawing/2014/main" id="{D055DFD8-341C-F851-075A-ECC79E55D223}"/>
                </a:ext>
              </a:extLst>
            </p:cNvPr>
            <p:cNvSpPr txBox="1"/>
            <p:nvPr/>
          </p:nvSpPr>
          <p:spPr>
            <a:xfrm>
              <a:off x="332936" y="2743771"/>
              <a:ext cx="2926079" cy="34565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8" name="TextBox 18">
              <a:extLst>
                <a:ext uri="{FF2B5EF4-FFF2-40B4-BE49-F238E27FC236}">
                  <a16:creationId xmlns:a16="http://schemas.microsoft.com/office/drawing/2014/main" id="{47469BEA-7E71-6D9B-F0FA-38416BA43188}"/>
                </a:ext>
              </a:extLst>
            </p:cNvPr>
            <p:cNvSpPr txBox="1"/>
            <p:nvPr/>
          </p:nvSpPr>
          <p:spPr>
            <a:xfrm>
              <a:off x="332936" y="3086921"/>
              <a:ext cx="2975111" cy="58919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9E37446-7556-13C7-D57B-B81BA51AA184}"/>
              </a:ext>
            </a:extLst>
          </p:cNvPr>
          <p:cNvGrpSpPr/>
          <p:nvPr/>
        </p:nvGrpSpPr>
        <p:grpSpPr>
          <a:xfrm>
            <a:off x="2243033" y="3996985"/>
            <a:ext cx="1324340" cy="913178"/>
            <a:chOff x="332936" y="2743771"/>
            <a:chExt cx="2975111" cy="932342"/>
          </a:xfrm>
        </p:grpSpPr>
        <p:sp>
          <p:nvSpPr>
            <p:cNvPr id="25" name="TextBox 20">
              <a:extLst>
                <a:ext uri="{FF2B5EF4-FFF2-40B4-BE49-F238E27FC236}">
                  <a16:creationId xmlns:a16="http://schemas.microsoft.com/office/drawing/2014/main" id="{A13B8A02-9A50-464E-2B2D-A5D652733CCF}"/>
                </a:ext>
              </a:extLst>
            </p:cNvPr>
            <p:cNvSpPr txBox="1"/>
            <p:nvPr/>
          </p:nvSpPr>
          <p:spPr>
            <a:xfrm>
              <a:off x="332936" y="2743771"/>
              <a:ext cx="2926079" cy="34565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1">
              <a:extLst>
                <a:ext uri="{FF2B5EF4-FFF2-40B4-BE49-F238E27FC236}">
                  <a16:creationId xmlns:a16="http://schemas.microsoft.com/office/drawing/2014/main" id="{B46528F9-2225-EC4F-BAEF-726AFC23F12A}"/>
                </a:ext>
              </a:extLst>
            </p:cNvPr>
            <p:cNvSpPr txBox="1"/>
            <p:nvPr/>
          </p:nvSpPr>
          <p:spPr>
            <a:xfrm>
              <a:off x="332936" y="3086921"/>
              <a:ext cx="2975111" cy="58919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CF37E93-5B18-92D0-716E-964643F83B5E}"/>
              </a:ext>
            </a:extLst>
          </p:cNvPr>
          <p:cNvGrpSpPr/>
          <p:nvPr/>
        </p:nvGrpSpPr>
        <p:grpSpPr>
          <a:xfrm>
            <a:off x="5550744" y="3996985"/>
            <a:ext cx="1324340" cy="913178"/>
            <a:chOff x="332936" y="2743771"/>
            <a:chExt cx="2975111" cy="932342"/>
          </a:xfrm>
        </p:grpSpPr>
        <p:sp>
          <p:nvSpPr>
            <p:cNvPr id="23" name="TextBox 23">
              <a:extLst>
                <a:ext uri="{FF2B5EF4-FFF2-40B4-BE49-F238E27FC236}">
                  <a16:creationId xmlns:a16="http://schemas.microsoft.com/office/drawing/2014/main" id="{9ED9B2CA-E2D3-2069-9A32-F1BA625208AF}"/>
                </a:ext>
              </a:extLst>
            </p:cNvPr>
            <p:cNvSpPr txBox="1"/>
            <p:nvPr/>
          </p:nvSpPr>
          <p:spPr>
            <a:xfrm>
              <a:off x="332936" y="2743771"/>
              <a:ext cx="2926079" cy="34565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4" name="TextBox 24">
              <a:extLst>
                <a:ext uri="{FF2B5EF4-FFF2-40B4-BE49-F238E27FC236}">
                  <a16:creationId xmlns:a16="http://schemas.microsoft.com/office/drawing/2014/main" id="{204088E6-3A79-A839-0132-E0FE5620FE95}"/>
                </a:ext>
              </a:extLst>
            </p:cNvPr>
            <p:cNvSpPr txBox="1"/>
            <p:nvPr/>
          </p:nvSpPr>
          <p:spPr>
            <a:xfrm>
              <a:off x="332936" y="3086921"/>
              <a:ext cx="2975111" cy="58919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5FF9F07-9CEF-5129-039A-B6EBFA29B334}"/>
              </a:ext>
            </a:extLst>
          </p:cNvPr>
          <p:cNvGrpSpPr/>
          <p:nvPr/>
        </p:nvGrpSpPr>
        <p:grpSpPr>
          <a:xfrm>
            <a:off x="3878406" y="4654597"/>
            <a:ext cx="1324340" cy="913178"/>
            <a:chOff x="332936" y="2743771"/>
            <a:chExt cx="2975111" cy="932342"/>
          </a:xfrm>
        </p:grpSpPr>
        <p:sp>
          <p:nvSpPr>
            <p:cNvPr id="21" name="TextBox 26">
              <a:extLst>
                <a:ext uri="{FF2B5EF4-FFF2-40B4-BE49-F238E27FC236}">
                  <a16:creationId xmlns:a16="http://schemas.microsoft.com/office/drawing/2014/main" id="{D776D4A7-C146-BA5E-058B-44A05AF864F6}"/>
                </a:ext>
              </a:extLst>
            </p:cNvPr>
            <p:cNvSpPr txBox="1"/>
            <p:nvPr/>
          </p:nvSpPr>
          <p:spPr>
            <a:xfrm>
              <a:off x="332936" y="2743771"/>
              <a:ext cx="2926079" cy="34565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2" name="TextBox 27">
              <a:extLst>
                <a:ext uri="{FF2B5EF4-FFF2-40B4-BE49-F238E27FC236}">
                  <a16:creationId xmlns:a16="http://schemas.microsoft.com/office/drawing/2014/main" id="{1515E319-F869-D6CC-ABD7-93A6341C1A4E}"/>
                </a:ext>
              </a:extLst>
            </p:cNvPr>
            <p:cNvSpPr txBox="1"/>
            <p:nvPr/>
          </p:nvSpPr>
          <p:spPr>
            <a:xfrm>
              <a:off x="332936" y="3086921"/>
              <a:ext cx="2975111" cy="58919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E8BD479-6296-A3A3-1A0C-6A4C2ED84DE4}"/>
              </a:ext>
            </a:extLst>
          </p:cNvPr>
          <p:cNvGrpSpPr/>
          <p:nvPr/>
        </p:nvGrpSpPr>
        <p:grpSpPr>
          <a:xfrm>
            <a:off x="3878406" y="1891365"/>
            <a:ext cx="1324340" cy="913178"/>
            <a:chOff x="332936" y="2743771"/>
            <a:chExt cx="2975111" cy="932342"/>
          </a:xfrm>
        </p:grpSpPr>
        <p:sp>
          <p:nvSpPr>
            <p:cNvPr id="19" name="TextBox 30">
              <a:extLst>
                <a:ext uri="{FF2B5EF4-FFF2-40B4-BE49-F238E27FC236}">
                  <a16:creationId xmlns:a16="http://schemas.microsoft.com/office/drawing/2014/main" id="{49424B25-6E3C-C4D7-BBA3-545797AB6CD6}"/>
                </a:ext>
              </a:extLst>
            </p:cNvPr>
            <p:cNvSpPr txBox="1"/>
            <p:nvPr/>
          </p:nvSpPr>
          <p:spPr>
            <a:xfrm>
              <a:off x="332936" y="2743771"/>
              <a:ext cx="2926079" cy="34565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0" name="TextBox 31">
              <a:extLst>
                <a:ext uri="{FF2B5EF4-FFF2-40B4-BE49-F238E27FC236}">
                  <a16:creationId xmlns:a16="http://schemas.microsoft.com/office/drawing/2014/main" id="{A503521C-0116-A9A2-E3DC-7555C39E644A}"/>
                </a:ext>
              </a:extLst>
            </p:cNvPr>
            <p:cNvSpPr txBox="1"/>
            <p:nvPr/>
          </p:nvSpPr>
          <p:spPr>
            <a:xfrm>
              <a:off x="332936" y="3086921"/>
              <a:ext cx="2975111" cy="58919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8753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261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Strategy Star Diagram – Slide Template</vt:lpstr>
      <vt:lpstr>Strategy Star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 Star Diagram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2024-02-08T23:13:07Z</dcterms:modified>
  <cp:category>Charts &amp; Diagrams</cp:category>
</cp:coreProperties>
</file>