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873E1-799B-91C4-76F3-A9C524597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FDD369-6951-D815-DD51-3C497DD6C1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00CA5E-AB19-64D0-8E10-E1218635A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217F8-DB5D-7D56-6080-C9DFB0101D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8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42CB8-968A-439F-DBEE-957DCD914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74E6CA-5DF8-7C3B-69BA-CF5D8A1D91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0D24AA-1257-4805-BD4E-5B2CAD2D33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F8366-11D0-5AAD-7A58-E5CF6B260F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5F84B-6915-6A89-DCC8-43D7802D2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B6B99341-08A3-C178-5FD3-E5D8CDF649BF}"/>
              </a:ext>
            </a:extLst>
          </p:cNvPr>
          <p:cNvGrpSpPr/>
          <p:nvPr/>
        </p:nvGrpSpPr>
        <p:grpSpPr>
          <a:xfrm>
            <a:off x="1632975" y="1451618"/>
            <a:ext cx="8927080" cy="4107862"/>
            <a:chOff x="1632975" y="1451618"/>
            <a:chExt cx="8927080" cy="410786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9933214-0CE1-4E98-62F9-5D95EB2A0BC4}"/>
                </a:ext>
              </a:extLst>
            </p:cNvPr>
            <p:cNvSpPr/>
            <p:nvPr/>
          </p:nvSpPr>
          <p:spPr>
            <a:xfrm>
              <a:off x="1632975" y="356608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14599"/>
                  </a:moveTo>
                  <a:lnTo>
                    <a:pt x="21600" y="0"/>
                  </a:lnTo>
                  <a:lnTo>
                    <a:pt x="9792" y="0"/>
                  </a:lnTo>
                  <a:lnTo>
                    <a:pt x="0" y="21600"/>
                  </a:lnTo>
                  <a:lnTo>
                    <a:pt x="7310" y="21600"/>
                  </a:lnTo>
                  <a:cubicBezTo>
                    <a:pt x="10183" y="21600"/>
                    <a:pt x="12951" y="19078"/>
                    <a:pt x="14982" y="145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4AF7FA0-EEC2-1DA1-63E7-2681207F9E98}"/>
                </a:ext>
              </a:extLst>
            </p:cNvPr>
            <p:cNvSpPr/>
            <p:nvPr/>
          </p:nvSpPr>
          <p:spPr>
            <a:xfrm rot="10800000">
              <a:off x="3861080" y="3681224"/>
              <a:ext cx="4469842" cy="1878255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710F744-6BB2-D959-CCD5-C88B84C012EA}"/>
                </a:ext>
              </a:extLst>
            </p:cNvPr>
            <p:cNvSpPr/>
            <p:nvPr/>
          </p:nvSpPr>
          <p:spPr>
            <a:xfrm>
              <a:off x="1632975" y="145161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305" y="0"/>
                  </a:lnTo>
                  <a:cubicBezTo>
                    <a:pt x="10191" y="0"/>
                    <a:pt x="12942" y="2518"/>
                    <a:pt x="14986" y="7023"/>
                  </a:cubicBezTo>
                  <a:lnTo>
                    <a:pt x="21600" y="21600"/>
                  </a:lnTo>
                  <a:lnTo>
                    <a:pt x="98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2C29784-6F3C-17FE-13CF-4F8F2BD962E6}"/>
                </a:ext>
              </a:extLst>
            </p:cNvPr>
            <p:cNvSpPr/>
            <p:nvPr/>
          </p:nvSpPr>
          <p:spPr>
            <a:xfrm>
              <a:off x="6161791" y="145161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18" y="7001"/>
                  </a:moveTo>
                  <a:lnTo>
                    <a:pt x="0" y="21600"/>
                  </a:lnTo>
                  <a:lnTo>
                    <a:pt x="11808" y="21600"/>
                  </a:lnTo>
                  <a:lnTo>
                    <a:pt x="21600" y="0"/>
                  </a:lnTo>
                  <a:lnTo>
                    <a:pt x="14290" y="0"/>
                  </a:lnTo>
                  <a:cubicBezTo>
                    <a:pt x="11417" y="0"/>
                    <a:pt x="8649" y="2522"/>
                    <a:pt x="6618" y="700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9629296-91BF-3BE4-5D00-54393DDAADAA}"/>
                </a:ext>
              </a:extLst>
            </p:cNvPr>
            <p:cNvSpPr/>
            <p:nvPr/>
          </p:nvSpPr>
          <p:spPr>
            <a:xfrm>
              <a:off x="3861828" y="1451620"/>
              <a:ext cx="4469842" cy="1878255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FD10CE6-CF78-4DD8-CF3E-287CF5E5475A}"/>
                </a:ext>
              </a:extLst>
            </p:cNvPr>
            <p:cNvSpPr/>
            <p:nvPr/>
          </p:nvSpPr>
          <p:spPr>
            <a:xfrm>
              <a:off x="6161791" y="356608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00" y="0"/>
                  </a:moveTo>
                  <a:lnTo>
                    <a:pt x="0" y="0"/>
                  </a:lnTo>
                  <a:lnTo>
                    <a:pt x="6614" y="14577"/>
                  </a:lnTo>
                  <a:cubicBezTo>
                    <a:pt x="8643" y="19049"/>
                    <a:pt x="11409" y="21600"/>
                    <a:pt x="14295" y="21600"/>
                  </a:cubicBezTo>
                  <a:lnTo>
                    <a:pt x="21600" y="2160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F64834-F973-CD8C-C3F5-EC4FB980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Star Diagram – Slide Template</a:t>
            </a:r>
          </a:p>
        </p:txBody>
      </p:sp>
      <p:pic>
        <p:nvPicPr>
          <p:cNvPr id="9" name="Graphic 9" descr="Bullseye with solid fill">
            <a:extLst>
              <a:ext uri="{FF2B5EF4-FFF2-40B4-BE49-F238E27FC236}">
                <a16:creationId xmlns:a16="http://schemas.microsoft.com/office/drawing/2014/main" id="{F71EA258-C8E8-806D-9263-9EF5E7789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4405" y="4637295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0" descr="Gears with solid fill">
            <a:extLst>
              <a:ext uri="{FF2B5EF4-FFF2-40B4-BE49-F238E27FC236}">
                <a16:creationId xmlns:a16="http://schemas.microsoft.com/office/drawing/2014/main" id="{D671E99A-32A2-83D9-228F-E85226ECA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18540" y="161320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1" descr="Hourglass 30% with solid fill">
            <a:extLst>
              <a:ext uri="{FF2B5EF4-FFF2-40B4-BE49-F238E27FC236}">
                <a16:creationId xmlns:a16="http://schemas.microsoft.com/office/drawing/2014/main" id="{67B980BB-7574-73FF-7A28-E2D773DCCD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18540" y="4637295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2" descr="Lightbulb with solid fill">
            <a:extLst>
              <a:ext uri="{FF2B5EF4-FFF2-40B4-BE49-F238E27FC236}">
                <a16:creationId xmlns:a16="http://schemas.microsoft.com/office/drawing/2014/main" id="{1577E8E1-761E-7F27-2D50-0BADCCA119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4405" y="161320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F34EFDB-BA2D-F198-9143-4DA987C0E393}"/>
              </a:ext>
            </a:extLst>
          </p:cNvPr>
          <p:cNvGrpSpPr/>
          <p:nvPr/>
        </p:nvGrpSpPr>
        <p:grpSpPr>
          <a:xfrm>
            <a:off x="3384848" y="2213034"/>
            <a:ext cx="1541957" cy="1013154"/>
            <a:chOff x="332936" y="2720099"/>
            <a:chExt cx="2975111" cy="1013154"/>
          </a:xfrm>
        </p:grpSpPr>
        <p:sp>
          <p:nvSpPr>
            <p:cNvPr id="29" name="TextBox 14">
              <a:extLst>
                <a:ext uri="{FF2B5EF4-FFF2-40B4-BE49-F238E27FC236}">
                  <a16:creationId xmlns:a16="http://schemas.microsoft.com/office/drawing/2014/main" id="{B561BE93-8144-5276-FF12-D4C4BBF83ED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5">
              <a:extLst>
                <a:ext uri="{FF2B5EF4-FFF2-40B4-BE49-F238E27FC236}">
                  <a16:creationId xmlns:a16="http://schemas.microsoft.com/office/drawing/2014/main" id="{2BC25A63-572D-5AF3-1507-5F6ED14AB2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722BCD-50D7-450A-4B85-A00AF35E8116}"/>
              </a:ext>
            </a:extLst>
          </p:cNvPr>
          <p:cNvGrpSpPr/>
          <p:nvPr/>
        </p:nvGrpSpPr>
        <p:grpSpPr>
          <a:xfrm>
            <a:off x="7236086" y="2213034"/>
            <a:ext cx="1541957" cy="1013154"/>
            <a:chOff x="332936" y="2720099"/>
            <a:chExt cx="2975111" cy="1013154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47257DB4-6778-367E-05CC-2A4260396A9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D3900247-C7E8-9D1E-EACA-53E983594F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968229-BBCC-D4E4-A598-0E53E8FD594F}"/>
              </a:ext>
            </a:extLst>
          </p:cNvPr>
          <p:cNvGrpSpPr/>
          <p:nvPr/>
        </p:nvGrpSpPr>
        <p:grpSpPr>
          <a:xfrm>
            <a:off x="3384848" y="3729862"/>
            <a:ext cx="1541957" cy="1013154"/>
            <a:chOff x="332936" y="2720099"/>
            <a:chExt cx="2975111" cy="1013154"/>
          </a:xfrm>
        </p:grpSpPr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93074136-2EF8-E81F-9D99-280F5F01690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E521B08-6D18-75B7-49E3-BC45564EC29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2646E6-F018-C32A-B096-C10DDC48C06C}"/>
              </a:ext>
            </a:extLst>
          </p:cNvPr>
          <p:cNvGrpSpPr/>
          <p:nvPr/>
        </p:nvGrpSpPr>
        <p:grpSpPr>
          <a:xfrm>
            <a:off x="7236086" y="3729862"/>
            <a:ext cx="1541957" cy="1013154"/>
            <a:chOff x="332936" y="2720099"/>
            <a:chExt cx="2975111" cy="1013154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DA684DA4-53A5-C31A-9251-6711B37000E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12D255C4-6506-813E-7A73-0AD68D080BC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EDC0B-1723-8D0E-9EA0-AD2768A09482}"/>
              </a:ext>
            </a:extLst>
          </p:cNvPr>
          <p:cNvGrpSpPr/>
          <p:nvPr/>
        </p:nvGrpSpPr>
        <p:grpSpPr>
          <a:xfrm>
            <a:off x="5288948" y="4401277"/>
            <a:ext cx="1541957" cy="1013154"/>
            <a:chOff x="332936" y="2720099"/>
            <a:chExt cx="2975111" cy="1013154"/>
          </a:xfrm>
        </p:grpSpPr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F124FBEF-6B8F-28A6-7813-0057884E9C8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7">
              <a:extLst>
                <a:ext uri="{FF2B5EF4-FFF2-40B4-BE49-F238E27FC236}">
                  <a16:creationId xmlns:a16="http://schemas.microsoft.com/office/drawing/2014/main" id="{C200EC6D-D5C7-BDE4-8187-BEB946AC2B6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9CAE18-5B9B-01C2-0D71-14E2DCD523F9}"/>
              </a:ext>
            </a:extLst>
          </p:cNvPr>
          <p:cNvGrpSpPr/>
          <p:nvPr/>
        </p:nvGrpSpPr>
        <p:grpSpPr>
          <a:xfrm>
            <a:off x="5288948" y="1580049"/>
            <a:ext cx="1541957" cy="1013154"/>
            <a:chOff x="332936" y="2720099"/>
            <a:chExt cx="2975111" cy="1013154"/>
          </a:xfrm>
        </p:grpSpPr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032C15B1-A053-4784-59C9-10AACBF53DE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44DD8870-81D6-FF52-3684-73EA8A772E2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408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6EF52A-7AE5-9410-262D-CC0980BDF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EBE6DC0-002F-D2B1-9646-F893E567BB65}"/>
              </a:ext>
            </a:extLst>
          </p:cNvPr>
          <p:cNvGrpSpPr/>
          <p:nvPr/>
        </p:nvGrpSpPr>
        <p:grpSpPr>
          <a:xfrm>
            <a:off x="1632975" y="1451618"/>
            <a:ext cx="8927080" cy="4107862"/>
            <a:chOff x="1632975" y="1451618"/>
            <a:chExt cx="8927080" cy="410786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3432EB0-3390-3034-94EF-BA7D10EAA646}"/>
                </a:ext>
              </a:extLst>
            </p:cNvPr>
            <p:cNvSpPr/>
            <p:nvPr/>
          </p:nvSpPr>
          <p:spPr>
            <a:xfrm>
              <a:off x="1632975" y="356608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14599"/>
                  </a:moveTo>
                  <a:lnTo>
                    <a:pt x="21600" y="0"/>
                  </a:lnTo>
                  <a:lnTo>
                    <a:pt x="9792" y="0"/>
                  </a:lnTo>
                  <a:lnTo>
                    <a:pt x="0" y="21600"/>
                  </a:lnTo>
                  <a:lnTo>
                    <a:pt x="7310" y="21600"/>
                  </a:lnTo>
                  <a:cubicBezTo>
                    <a:pt x="10183" y="21600"/>
                    <a:pt x="12951" y="19078"/>
                    <a:pt x="14982" y="145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346139E-239D-CC3A-7A0C-3B1794DCDB3F}"/>
                </a:ext>
              </a:extLst>
            </p:cNvPr>
            <p:cNvSpPr/>
            <p:nvPr/>
          </p:nvSpPr>
          <p:spPr>
            <a:xfrm rot="10800000">
              <a:off x="3861080" y="3681224"/>
              <a:ext cx="4469842" cy="1878255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76F821E-AD40-401B-DFF4-89FB076492F1}"/>
                </a:ext>
              </a:extLst>
            </p:cNvPr>
            <p:cNvSpPr/>
            <p:nvPr/>
          </p:nvSpPr>
          <p:spPr>
            <a:xfrm>
              <a:off x="1632975" y="145161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305" y="0"/>
                  </a:lnTo>
                  <a:cubicBezTo>
                    <a:pt x="10191" y="0"/>
                    <a:pt x="12942" y="2518"/>
                    <a:pt x="14986" y="7023"/>
                  </a:cubicBezTo>
                  <a:lnTo>
                    <a:pt x="21600" y="21600"/>
                  </a:lnTo>
                  <a:lnTo>
                    <a:pt x="98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E2A680E7-B482-50E2-D941-EF515B3BC90D}"/>
                </a:ext>
              </a:extLst>
            </p:cNvPr>
            <p:cNvSpPr/>
            <p:nvPr/>
          </p:nvSpPr>
          <p:spPr>
            <a:xfrm>
              <a:off x="6161791" y="145161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18" y="7001"/>
                  </a:moveTo>
                  <a:lnTo>
                    <a:pt x="0" y="21600"/>
                  </a:lnTo>
                  <a:lnTo>
                    <a:pt x="11808" y="21600"/>
                  </a:lnTo>
                  <a:lnTo>
                    <a:pt x="21600" y="0"/>
                  </a:lnTo>
                  <a:lnTo>
                    <a:pt x="14290" y="0"/>
                  </a:lnTo>
                  <a:cubicBezTo>
                    <a:pt x="11417" y="0"/>
                    <a:pt x="8649" y="2522"/>
                    <a:pt x="6618" y="700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6D929B9-BB9F-0FFF-69B3-C7D6E2E60AB5}"/>
                </a:ext>
              </a:extLst>
            </p:cNvPr>
            <p:cNvSpPr/>
            <p:nvPr/>
          </p:nvSpPr>
          <p:spPr>
            <a:xfrm>
              <a:off x="3861828" y="1451620"/>
              <a:ext cx="4469842" cy="1878255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198998F-F003-DF04-486D-7575E6DD28FD}"/>
                </a:ext>
              </a:extLst>
            </p:cNvPr>
            <p:cNvSpPr/>
            <p:nvPr/>
          </p:nvSpPr>
          <p:spPr>
            <a:xfrm>
              <a:off x="6161791" y="3566088"/>
              <a:ext cx="4398264" cy="199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00" y="0"/>
                  </a:moveTo>
                  <a:lnTo>
                    <a:pt x="0" y="0"/>
                  </a:lnTo>
                  <a:lnTo>
                    <a:pt x="6614" y="14577"/>
                  </a:lnTo>
                  <a:cubicBezTo>
                    <a:pt x="8643" y="19049"/>
                    <a:pt x="11409" y="21600"/>
                    <a:pt x="14295" y="21600"/>
                  </a:cubicBezTo>
                  <a:lnTo>
                    <a:pt x="21600" y="2160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EA1BB4-F848-24AB-C4E5-A7284A21F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Star Diagram – Slide Template</a:t>
            </a:r>
          </a:p>
        </p:txBody>
      </p:sp>
      <p:pic>
        <p:nvPicPr>
          <p:cNvPr id="9" name="Graphic 9" descr="Bullseye with solid fill">
            <a:extLst>
              <a:ext uri="{FF2B5EF4-FFF2-40B4-BE49-F238E27FC236}">
                <a16:creationId xmlns:a16="http://schemas.microsoft.com/office/drawing/2014/main" id="{336D5094-55DA-D08A-58AB-944C6E8A7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4405" y="4637295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0" descr="Gears with solid fill">
            <a:extLst>
              <a:ext uri="{FF2B5EF4-FFF2-40B4-BE49-F238E27FC236}">
                <a16:creationId xmlns:a16="http://schemas.microsoft.com/office/drawing/2014/main" id="{9C387CD9-5305-3DAB-671D-3B36DA5DED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18540" y="161320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1" descr="Hourglass 30% with solid fill">
            <a:extLst>
              <a:ext uri="{FF2B5EF4-FFF2-40B4-BE49-F238E27FC236}">
                <a16:creationId xmlns:a16="http://schemas.microsoft.com/office/drawing/2014/main" id="{95EC6133-C229-15C9-B190-05E557FB86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18540" y="4637295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2" descr="Lightbulb with solid fill">
            <a:extLst>
              <a:ext uri="{FF2B5EF4-FFF2-40B4-BE49-F238E27FC236}">
                <a16:creationId xmlns:a16="http://schemas.microsoft.com/office/drawing/2014/main" id="{C71BD9D7-7091-ABA9-9B86-1B0F51FC89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4405" y="1613208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03F8F53-D471-BB3B-D969-EDB7034DE9A6}"/>
              </a:ext>
            </a:extLst>
          </p:cNvPr>
          <p:cNvGrpSpPr/>
          <p:nvPr/>
        </p:nvGrpSpPr>
        <p:grpSpPr>
          <a:xfrm>
            <a:off x="3384848" y="2213034"/>
            <a:ext cx="1541957" cy="1013154"/>
            <a:chOff x="332936" y="2720099"/>
            <a:chExt cx="2975111" cy="1013154"/>
          </a:xfrm>
        </p:grpSpPr>
        <p:sp>
          <p:nvSpPr>
            <p:cNvPr id="29" name="TextBox 14">
              <a:extLst>
                <a:ext uri="{FF2B5EF4-FFF2-40B4-BE49-F238E27FC236}">
                  <a16:creationId xmlns:a16="http://schemas.microsoft.com/office/drawing/2014/main" id="{14A8E647-F63F-9DD2-4707-BFDEF779DA6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5">
              <a:extLst>
                <a:ext uri="{FF2B5EF4-FFF2-40B4-BE49-F238E27FC236}">
                  <a16:creationId xmlns:a16="http://schemas.microsoft.com/office/drawing/2014/main" id="{E654DF37-3239-7550-A59D-7E9E60D3F8E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9DBC3C-DD50-1B0D-26D9-4FEC7A182A55}"/>
              </a:ext>
            </a:extLst>
          </p:cNvPr>
          <p:cNvGrpSpPr/>
          <p:nvPr/>
        </p:nvGrpSpPr>
        <p:grpSpPr>
          <a:xfrm>
            <a:off x="7236086" y="2213034"/>
            <a:ext cx="1541957" cy="1013154"/>
            <a:chOff x="332936" y="2720099"/>
            <a:chExt cx="2975111" cy="1013154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17556B7E-4BA6-C2E4-BDC1-F0BC0EE9B4A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2281B1D1-7D21-200D-7DCD-AFC7FDC97D1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3249335-CDDE-6577-EA17-DE2C04BD2885}"/>
              </a:ext>
            </a:extLst>
          </p:cNvPr>
          <p:cNvGrpSpPr/>
          <p:nvPr/>
        </p:nvGrpSpPr>
        <p:grpSpPr>
          <a:xfrm>
            <a:off x="3384848" y="3729862"/>
            <a:ext cx="1541957" cy="1013154"/>
            <a:chOff x="332936" y="2720099"/>
            <a:chExt cx="2975111" cy="1013154"/>
          </a:xfrm>
        </p:grpSpPr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6788E705-10F4-A514-B437-51B010E704C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71433980-A270-34A7-B504-B002DA58BC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FD2943-8BA5-CD75-BFFF-074B92CABD3C}"/>
              </a:ext>
            </a:extLst>
          </p:cNvPr>
          <p:cNvGrpSpPr/>
          <p:nvPr/>
        </p:nvGrpSpPr>
        <p:grpSpPr>
          <a:xfrm>
            <a:off x="7236086" y="3729862"/>
            <a:ext cx="1541957" cy="1013154"/>
            <a:chOff x="332936" y="2720099"/>
            <a:chExt cx="2975111" cy="1013154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8E27C129-4244-0318-D83F-1DB4B2C98D8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762E90F8-EF35-687E-02C1-284B781032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9DD715-8D3C-222F-5570-96CF657EB77A}"/>
              </a:ext>
            </a:extLst>
          </p:cNvPr>
          <p:cNvGrpSpPr/>
          <p:nvPr/>
        </p:nvGrpSpPr>
        <p:grpSpPr>
          <a:xfrm>
            <a:off x="5288948" y="4401277"/>
            <a:ext cx="1541957" cy="1013154"/>
            <a:chOff x="332936" y="2720099"/>
            <a:chExt cx="2975111" cy="1013154"/>
          </a:xfrm>
        </p:grpSpPr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3C91040C-96BF-185B-9EB6-82CB9312956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7">
              <a:extLst>
                <a:ext uri="{FF2B5EF4-FFF2-40B4-BE49-F238E27FC236}">
                  <a16:creationId xmlns:a16="http://schemas.microsoft.com/office/drawing/2014/main" id="{2BC65529-A9FD-13FE-0C93-D03CBCBC51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4B9D408-8409-8CB2-12D6-6A4A6AB48399}"/>
              </a:ext>
            </a:extLst>
          </p:cNvPr>
          <p:cNvGrpSpPr/>
          <p:nvPr/>
        </p:nvGrpSpPr>
        <p:grpSpPr>
          <a:xfrm>
            <a:off x="5288948" y="1580049"/>
            <a:ext cx="1541957" cy="1013154"/>
            <a:chOff x="332936" y="2720099"/>
            <a:chExt cx="2975111" cy="1013154"/>
          </a:xfrm>
        </p:grpSpPr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C0A0A3ED-330F-7281-B266-02171EDC4CF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01B37F79-8C93-2F25-8065-E44D7B93B96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8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8730</TotalTime>
  <Words>261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Strategy Star Diagram – Slide Template</vt:lpstr>
      <vt:lpstr>Strategy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Star Diagram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2024-02-08T23:12:38Z</dcterms:modified>
  <cp:category>Charts &amp; Diagrams</cp:category>
</cp:coreProperties>
</file>