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710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Lights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1A4E0657-731A-9829-1AD4-3DFBE12DADD9}"/>
              </a:ext>
            </a:extLst>
          </p:cNvPr>
          <p:cNvSpPr/>
          <p:nvPr/>
        </p:nvSpPr>
        <p:spPr>
          <a:xfrm>
            <a:off x="1031876" y="3126280"/>
            <a:ext cx="1913097" cy="23899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90" h="21600" extrusionOk="0">
                <a:moveTo>
                  <a:pt x="19498" y="7709"/>
                </a:moveTo>
                <a:cubicBezTo>
                  <a:pt x="18663" y="5894"/>
                  <a:pt x="17155" y="4357"/>
                  <a:pt x="16361" y="2525"/>
                </a:cubicBezTo>
                <a:cubicBezTo>
                  <a:pt x="16129" y="1976"/>
                  <a:pt x="15918" y="1427"/>
                  <a:pt x="15737" y="861"/>
                </a:cubicBezTo>
                <a:cubicBezTo>
                  <a:pt x="15576" y="355"/>
                  <a:pt x="15023" y="0"/>
                  <a:pt x="14400" y="0"/>
                </a:cubicBezTo>
                <a:lnTo>
                  <a:pt x="6194" y="0"/>
                </a:lnTo>
                <a:cubicBezTo>
                  <a:pt x="5561" y="0"/>
                  <a:pt x="5018" y="355"/>
                  <a:pt x="4857" y="861"/>
                </a:cubicBezTo>
                <a:cubicBezTo>
                  <a:pt x="4676" y="1419"/>
                  <a:pt x="4475" y="1976"/>
                  <a:pt x="4233" y="2525"/>
                </a:cubicBezTo>
                <a:cubicBezTo>
                  <a:pt x="3449" y="4357"/>
                  <a:pt x="1941" y="5894"/>
                  <a:pt x="1096" y="7709"/>
                </a:cubicBezTo>
                <a:cubicBezTo>
                  <a:pt x="-211" y="10530"/>
                  <a:pt x="-503" y="13916"/>
                  <a:pt x="1076" y="16711"/>
                </a:cubicBezTo>
                <a:cubicBezTo>
                  <a:pt x="2715" y="19607"/>
                  <a:pt x="6224" y="21600"/>
                  <a:pt x="10287" y="21600"/>
                </a:cubicBezTo>
                <a:cubicBezTo>
                  <a:pt x="14350" y="21600"/>
                  <a:pt x="17869" y="19599"/>
                  <a:pt x="19498" y="16711"/>
                </a:cubicBezTo>
                <a:cubicBezTo>
                  <a:pt x="21097" y="13916"/>
                  <a:pt x="20805" y="10530"/>
                  <a:pt x="19498" y="7709"/>
                </a:cubicBezTo>
                <a:close/>
              </a:path>
            </a:pathLst>
          </a:custGeom>
          <a:solidFill>
            <a:schemeClr val="accent3">
              <a:alpha val="74785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CDF5C34D-19DD-9727-6701-5F201D36333A}"/>
              </a:ext>
            </a:extLst>
          </p:cNvPr>
          <p:cNvSpPr/>
          <p:nvPr/>
        </p:nvSpPr>
        <p:spPr>
          <a:xfrm>
            <a:off x="1523347" y="2354063"/>
            <a:ext cx="930155" cy="7455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0" h="21600" extrusionOk="0">
                <a:moveTo>
                  <a:pt x="19882" y="10204"/>
                </a:moveTo>
                <a:lnTo>
                  <a:pt x="910" y="13155"/>
                </a:lnTo>
                <a:cubicBezTo>
                  <a:pt x="1145" y="11747"/>
                  <a:pt x="1402" y="10340"/>
                  <a:pt x="1658" y="8959"/>
                </a:cubicBezTo>
                <a:lnTo>
                  <a:pt x="19156" y="6253"/>
                </a:lnTo>
                <a:cubicBezTo>
                  <a:pt x="19327" y="6740"/>
                  <a:pt x="19434" y="7308"/>
                  <a:pt x="19434" y="7877"/>
                </a:cubicBezTo>
                <a:cubicBezTo>
                  <a:pt x="19583" y="8608"/>
                  <a:pt x="19733" y="9392"/>
                  <a:pt x="19882" y="10204"/>
                </a:cubicBezTo>
                <a:close/>
                <a:moveTo>
                  <a:pt x="16208" y="3005"/>
                </a:moveTo>
                <a:lnTo>
                  <a:pt x="15695" y="3005"/>
                </a:lnTo>
                <a:cubicBezTo>
                  <a:pt x="15118" y="3005"/>
                  <a:pt x="14627" y="2490"/>
                  <a:pt x="14477" y="1786"/>
                </a:cubicBezTo>
                <a:lnTo>
                  <a:pt x="14477" y="1786"/>
                </a:lnTo>
                <a:cubicBezTo>
                  <a:pt x="14477" y="812"/>
                  <a:pt x="13857" y="0"/>
                  <a:pt x="13067" y="0"/>
                </a:cubicBezTo>
                <a:lnTo>
                  <a:pt x="10631" y="0"/>
                </a:lnTo>
                <a:lnTo>
                  <a:pt x="8196" y="0"/>
                </a:lnTo>
                <a:cubicBezTo>
                  <a:pt x="7427" y="0"/>
                  <a:pt x="6786" y="785"/>
                  <a:pt x="6786" y="1786"/>
                </a:cubicBezTo>
                <a:cubicBezTo>
                  <a:pt x="6786" y="1786"/>
                  <a:pt x="6786" y="1786"/>
                  <a:pt x="6786" y="1786"/>
                </a:cubicBezTo>
                <a:cubicBezTo>
                  <a:pt x="6657" y="2490"/>
                  <a:pt x="6145" y="3005"/>
                  <a:pt x="5568" y="3005"/>
                </a:cubicBezTo>
                <a:lnTo>
                  <a:pt x="5055" y="3005"/>
                </a:lnTo>
                <a:cubicBezTo>
                  <a:pt x="3282" y="3005"/>
                  <a:pt x="1829" y="4818"/>
                  <a:pt x="1829" y="7092"/>
                </a:cubicBezTo>
                <a:cubicBezTo>
                  <a:pt x="1765" y="7444"/>
                  <a:pt x="1701" y="7823"/>
                  <a:pt x="1637" y="8174"/>
                </a:cubicBezTo>
                <a:lnTo>
                  <a:pt x="19135" y="5468"/>
                </a:lnTo>
                <a:cubicBezTo>
                  <a:pt x="18665" y="4006"/>
                  <a:pt x="17532" y="3005"/>
                  <a:pt x="16208" y="3005"/>
                </a:cubicBezTo>
                <a:close/>
                <a:moveTo>
                  <a:pt x="20566" y="15699"/>
                </a:moveTo>
                <a:lnTo>
                  <a:pt x="162" y="18866"/>
                </a:lnTo>
                <a:cubicBezTo>
                  <a:pt x="120" y="19083"/>
                  <a:pt x="77" y="19299"/>
                  <a:pt x="34" y="19516"/>
                </a:cubicBezTo>
                <a:cubicBezTo>
                  <a:pt x="-158" y="20598"/>
                  <a:pt x="483" y="21600"/>
                  <a:pt x="1338" y="21600"/>
                </a:cubicBezTo>
                <a:lnTo>
                  <a:pt x="19925" y="21600"/>
                </a:lnTo>
                <a:cubicBezTo>
                  <a:pt x="20801" y="21600"/>
                  <a:pt x="21442" y="20571"/>
                  <a:pt x="21228" y="19516"/>
                </a:cubicBezTo>
                <a:cubicBezTo>
                  <a:pt x="21015" y="18244"/>
                  <a:pt x="20801" y="16971"/>
                  <a:pt x="20566" y="15699"/>
                </a:cubicBezTo>
                <a:close/>
                <a:moveTo>
                  <a:pt x="19882" y="10962"/>
                </a:moveTo>
                <a:lnTo>
                  <a:pt x="910" y="13913"/>
                </a:lnTo>
                <a:cubicBezTo>
                  <a:pt x="675" y="15320"/>
                  <a:pt x="419" y="16728"/>
                  <a:pt x="162" y="18108"/>
                </a:cubicBezTo>
                <a:lnTo>
                  <a:pt x="20566" y="14941"/>
                </a:lnTo>
                <a:cubicBezTo>
                  <a:pt x="20352" y="13615"/>
                  <a:pt x="20117" y="12289"/>
                  <a:pt x="19882" y="1096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8C40A58D-9A4F-F509-2520-8B6775D8D14E}"/>
              </a:ext>
            </a:extLst>
          </p:cNvPr>
          <p:cNvSpPr/>
          <p:nvPr/>
        </p:nvSpPr>
        <p:spPr>
          <a:xfrm>
            <a:off x="1944045" y="1341729"/>
            <a:ext cx="91440" cy="985707"/>
          </a:xfrm>
          <a:prstGeom prst="rect">
            <a:avLst/>
          </a:pr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8" name="Graphic 17" descr="Lightbulb with solid fill">
            <a:extLst>
              <a:ext uri="{FF2B5EF4-FFF2-40B4-BE49-F238E27FC236}">
                <a16:creationId xmlns:a16="http://schemas.microsoft.com/office/drawing/2014/main" id="{E9D1B31D-8015-F785-89AB-5BBD295A4B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65150" y="3231023"/>
            <a:ext cx="646549" cy="646549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692309D7-E06B-9F94-62D9-05FD8B645585}"/>
              </a:ext>
            </a:extLst>
          </p:cNvPr>
          <p:cNvGrpSpPr/>
          <p:nvPr/>
        </p:nvGrpSpPr>
        <p:grpSpPr>
          <a:xfrm>
            <a:off x="1313949" y="4088413"/>
            <a:ext cx="1348952" cy="859580"/>
            <a:chOff x="332936" y="2737618"/>
            <a:chExt cx="2975111" cy="982567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74C4D30-720B-F7D6-83D1-98547661A461}"/>
                </a:ext>
              </a:extLst>
            </p:cNvPr>
            <p:cNvSpPr txBox="1"/>
            <p:nvPr/>
          </p:nvSpPr>
          <p:spPr>
            <a:xfrm>
              <a:off x="332936" y="2737618"/>
              <a:ext cx="2926081" cy="35181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CDA6002-4CE9-952A-397C-A2CDDC7FAC89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332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6" name="Shape">
            <a:extLst>
              <a:ext uri="{FF2B5EF4-FFF2-40B4-BE49-F238E27FC236}">
                <a16:creationId xmlns:a16="http://schemas.microsoft.com/office/drawing/2014/main" id="{480DA260-2BE6-1CC1-D5BD-F9C0D3CF953E}"/>
              </a:ext>
            </a:extLst>
          </p:cNvPr>
          <p:cNvSpPr/>
          <p:nvPr/>
        </p:nvSpPr>
        <p:spPr>
          <a:xfrm>
            <a:off x="2754138" y="3126280"/>
            <a:ext cx="1913097" cy="23899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90" h="21600" extrusionOk="0">
                <a:moveTo>
                  <a:pt x="19498" y="7709"/>
                </a:moveTo>
                <a:cubicBezTo>
                  <a:pt x="18663" y="5894"/>
                  <a:pt x="17155" y="4357"/>
                  <a:pt x="16361" y="2525"/>
                </a:cubicBezTo>
                <a:cubicBezTo>
                  <a:pt x="16129" y="1976"/>
                  <a:pt x="15918" y="1427"/>
                  <a:pt x="15737" y="861"/>
                </a:cubicBezTo>
                <a:cubicBezTo>
                  <a:pt x="15576" y="355"/>
                  <a:pt x="15023" y="0"/>
                  <a:pt x="14400" y="0"/>
                </a:cubicBezTo>
                <a:lnTo>
                  <a:pt x="6194" y="0"/>
                </a:lnTo>
                <a:cubicBezTo>
                  <a:pt x="5561" y="0"/>
                  <a:pt x="5018" y="355"/>
                  <a:pt x="4857" y="861"/>
                </a:cubicBezTo>
                <a:cubicBezTo>
                  <a:pt x="4676" y="1419"/>
                  <a:pt x="4475" y="1976"/>
                  <a:pt x="4233" y="2525"/>
                </a:cubicBezTo>
                <a:cubicBezTo>
                  <a:pt x="3449" y="4357"/>
                  <a:pt x="1941" y="5894"/>
                  <a:pt x="1096" y="7709"/>
                </a:cubicBezTo>
                <a:cubicBezTo>
                  <a:pt x="-211" y="10530"/>
                  <a:pt x="-503" y="13916"/>
                  <a:pt x="1076" y="16711"/>
                </a:cubicBezTo>
                <a:cubicBezTo>
                  <a:pt x="2715" y="19607"/>
                  <a:pt x="6224" y="21600"/>
                  <a:pt x="10287" y="21600"/>
                </a:cubicBezTo>
                <a:cubicBezTo>
                  <a:pt x="14350" y="21600"/>
                  <a:pt x="17869" y="19599"/>
                  <a:pt x="19498" y="16711"/>
                </a:cubicBezTo>
                <a:cubicBezTo>
                  <a:pt x="21097" y="13916"/>
                  <a:pt x="20805" y="10530"/>
                  <a:pt x="19498" y="7709"/>
                </a:cubicBezTo>
                <a:close/>
              </a:path>
            </a:pathLst>
          </a:custGeom>
          <a:solidFill>
            <a:schemeClr val="accent4">
              <a:alpha val="74785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0D4967A-4174-3DA2-86AD-35DE75EF1B0F}"/>
              </a:ext>
            </a:extLst>
          </p:cNvPr>
          <p:cNvSpPr/>
          <p:nvPr/>
        </p:nvSpPr>
        <p:spPr>
          <a:xfrm>
            <a:off x="3245608" y="2354063"/>
            <a:ext cx="930155" cy="7455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0" h="21600" extrusionOk="0">
                <a:moveTo>
                  <a:pt x="19861" y="10204"/>
                </a:moveTo>
                <a:lnTo>
                  <a:pt x="889" y="13155"/>
                </a:lnTo>
                <a:cubicBezTo>
                  <a:pt x="1124" y="11747"/>
                  <a:pt x="1380" y="10340"/>
                  <a:pt x="1637" y="8959"/>
                </a:cubicBezTo>
                <a:lnTo>
                  <a:pt x="19135" y="6253"/>
                </a:lnTo>
                <a:cubicBezTo>
                  <a:pt x="19305" y="6740"/>
                  <a:pt x="19412" y="7308"/>
                  <a:pt x="19412" y="7877"/>
                </a:cubicBezTo>
                <a:cubicBezTo>
                  <a:pt x="19562" y="8608"/>
                  <a:pt x="19711" y="9392"/>
                  <a:pt x="19861" y="10204"/>
                </a:cubicBezTo>
                <a:close/>
                <a:moveTo>
                  <a:pt x="16208" y="3005"/>
                </a:moveTo>
                <a:lnTo>
                  <a:pt x="15695" y="3005"/>
                </a:lnTo>
                <a:cubicBezTo>
                  <a:pt x="15118" y="3005"/>
                  <a:pt x="14627" y="2490"/>
                  <a:pt x="14477" y="1786"/>
                </a:cubicBezTo>
                <a:lnTo>
                  <a:pt x="14477" y="1786"/>
                </a:lnTo>
                <a:cubicBezTo>
                  <a:pt x="14477" y="812"/>
                  <a:pt x="13857" y="0"/>
                  <a:pt x="13067" y="0"/>
                </a:cubicBezTo>
                <a:lnTo>
                  <a:pt x="10631" y="0"/>
                </a:lnTo>
                <a:lnTo>
                  <a:pt x="8196" y="0"/>
                </a:lnTo>
                <a:cubicBezTo>
                  <a:pt x="7427" y="0"/>
                  <a:pt x="6786" y="785"/>
                  <a:pt x="6786" y="1786"/>
                </a:cubicBezTo>
                <a:cubicBezTo>
                  <a:pt x="6786" y="1786"/>
                  <a:pt x="6786" y="1786"/>
                  <a:pt x="6786" y="1786"/>
                </a:cubicBezTo>
                <a:cubicBezTo>
                  <a:pt x="6657" y="2490"/>
                  <a:pt x="6145" y="3005"/>
                  <a:pt x="5568" y="3005"/>
                </a:cubicBezTo>
                <a:lnTo>
                  <a:pt x="5055" y="3005"/>
                </a:lnTo>
                <a:cubicBezTo>
                  <a:pt x="3282" y="3005"/>
                  <a:pt x="1829" y="4818"/>
                  <a:pt x="1829" y="7092"/>
                </a:cubicBezTo>
                <a:cubicBezTo>
                  <a:pt x="1765" y="7444"/>
                  <a:pt x="1701" y="7823"/>
                  <a:pt x="1637" y="8174"/>
                </a:cubicBezTo>
                <a:lnTo>
                  <a:pt x="19135" y="5468"/>
                </a:lnTo>
                <a:cubicBezTo>
                  <a:pt x="18643" y="4006"/>
                  <a:pt x="17511" y="3005"/>
                  <a:pt x="16208" y="3005"/>
                </a:cubicBezTo>
                <a:close/>
                <a:moveTo>
                  <a:pt x="20566" y="15699"/>
                </a:moveTo>
                <a:lnTo>
                  <a:pt x="162" y="18866"/>
                </a:lnTo>
                <a:cubicBezTo>
                  <a:pt x="120" y="19083"/>
                  <a:pt x="77" y="19299"/>
                  <a:pt x="34" y="19516"/>
                </a:cubicBezTo>
                <a:cubicBezTo>
                  <a:pt x="-158" y="20598"/>
                  <a:pt x="483" y="21600"/>
                  <a:pt x="1338" y="21600"/>
                </a:cubicBezTo>
                <a:lnTo>
                  <a:pt x="19925" y="21600"/>
                </a:lnTo>
                <a:cubicBezTo>
                  <a:pt x="20801" y="21600"/>
                  <a:pt x="21442" y="20571"/>
                  <a:pt x="21228" y="19516"/>
                </a:cubicBezTo>
                <a:cubicBezTo>
                  <a:pt x="20993" y="18244"/>
                  <a:pt x="20780" y="16971"/>
                  <a:pt x="20566" y="15699"/>
                </a:cubicBezTo>
                <a:close/>
                <a:moveTo>
                  <a:pt x="19861" y="10962"/>
                </a:moveTo>
                <a:lnTo>
                  <a:pt x="889" y="13913"/>
                </a:lnTo>
                <a:cubicBezTo>
                  <a:pt x="654" y="15320"/>
                  <a:pt x="397" y="16728"/>
                  <a:pt x="141" y="18108"/>
                </a:cubicBezTo>
                <a:lnTo>
                  <a:pt x="20545" y="14941"/>
                </a:lnTo>
                <a:cubicBezTo>
                  <a:pt x="20331" y="13615"/>
                  <a:pt x="20096" y="12289"/>
                  <a:pt x="19861" y="1096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Rectangle">
            <a:extLst>
              <a:ext uri="{FF2B5EF4-FFF2-40B4-BE49-F238E27FC236}">
                <a16:creationId xmlns:a16="http://schemas.microsoft.com/office/drawing/2014/main" id="{C30D980E-ADEC-184A-CC38-B7FF7A5E1E89}"/>
              </a:ext>
            </a:extLst>
          </p:cNvPr>
          <p:cNvSpPr/>
          <p:nvPr/>
        </p:nvSpPr>
        <p:spPr>
          <a:xfrm>
            <a:off x="3666306" y="1341729"/>
            <a:ext cx="91440" cy="985707"/>
          </a:xfrm>
          <a:prstGeom prst="rect">
            <a:avLst/>
          </a:pr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6" name="Graphic 15" descr="Gears with solid fill">
            <a:extLst>
              <a:ext uri="{FF2B5EF4-FFF2-40B4-BE49-F238E27FC236}">
                <a16:creationId xmlns:a16="http://schemas.microsoft.com/office/drawing/2014/main" id="{71869155-91F5-45B3-B35D-22BC0A1EF4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87411" y="3231023"/>
            <a:ext cx="646549" cy="646549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F39B4C65-813C-E88C-5853-950E2ECF104F}"/>
              </a:ext>
            </a:extLst>
          </p:cNvPr>
          <p:cNvGrpSpPr/>
          <p:nvPr/>
        </p:nvGrpSpPr>
        <p:grpSpPr>
          <a:xfrm>
            <a:off x="3036211" y="4088413"/>
            <a:ext cx="1348952" cy="859580"/>
            <a:chOff x="332936" y="2737618"/>
            <a:chExt cx="2975111" cy="982567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FC1EFE5-9AD4-4F88-1106-E5D581763BF1}"/>
                </a:ext>
              </a:extLst>
            </p:cNvPr>
            <p:cNvSpPr txBox="1"/>
            <p:nvPr/>
          </p:nvSpPr>
          <p:spPr>
            <a:xfrm>
              <a:off x="332936" y="2737618"/>
              <a:ext cx="2926081" cy="35181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51EE841-765B-A367-40E6-41CB3F69460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332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9" name="Shape">
            <a:extLst>
              <a:ext uri="{FF2B5EF4-FFF2-40B4-BE49-F238E27FC236}">
                <a16:creationId xmlns:a16="http://schemas.microsoft.com/office/drawing/2014/main" id="{C217819B-2992-CE93-19A0-44325CC65074}"/>
              </a:ext>
            </a:extLst>
          </p:cNvPr>
          <p:cNvSpPr/>
          <p:nvPr/>
        </p:nvSpPr>
        <p:spPr>
          <a:xfrm>
            <a:off x="4476400" y="3126280"/>
            <a:ext cx="1913097" cy="23899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90" h="21600" extrusionOk="0">
                <a:moveTo>
                  <a:pt x="19498" y="7709"/>
                </a:moveTo>
                <a:cubicBezTo>
                  <a:pt x="18663" y="5894"/>
                  <a:pt x="17155" y="4357"/>
                  <a:pt x="16361" y="2525"/>
                </a:cubicBezTo>
                <a:cubicBezTo>
                  <a:pt x="16129" y="1976"/>
                  <a:pt x="15918" y="1427"/>
                  <a:pt x="15737" y="861"/>
                </a:cubicBezTo>
                <a:cubicBezTo>
                  <a:pt x="15576" y="355"/>
                  <a:pt x="15023" y="0"/>
                  <a:pt x="14400" y="0"/>
                </a:cubicBezTo>
                <a:lnTo>
                  <a:pt x="6194" y="0"/>
                </a:lnTo>
                <a:cubicBezTo>
                  <a:pt x="5561" y="0"/>
                  <a:pt x="5018" y="355"/>
                  <a:pt x="4857" y="861"/>
                </a:cubicBezTo>
                <a:cubicBezTo>
                  <a:pt x="4676" y="1419"/>
                  <a:pt x="4475" y="1976"/>
                  <a:pt x="4233" y="2525"/>
                </a:cubicBezTo>
                <a:cubicBezTo>
                  <a:pt x="3449" y="4357"/>
                  <a:pt x="1941" y="5894"/>
                  <a:pt x="1096" y="7709"/>
                </a:cubicBezTo>
                <a:cubicBezTo>
                  <a:pt x="-211" y="10530"/>
                  <a:pt x="-503" y="13916"/>
                  <a:pt x="1076" y="16711"/>
                </a:cubicBezTo>
                <a:cubicBezTo>
                  <a:pt x="2715" y="19607"/>
                  <a:pt x="6224" y="21600"/>
                  <a:pt x="10287" y="21600"/>
                </a:cubicBezTo>
                <a:cubicBezTo>
                  <a:pt x="14350" y="21600"/>
                  <a:pt x="17869" y="19599"/>
                  <a:pt x="19498" y="16711"/>
                </a:cubicBezTo>
                <a:cubicBezTo>
                  <a:pt x="21097" y="13916"/>
                  <a:pt x="20805" y="10530"/>
                  <a:pt x="19498" y="7709"/>
                </a:cubicBezTo>
                <a:close/>
              </a:path>
            </a:pathLst>
          </a:custGeom>
          <a:solidFill>
            <a:schemeClr val="accent2">
              <a:alpha val="74785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3204767-B680-B6DD-3FF5-4B0777293F32}"/>
              </a:ext>
            </a:extLst>
          </p:cNvPr>
          <p:cNvSpPr/>
          <p:nvPr/>
        </p:nvSpPr>
        <p:spPr>
          <a:xfrm>
            <a:off x="4967870" y="2354063"/>
            <a:ext cx="930155" cy="7455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0" h="21600" extrusionOk="0">
                <a:moveTo>
                  <a:pt x="19861" y="10204"/>
                </a:moveTo>
                <a:lnTo>
                  <a:pt x="889" y="13155"/>
                </a:lnTo>
                <a:cubicBezTo>
                  <a:pt x="1124" y="11747"/>
                  <a:pt x="1380" y="10340"/>
                  <a:pt x="1637" y="8959"/>
                </a:cubicBezTo>
                <a:lnTo>
                  <a:pt x="19135" y="6253"/>
                </a:lnTo>
                <a:cubicBezTo>
                  <a:pt x="19305" y="6740"/>
                  <a:pt x="19412" y="7308"/>
                  <a:pt x="19412" y="7877"/>
                </a:cubicBezTo>
                <a:cubicBezTo>
                  <a:pt x="19562" y="8608"/>
                  <a:pt x="19711" y="9392"/>
                  <a:pt x="19861" y="10204"/>
                </a:cubicBezTo>
                <a:close/>
                <a:moveTo>
                  <a:pt x="16208" y="3005"/>
                </a:moveTo>
                <a:lnTo>
                  <a:pt x="15695" y="3005"/>
                </a:lnTo>
                <a:cubicBezTo>
                  <a:pt x="15118" y="3005"/>
                  <a:pt x="14627" y="2490"/>
                  <a:pt x="14477" y="1786"/>
                </a:cubicBezTo>
                <a:lnTo>
                  <a:pt x="14477" y="1786"/>
                </a:lnTo>
                <a:cubicBezTo>
                  <a:pt x="14477" y="812"/>
                  <a:pt x="13857" y="0"/>
                  <a:pt x="13067" y="0"/>
                </a:cubicBezTo>
                <a:lnTo>
                  <a:pt x="10631" y="0"/>
                </a:lnTo>
                <a:lnTo>
                  <a:pt x="8196" y="0"/>
                </a:lnTo>
                <a:cubicBezTo>
                  <a:pt x="7427" y="0"/>
                  <a:pt x="6786" y="785"/>
                  <a:pt x="6786" y="1786"/>
                </a:cubicBezTo>
                <a:cubicBezTo>
                  <a:pt x="6786" y="1786"/>
                  <a:pt x="6786" y="1786"/>
                  <a:pt x="6786" y="1786"/>
                </a:cubicBezTo>
                <a:cubicBezTo>
                  <a:pt x="6657" y="2490"/>
                  <a:pt x="6145" y="3005"/>
                  <a:pt x="5568" y="3005"/>
                </a:cubicBezTo>
                <a:lnTo>
                  <a:pt x="5055" y="3005"/>
                </a:lnTo>
                <a:cubicBezTo>
                  <a:pt x="3282" y="3005"/>
                  <a:pt x="1829" y="4818"/>
                  <a:pt x="1829" y="7092"/>
                </a:cubicBezTo>
                <a:cubicBezTo>
                  <a:pt x="1765" y="7444"/>
                  <a:pt x="1701" y="7823"/>
                  <a:pt x="1637" y="8174"/>
                </a:cubicBezTo>
                <a:lnTo>
                  <a:pt x="19135" y="5468"/>
                </a:lnTo>
                <a:cubicBezTo>
                  <a:pt x="18643" y="4006"/>
                  <a:pt x="17511" y="3005"/>
                  <a:pt x="16208" y="3005"/>
                </a:cubicBezTo>
                <a:close/>
                <a:moveTo>
                  <a:pt x="20566" y="15699"/>
                </a:moveTo>
                <a:lnTo>
                  <a:pt x="162" y="18866"/>
                </a:lnTo>
                <a:cubicBezTo>
                  <a:pt x="120" y="19083"/>
                  <a:pt x="77" y="19299"/>
                  <a:pt x="34" y="19516"/>
                </a:cubicBezTo>
                <a:cubicBezTo>
                  <a:pt x="-158" y="20598"/>
                  <a:pt x="483" y="21600"/>
                  <a:pt x="1338" y="21600"/>
                </a:cubicBezTo>
                <a:lnTo>
                  <a:pt x="19925" y="21600"/>
                </a:lnTo>
                <a:cubicBezTo>
                  <a:pt x="20801" y="21600"/>
                  <a:pt x="21442" y="20571"/>
                  <a:pt x="21228" y="19516"/>
                </a:cubicBezTo>
                <a:cubicBezTo>
                  <a:pt x="20993" y="18244"/>
                  <a:pt x="20780" y="16971"/>
                  <a:pt x="20566" y="15699"/>
                </a:cubicBezTo>
                <a:close/>
                <a:moveTo>
                  <a:pt x="19861" y="10962"/>
                </a:moveTo>
                <a:lnTo>
                  <a:pt x="889" y="13913"/>
                </a:lnTo>
                <a:cubicBezTo>
                  <a:pt x="654" y="15320"/>
                  <a:pt x="397" y="16728"/>
                  <a:pt x="141" y="18108"/>
                </a:cubicBezTo>
                <a:lnTo>
                  <a:pt x="20545" y="14941"/>
                </a:lnTo>
                <a:cubicBezTo>
                  <a:pt x="20331" y="13615"/>
                  <a:pt x="20096" y="12289"/>
                  <a:pt x="19861" y="1096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E1A7D5E3-5C26-9506-F45C-0B4BCF79C9BF}"/>
              </a:ext>
            </a:extLst>
          </p:cNvPr>
          <p:cNvSpPr/>
          <p:nvPr/>
        </p:nvSpPr>
        <p:spPr>
          <a:xfrm>
            <a:off x="5388568" y="1341729"/>
            <a:ext cx="91440" cy="985707"/>
          </a:xfrm>
          <a:prstGeom prst="rect">
            <a:avLst/>
          </a:pr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5" name="Graphic 14" descr="Bullseye with solid fill">
            <a:extLst>
              <a:ext uri="{FF2B5EF4-FFF2-40B4-BE49-F238E27FC236}">
                <a16:creationId xmlns:a16="http://schemas.microsoft.com/office/drawing/2014/main" id="{E1D0F50F-730F-3DDF-C125-BD2710741EA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09673" y="3231023"/>
            <a:ext cx="646549" cy="646549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6058FABC-6D45-2060-24C9-945D26E69AC8}"/>
              </a:ext>
            </a:extLst>
          </p:cNvPr>
          <p:cNvGrpSpPr/>
          <p:nvPr/>
        </p:nvGrpSpPr>
        <p:grpSpPr>
          <a:xfrm>
            <a:off x="4758473" y="4088413"/>
            <a:ext cx="1348952" cy="859580"/>
            <a:chOff x="332936" y="2737618"/>
            <a:chExt cx="2975111" cy="982567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83C1B24-E84E-0D9C-F4F4-FA22F109D2C6}"/>
                </a:ext>
              </a:extLst>
            </p:cNvPr>
            <p:cNvSpPr txBox="1"/>
            <p:nvPr/>
          </p:nvSpPr>
          <p:spPr>
            <a:xfrm>
              <a:off x="332936" y="2737618"/>
              <a:ext cx="2926081" cy="35181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12D7957-9029-4FB3-A85A-0698B5DC918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332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2" name="Shape">
            <a:extLst>
              <a:ext uri="{FF2B5EF4-FFF2-40B4-BE49-F238E27FC236}">
                <a16:creationId xmlns:a16="http://schemas.microsoft.com/office/drawing/2014/main" id="{D197C2DD-4A4A-46DB-0E25-E248991507B1}"/>
              </a:ext>
            </a:extLst>
          </p:cNvPr>
          <p:cNvSpPr/>
          <p:nvPr/>
        </p:nvSpPr>
        <p:spPr>
          <a:xfrm>
            <a:off x="6198661" y="3126280"/>
            <a:ext cx="1913464" cy="23899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5" h="21600" extrusionOk="0">
                <a:moveTo>
                  <a:pt x="19489" y="7709"/>
                </a:moveTo>
                <a:cubicBezTo>
                  <a:pt x="18655" y="5894"/>
                  <a:pt x="17147" y="4357"/>
                  <a:pt x="16353" y="2525"/>
                </a:cubicBezTo>
                <a:cubicBezTo>
                  <a:pt x="16122" y="1976"/>
                  <a:pt x="15911" y="1427"/>
                  <a:pt x="15730" y="861"/>
                </a:cubicBezTo>
                <a:cubicBezTo>
                  <a:pt x="15569" y="355"/>
                  <a:pt x="15016" y="0"/>
                  <a:pt x="14393" y="0"/>
                </a:cubicBezTo>
                <a:lnTo>
                  <a:pt x="6191" y="0"/>
                </a:lnTo>
                <a:cubicBezTo>
                  <a:pt x="5558" y="0"/>
                  <a:pt x="5015" y="355"/>
                  <a:pt x="4854" y="861"/>
                </a:cubicBezTo>
                <a:cubicBezTo>
                  <a:pt x="4673" y="1419"/>
                  <a:pt x="4472" y="1976"/>
                  <a:pt x="4231" y="2525"/>
                </a:cubicBezTo>
                <a:cubicBezTo>
                  <a:pt x="3447" y="4357"/>
                  <a:pt x="1939" y="5894"/>
                  <a:pt x="1095" y="7709"/>
                </a:cubicBezTo>
                <a:cubicBezTo>
                  <a:pt x="-212" y="10530"/>
                  <a:pt x="-503" y="13916"/>
                  <a:pt x="1075" y="16711"/>
                </a:cubicBezTo>
                <a:cubicBezTo>
                  <a:pt x="2713" y="19607"/>
                  <a:pt x="6221" y="21600"/>
                  <a:pt x="10282" y="21600"/>
                </a:cubicBezTo>
                <a:cubicBezTo>
                  <a:pt x="14343" y="21600"/>
                  <a:pt x="17861" y="19599"/>
                  <a:pt x="19489" y="16711"/>
                </a:cubicBezTo>
                <a:cubicBezTo>
                  <a:pt x="21097" y="13916"/>
                  <a:pt x="20795" y="10530"/>
                  <a:pt x="19489" y="7709"/>
                </a:cubicBezTo>
                <a:close/>
              </a:path>
            </a:pathLst>
          </a:custGeom>
          <a:solidFill>
            <a:schemeClr val="accent6">
              <a:alpha val="74785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C56171DA-F240-F803-2830-3F06DEE7AEFA}"/>
              </a:ext>
            </a:extLst>
          </p:cNvPr>
          <p:cNvSpPr/>
          <p:nvPr/>
        </p:nvSpPr>
        <p:spPr>
          <a:xfrm>
            <a:off x="6690315" y="2354063"/>
            <a:ext cx="930155" cy="7455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0" h="21600" extrusionOk="0">
                <a:moveTo>
                  <a:pt x="19861" y="10204"/>
                </a:moveTo>
                <a:lnTo>
                  <a:pt x="889" y="13155"/>
                </a:lnTo>
                <a:cubicBezTo>
                  <a:pt x="1124" y="11747"/>
                  <a:pt x="1380" y="10340"/>
                  <a:pt x="1637" y="8959"/>
                </a:cubicBezTo>
                <a:lnTo>
                  <a:pt x="19135" y="6253"/>
                </a:lnTo>
                <a:cubicBezTo>
                  <a:pt x="19305" y="6740"/>
                  <a:pt x="19412" y="7308"/>
                  <a:pt x="19412" y="7877"/>
                </a:cubicBezTo>
                <a:cubicBezTo>
                  <a:pt x="19562" y="8608"/>
                  <a:pt x="19711" y="9392"/>
                  <a:pt x="19861" y="10204"/>
                </a:cubicBezTo>
                <a:close/>
                <a:moveTo>
                  <a:pt x="16208" y="3005"/>
                </a:moveTo>
                <a:lnTo>
                  <a:pt x="15695" y="3005"/>
                </a:lnTo>
                <a:cubicBezTo>
                  <a:pt x="15118" y="3005"/>
                  <a:pt x="14627" y="2490"/>
                  <a:pt x="14477" y="1786"/>
                </a:cubicBezTo>
                <a:lnTo>
                  <a:pt x="14477" y="1786"/>
                </a:lnTo>
                <a:cubicBezTo>
                  <a:pt x="14477" y="812"/>
                  <a:pt x="13857" y="0"/>
                  <a:pt x="13067" y="0"/>
                </a:cubicBezTo>
                <a:lnTo>
                  <a:pt x="10631" y="0"/>
                </a:lnTo>
                <a:lnTo>
                  <a:pt x="8196" y="0"/>
                </a:lnTo>
                <a:cubicBezTo>
                  <a:pt x="7427" y="0"/>
                  <a:pt x="6786" y="785"/>
                  <a:pt x="6786" y="1786"/>
                </a:cubicBezTo>
                <a:cubicBezTo>
                  <a:pt x="6786" y="1786"/>
                  <a:pt x="6786" y="1786"/>
                  <a:pt x="6786" y="1786"/>
                </a:cubicBezTo>
                <a:cubicBezTo>
                  <a:pt x="6657" y="2490"/>
                  <a:pt x="6145" y="3005"/>
                  <a:pt x="5568" y="3005"/>
                </a:cubicBezTo>
                <a:lnTo>
                  <a:pt x="5055" y="3005"/>
                </a:lnTo>
                <a:cubicBezTo>
                  <a:pt x="3282" y="3005"/>
                  <a:pt x="1829" y="4818"/>
                  <a:pt x="1829" y="7092"/>
                </a:cubicBezTo>
                <a:cubicBezTo>
                  <a:pt x="1765" y="7444"/>
                  <a:pt x="1701" y="7823"/>
                  <a:pt x="1637" y="8174"/>
                </a:cubicBezTo>
                <a:lnTo>
                  <a:pt x="19135" y="5468"/>
                </a:lnTo>
                <a:cubicBezTo>
                  <a:pt x="18643" y="4006"/>
                  <a:pt x="17511" y="3005"/>
                  <a:pt x="16208" y="3005"/>
                </a:cubicBezTo>
                <a:close/>
                <a:moveTo>
                  <a:pt x="20566" y="15699"/>
                </a:moveTo>
                <a:lnTo>
                  <a:pt x="162" y="18866"/>
                </a:lnTo>
                <a:cubicBezTo>
                  <a:pt x="120" y="19083"/>
                  <a:pt x="77" y="19299"/>
                  <a:pt x="34" y="19516"/>
                </a:cubicBezTo>
                <a:cubicBezTo>
                  <a:pt x="-158" y="20598"/>
                  <a:pt x="483" y="21600"/>
                  <a:pt x="1338" y="21600"/>
                </a:cubicBezTo>
                <a:lnTo>
                  <a:pt x="19925" y="21600"/>
                </a:lnTo>
                <a:cubicBezTo>
                  <a:pt x="20801" y="21600"/>
                  <a:pt x="21442" y="20571"/>
                  <a:pt x="21228" y="19516"/>
                </a:cubicBezTo>
                <a:cubicBezTo>
                  <a:pt x="20993" y="18244"/>
                  <a:pt x="20780" y="16971"/>
                  <a:pt x="20566" y="15699"/>
                </a:cubicBezTo>
                <a:close/>
                <a:moveTo>
                  <a:pt x="19861" y="10962"/>
                </a:moveTo>
                <a:lnTo>
                  <a:pt x="889" y="13913"/>
                </a:lnTo>
                <a:cubicBezTo>
                  <a:pt x="654" y="15320"/>
                  <a:pt x="397" y="16728"/>
                  <a:pt x="141" y="18108"/>
                </a:cubicBezTo>
                <a:lnTo>
                  <a:pt x="20545" y="14941"/>
                </a:lnTo>
                <a:cubicBezTo>
                  <a:pt x="20331" y="13615"/>
                  <a:pt x="20096" y="12289"/>
                  <a:pt x="19861" y="1096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Rectangle">
            <a:extLst>
              <a:ext uri="{FF2B5EF4-FFF2-40B4-BE49-F238E27FC236}">
                <a16:creationId xmlns:a16="http://schemas.microsoft.com/office/drawing/2014/main" id="{B6B86A3D-2FCE-98D3-3CC1-88E2BFBB4429}"/>
              </a:ext>
            </a:extLst>
          </p:cNvPr>
          <p:cNvSpPr/>
          <p:nvPr/>
        </p:nvSpPr>
        <p:spPr>
          <a:xfrm>
            <a:off x="7111013" y="1341729"/>
            <a:ext cx="91440" cy="985707"/>
          </a:xfrm>
          <a:prstGeom prst="rect">
            <a:avLst/>
          </a:pr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7" name="Graphic 16" descr="Hourglass 30% with solid fill">
            <a:extLst>
              <a:ext uri="{FF2B5EF4-FFF2-40B4-BE49-F238E27FC236}">
                <a16:creationId xmlns:a16="http://schemas.microsoft.com/office/drawing/2014/main" id="{84322006-30A7-6158-1F9F-6269B2A9EEC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832118" y="3216719"/>
            <a:ext cx="646549" cy="646549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CF7CB0F9-41FC-ABED-3A1F-5312248C4360}"/>
              </a:ext>
            </a:extLst>
          </p:cNvPr>
          <p:cNvGrpSpPr/>
          <p:nvPr/>
        </p:nvGrpSpPr>
        <p:grpSpPr>
          <a:xfrm>
            <a:off x="6480918" y="4088413"/>
            <a:ext cx="1348952" cy="859580"/>
            <a:chOff x="332936" y="2737618"/>
            <a:chExt cx="2975111" cy="982567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0F618A1-5A7F-89BB-24B5-A9E13356FC03}"/>
                </a:ext>
              </a:extLst>
            </p:cNvPr>
            <p:cNvSpPr txBox="1"/>
            <p:nvPr/>
          </p:nvSpPr>
          <p:spPr>
            <a:xfrm>
              <a:off x="332936" y="2737618"/>
              <a:ext cx="2926081" cy="35181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23A7928-9924-1361-BD1F-3DC3C03376E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332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Lights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1A4E0657-731A-9829-1AD4-3DFBE12DADD9}"/>
              </a:ext>
            </a:extLst>
          </p:cNvPr>
          <p:cNvSpPr/>
          <p:nvPr/>
        </p:nvSpPr>
        <p:spPr>
          <a:xfrm>
            <a:off x="1031876" y="3126280"/>
            <a:ext cx="1913097" cy="23899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90" h="21600" extrusionOk="0">
                <a:moveTo>
                  <a:pt x="19498" y="7709"/>
                </a:moveTo>
                <a:cubicBezTo>
                  <a:pt x="18663" y="5894"/>
                  <a:pt x="17155" y="4357"/>
                  <a:pt x="16361" y="2525"/>
                </a:cubicBezTo>
                <a:cubicBezTo>
                  <a:pt x="16129" y="1976"/>
                  <a:pt x="15918" y="1427"/>
                  <a:pt x="15737" y="861"/>
                </a:cubicBezTo>
                <a:cubicBezTo>
                  <a:pt x="15576" y="355"/>
                  <a:pt x="15023" y="0"/>
                  <a:pt x="14400" y="0"/>
                </a:cubicBezTo>
                <a:lnTo>
                  <a:pt x="6194" y="0"/>
                </a:lnTo>
                <a:cubicBezTo>
                  <a:pt x="5561" y="0"/>
                  <a:pt x="5018" y="355"/>
                  <a:pt x="4857" y="861"/>
                </a:cubicBezTo>
                <a:cubicBezTo>
                  <a:pt x="4676" y="1419"/>
                  <a:pt x="4475" y="1976"/>
                  <a:pt x="4233" y="2525"/>
                </a:cubicBezTo>
                <a:cubicBezTo>
                  <a:pt x="3449" y="4357"/>
                  <a:pt x="1941" y="5894"/>
                  <a:pt x="1096" y="7709"/>
                </a:cubicBezTo>
                <a:cubicBezTo>
                  <a:pt x="-211" y="10530"/>
                  <a:pt x="-503" y="13916"/>
                  <a:pt x="1076" y="16711"/>
                </a:cubicBezTo>
                <a:cubicBezTo>
                  <a:pt x="2715" y="19607"/>
                  <a:pt x="6224" y="21600"/>
                  <a:pt x="10287" y="21600"/>
                </a:cubicBezTo>
                <a:cubicBezTo>
                  <a:pt x="14350" y="21600"/>
                  <a:pt x="17869" y="19599"/>
                  <a:pt x="19498" y="16711"/>
                </a:cubicBezTo>
                <a:cubicBezTo>
                  <a:pt x="21097" y="13916"/>
                  <a:pt x="20805" y="10530"/>
                  <a:pt x="19498" y="7709"/>
                </a:cubicBezTo>
                <a:close/>
              </a:path>
            </a:pathLst>
          </a:custGeom>
          <a:solidFill>
            <a:schemeClr val="accent3">
              <a:alpha val="74785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CDF5C34D-19DD-9727-6701-5F201D36333A}"/>
              </a:ext>
            </a:extLst>
          </p:cNvPr>
          <p:cNvSpPr/>
          <p:nvPr/>
        </p:nvSpPr>
        <p:spPr>
          <a:xfrm>
            <a:off x="1523347" y="2354063"/>
            <a:ext cx="930155" cy="7455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0" h="21600" extrusionOk="0">
                <a:moveTo>
                  <a:pt x="19882" y="10204"/>
                </a:moveTo>
                <a:lnTo>
                  <a:pt x="910" y="13155"/>
                </a:lnTo>
                <a:cubicBezTo>
                  <a:pt x="1145" y="11747"/>
                  <a:pt x="1402" y="10340"/>
                  <a:pt x="1658" y="8959"/>
                </a:cubicBezTo>
                <a:lnTo>
                  <a:pt x="19156" y="6253"/>
                </a:lnTo>
                <a:cubicBezTo>
                  <a:pt x="19327" y="6740"/>
                  <a:pt x="19434" y="7308"/>
                  <a:pt x="19434" y="7877"/>
                </a:cubicBezTo>
                <a:cubicBezTo>
                  <a:pt x="19583" y="8608"/>
                  <a:pt x="19733" y="9392"/>
                  <a:pt x="19882" y="10204"/>
                </a:cubicBezTo>
                <a:close/>
                <a:moveTo>
                  <a:pt x="16208" y="3005"/>
                </a:moveTo>
                <a:lnTo>
                  <a:pt x="15695" y="3005"/>
                </a:lnTo>
                <a:cubicBezTo>
                  <a:pt x="15118" y="3005"/>
                  <a:pt x="14627" y="2490"/>
                  <a:pt x="14477" y="1786"/>
                </a:cubicBezTo>
                <a:lnTo>
                  <a:pt x="14477" y="1786"/>
                </a:lnTo>
                <a:cubicBezTo>
                  <a:pt x="14477" y="812"/>
                  <a:pt x="13857" y="0"/>
                  <a:pt x="13067" y="0"/>
                </a:cubicBezTo>
                <a:lnTo>
                  <a:pt x="10631" y="0"/>
                </a:lnTo>
                <a:lnTo>
                  <a:pt x="8196" y="0"/>
                </a:lnTo>
                <a:cubicBezTo>
                  <a:pt x="7427" y="0"/>
                  <a:pt x="6786" y="785"/>
                  <a:pt x="6786" y="1786"/>
                </a:cubicBezTo>
                <a:cubicBezTo>
                  <a:pt x="6786" y="1786"/>
                  <a:pt x="6786" y="1786"/>
                  <a:pt x="6786" y="1786"/>
                </a:cubicBezTo>
                <a:cubicBezTo>
                  <a:pt x="6657" y="2490"/>
                  <a:pt x="6145" y="3005"/>
                  <a:pt x="5568" y="3005"/>
                </a:cubicBezTo>
                <a:lnTo>
                  <a:pt x="5055" y="3005"/>
                </a:lnTo>
                <a:cubicBezTo>
                  <a:pt x="3282" y="3005"/>
                  <a:pt x="1829" y="4818"/>
                  <a:pt x="1829" y="7092"/>
                </a:cubicBezTo>
                <a:cubicBezTo>
                  <a:pt x="1765" y="7444"/>
                  <a:pt x="1701" y="7823"/>
                  <a:pt x="1637" y="8174"/>
                </a:cubicBezTo>
                <a:lnTo>
                  <a:pt x="19135" y="5468"/>
                </a:lnTo>
                <a:cubicBezTo>
                  <a:pt x="18665" y="4006"/>
                  <a:pt x="17532" y="3005"/>
                  <a:pt x="16208" y="3005"/>
                </a:cubicBezTo>
                <a:close/>
                <a:moveTo>
                  <a:pt x="20566" y="15699"/>
                </a:moveTo>
                <a:lnTo>
                  <a:pt x="162" y="18866"/>
                </a:lnTo>
                <a:cubicBezTo>
                  <a:pt x="120" y="19083"/>
                  <a:pt x="77" y="19299"/>
                  <a:pt x="34" y="19516"/>
                </a:cubicBezTo>
                <a:cubicBezTo>
                  <a:pt x="-158" y="20598"/>
                  <a:pt x="483" y="21600"/>
                  <a:pt x="1338" y="21600"/>
                </a:cubicBezTo>
                <a:lnTo>
                  <a:pt x="19925" y="21600"/>
                </a:lnTo>
                <a:cubicBezTo>
                  <a:pt x="20801" y="21600"/>
                  <a:pt x="21442" y="20571"/>
                  <a:pt x="21228" y="19516"/>
                </a:cubicBezTo>
                <a:cubicBezTo>
                  <a:pt x="21015" y="18244"/>
                  <a:pt x="20801" y="16971"/>
                  <a:pt x="20566" y="15699"/>
                </a:cubicBezTo>
                <a:close/>
                <a:moveTo>
                  <a:pt x="19882" y="10962"/>
                </a:moveTo>
                <a:lnTo>
                  <a:pt x="910" y="13913"/>
                </a:lnTo>
                <a:cubicBezTo>
                  <a:pt x="675" y="15320"/>
                  <a:pt x="419" y="16728"/>
                  <a:pt x="162" y="18108"/>
                </a:cubicBezTo>
                <a:lnTo>
                  <a:pt x="20566" y="14941"/>
                </a:lnTo>
                <a:cubicBezTo>
                  <a:pt x="20352" y="13615"/>
                  <a:pt x="20117" y="12289"/>
                  <a:pt x="19882" y="1096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8C40A58D-9A4F-F509-2520-8B6775D8D14E}"/>
              </a:ext>
            </a:extLst>
          </p:cNvPr>
          <p:cNvSpPr/>
          <p:nvPr/>
        </p:nvSpPr>
        <p:spPr>
          <a:xfrm>
            <a:off x="1944045" y="1341729"/>
            <a:ext cx="91440" cy="98570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8" name="Graphic 17" descr="Lightbulb with solid fill">
            <a:extLst>
              <a:ext uri="{FF2B5EF4-FFF2-40B4-BE49-F238E27FC236}">
                <a16:creationId xmlns:a16="http://schemas.microsoft.com/office/drawing/2014/main" id="{E9D1B31D-8015-F785-89AB-5BBD295A4B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65150" y="3231023"/>
            <a:ext cx="646549" cy="646549"/>
          </a:xfrm>
          <a:prstGeom prst="rect">
            <a:avLst/>
          </a:prstGeom>
        </p:spPr>
      </p:pic>
      <p:sp>
        <p:nvSpPr>
          <p:cNvPr id="6" name="Shape">
            <a:extLst>
              <a:ext uri="{FF2B5EF4-FFF2-40B4-BE49-F238E27FC236}">
                <a16:creationId xmlns:a16="http://schemas.microsoft.com/office/drawing/2014/main" id="{480DA260-2BE6-1CC1-D5BD-F9C0D3CF953E}"/>
              </a:ext>
            </a:extLst>
          </p:cNvPr>
          <p:cNvSpPr/>
          <p:nvPr/>
        </p:nvSpPr>
        <p:spPr>
          <a:xfrm>
            <a:off x="2754138" y="3126280"/>
            <a:ext cx="1913097" cy="23899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90" h="21600" extrusionOk="0">
                <a:moveTo>
                  <a:pt x="19498" y="7709"/>
                </a:moveTo>
                <a:cubicBezTo>
                  <a:pt x="18663" y="5894"/>
                  <a:pt x="17155" y="4357"/>
                  <a:pt x="16361" y="2525"/>
                </a:cubicBezTo>
                <a:cubicBezTo>
                  <a:pt x="16129" y="1976"/>
                  <a:pt x="15918" y="1427"/>
                  <a:pt x="15737" y="861"/>
                </a:cubicBezTo>
                <a:cubicBezTo>
                  <a:pt x="15576" y="355"/>
                  <a:pt x="15023" y="0"/>
                  <a:pt x="14400" y="0"/>
                </a:cubicBezTo>
                <a:lnTo>
                  <a:pt x="6194" y="0"/>
                </a:lnTo>
                <a:cubicBezTo>
                  <a:pt x="5561" y="0"/>
                  <a:pt x="5018" y="355"/>
                  <a:pt x="4857" y="861"/>
                </a:cubicBezTo>
                <a:cubicBezTo>
                  <a:pt x="4676" y="1419"/>
                  <a:pt x="4475" y="1976"/>
                  <a:pt x="4233" y="2525"/>
                </a:cubicBezTo>
                <a:cubicBezTo>
                  <a:pt x="3449" y="4357"/>
                  <a:pt x="1941" y="5894"/>
                  <a:pt x="1096" y="7709"/>
                </a:cubicBezTo>
                <a:cubicBezTo>
                  <a:pt x="-211" y="10530"/>
                  <a:pt x="-503" y="13916"/>
                  <a:pt x="1076" y="16711"/>
                </a:cubicBezTo>
                <a:cubicBezTo>
                  <a:pt x="2715" y="19607"/>
                  <a:pt x="6224" y="21600"/>
                  <a:pt x="10287" y="21600"/>
                </a:cubicBezTo>
                <a:cubicBezTo>
                  <a:pt x="14350" y="21600"/>
                  <a:pt x="17869" y="19599"/>
                  <a:pt x="19498" y="16711"/>
                </a:cubicBezTo>
                <a:cubicBezTo>
                  <a:pt x="21097" y="13916"/>
                  <a:pt x="20805" y="10530"/>
                  <a:pt x="19498" y="7709"/>
                </a:cubicBezTo>
                <a:close/>
              </a:path>
            </a:pathLst>
          </a:custGeom>
          <a:solidFill>
            <a:schemeClr val="accent4">
              <a:alpha val="74785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0D4967A-4174-3DA2-86AD-35DE75EF1B0F}"/>
              </a:ext>
            </a:extLst>
          </p:cNvPr>
          <p:cNvSpPr/>
          <p:nvPr/>
        </p:nvSpPr>
        <p:spPr>
          <a:xfrm>
            <a:off x="3245608" y="2354063"/>
            <a:ext cx="930155" cy="7455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0" h="21600" extrusionOk="0">
                <a:moveTo>
                  <a:pt x="19861" y="10204"/>
                </a:moveTo>
                <a:lnTo>
                  <a:pt x="889" y="13155"/>
                </a:lnTo>
                <a:cubicBezTo>
                  <a:pt x="1124" y="11747"/>
                  <a:pt x="1380" y="10340"/>
                  <a:pt x="1637" y="8959"/>
                </a:cubicBezTo>
                <a:lnTo>
                  <a:pt x="19135" y="6253"/>
                </a:lnTo>
                <a:cubicBezTo>
                  <a:pt x="19305" y="6740"/>
                  <a:pt x="19412" y="7308"/>
                  <a:pt x="19412" y="7877"/>
                </a:cubicBezTo>
                <a:cubicBezTo>
                  <a:pt x="19562" y="8608"/>
                  <a:pt x="19711" y="9392"/>
                  <a:pt x="19861" y="10204"/>
                </a:cubicBezTo>
                <a:close/>
                <a:moveTo>
                  <a:pt x="16208" y="3005"/>
                </a:moveTo>
                <a:lnTo>
                  <a:pt x="15695" y="3005"/>
                </a:lnTo>
                <a:cubicBezTo>
                  <a:pt x="15118" y="3005"/>
                  <a:pt x="14627" y="2490"/>
                  <a:pt x="14477" y="1786"/>
                </a:cubicBezTo>
                <a:lnTo>
                  <a:pt x="14477" y="1786"/>
                </a:lnTo>
                <a:cubicBezTo>
                  <a:pt x="14477" y="812"/>
                  <a:pt x="13857" y="0"/>
                  <a:pt x="13067" y="0"/>
                </a:cubicBezTo>
                <a:lnTo>
                  <a:pt x="10631" y="0"/>
                </a:lnTo>
                <a:lnTo>
                  <a:pt x="8196" y="0"/>
                </a:lnTo>
                <a:cubicBezTo>
                  <a:pt x="7427" y="0"/>
                  <a:pt x="6786" y="785"/>
                  <a:pt x="6786" y="1786"/>
                </a:cubicBezTo>
                <a:cubicBezTo>
                  <a:pt x="6786" y="1786"/>
                  <a:pt x="6786" y="1786"/>
                  <a:pt x="6786" y="1786"/>
                </a:cubicBezTo>
                <a:cubicBezTo>
                  <a:pt x="6657" y="2490"/>
                  <a:pt x="6145" y="3005"/>
                  <a:pt x="5568" y="3005"/>
                </a:cubicBezTo>
                <a:lnTo>
                  <a:pt x="5055" y="3005"/>
                </a:lnTo>
                <a:cubicBezTo>
                  <a:pt x="3282" y="3005"/>
                  <a:pt x="1829" y="4818"/>
                  <a:pt x="1829" y="7092"/>
                </a:cubicBezTo>
                <a:cubicBezTo>
                  <a:pt x="1765" y="7444"/>
                  <a:pt x="1701" y="7823"/>
                  <a:pt x="1637" y="8174"/>
                </a:cubicBezTo>
                <a:lnTo>
                  <a:pt x="19135" y="5468"/>
                </a:lnTo>
                <a:cubicBezTo>
                  <a:pt x="18643" y="4006"/>
                  <a:pt x="17511" y="3005"/>
                  <a:pt x="16208" y="3005"/>
                </a:cubicBezTo>
                <a:close/>
                <a:moveTo>
                  <a:pt x="20566" y="15699"/>
                </a:moveTo>
                <a:lnTo>
                  <a:pt x="162" y="18866"/>
                </a:lnTo>
                <a:cubicBezTo>
                  <a:pt x="120" y="19083"/>
                  <a:pt x="77" y="19299"/>
                  <a:pt x="34" y="19516"/>
                </a:cubicBezTo>
                <a:cubicBezTo>
                  <a:pt x="-158" y="20598"/>
                  <a:pt x="483" y="21600"/>
                  <a:pt x="1338" y="21600"/>
                </a:cubicBezTo>
                <a:lnTo>
                  <a:pt x="19925" y="21600"/>
                </a:lnTo>
                <a:cubicBezTo>
                  <a:pt x="20801" y="21600"/>
                  <a:pt x="21442" y="20571"/>
                  <a:pt x="21228" y="19516"/>
                </a:cubicBezTo>
                <a:cubicBezTo>
                  <a:pt x="20993" y="18244"/>
                  <a:pt x="20780" y="16971"/>
                  <a:pt x="20566" y="15699"/>
                </a:cubicBezTo>
                <a:close/>
                <a:moveTo>
                  <a:pt x="19861" y="10962"/>
                </a:moveTo>
                <a:lnTo>
                  <a:pt x="889" y="13913"/>
                </a:lnTo>
                <a:cubicBezTo>
                  <a:pt x="654" y="15320"/>
                  <a:pt x="397" y="16728"/>
                  <a:pt x="141" y="18108"/>
                </a:cubicBezTo>
                <a:lnTo>
                  <a:pt x="20545" y="14941"/>
                </a:lnTo>
                <a:cubicBezTo>
                  <a:pt x="20331" y="13615"/>
                  <a:pt x="20096" y="12289"/>
                  <a:pt x="19861" y="1096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Rectangle">
            <a:extLst>
              <a:ext uri="{FF2B5EF4-FFF2-40B4-BE49-F238E27FC236}">
                <a16:creationId xmlns:a16="http://schemas.microsoft.com/office/drawing/2014/main" id="{C30D980E-ADEC-184A-CC38-B7FF7A5E1E89}"/>
              </a:ext>
            </a:extLst>
          </p:cNvPr>
          <p:cNvSpPr/>
          <p:nvPr/>
        </p:nvSpPr>
        <p:spPr>
          <a:xfrm>
            <a:off x="3666306" y="1341729"/>
            <a:ext cx="91440" cy="98570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6" name="Graphic 15" descr="Gears with solid fill">
            <a:extLst>
              <a:ext uri="{FF2B5EF4-FFF2-40B4-BE49-F238E27FC236}">
                <a16:creationId xmlns:a16="http://schemas.microsoft.com/office/drawing/2014/main" id="{71869155-91F5-45B3-B35D-22BC0A1EF4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87411" y="3231023"/>
            <a:ext cx="646549" cy="646549"/>
          </a:xfrm>
          <a:prstGeom prst="rect">
            <a:avLst/>
          </a:prstGeom>
        </p:spPr>
      </p:pic>
      <p:sp>
        <p:nvSpPr>
          <p:cNvPr id="9" name="Shape">
            <a:extLst>
              <a:ext uri="{FF2B5EF4-FFF2-40B4-BE49-F238E27FC236}">
                <a16:creationId xmlns:a16="http://schemas.microsoft.com/office/drawing/2014/main" id="{C217819B-2992-CE93-19A0-44325CC65074}"/>
              </a:ext>
            </a:extLst>
          </p:cNvPr>
          <p:cNvSpPr/>
          <p:nvPr/>
        </p:nvSpPr>
        <p:spPr>
          <a:xfrm>
            <a:off x="4476400" y="3126280"/>
            <a:ext cx="1913097" cy="23899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90" h="21600" extrusionOk="0">
                <a:moveTo>
                  <a:pt x="19498" y="7709"/>
                </a:moveTo>
                <a:cubicBezTo>
                  <a:pt x="18663" y="5894"/>
                  <a:pt x="17155" y="4357"/>
                  <a:pt x="16361" y="2525"/>
                </a:cubicBezTo>
                <a:cubicBezTo>
                  <a:pt x="16129" y="1976"/>
                  <a:pt x="15918" y="1427"/>
                  <a:pt x="15737" y="861"/>
                </a:cubicBezTo>
                <a:cubicBezTo>
                  <a:pt x="15576" y="355"/>
                  <a:pt x="15023" y="0"/>
                  <a:pt x="14400" y="0"/>
                </a:cubicBezTo>
                <a:lnTo>
                  <a:pt x="6194" y="0"/>
                </a:lnTo>
                <a:cubicBezTo>
                  <a:pt x="5561" y="0"/>
                  <a:pt x="5018" y="355"/>
                  <a:pt x="4857" y="861"/>
                </a:cubicBezTo>
                <a:cubicBezTo>
                  <a:pt x="4676" y="1419"/>
                  <a:pt x="4475" y="1976"/>
                  <a:pt x="4233" y="2525"/>
                </a:cubicBezTo>
                <a:cubicBezTo>
                  <a:pt x="3449" y="4357"/>
                  <a:pt x="1941" y="5894"/>
                  <a:pt x="1096" y="7709"/>
                </a:cubicBezTo>
                <a:cubicBezTo>
                  <a:pt x="-211" y="10530"/>
                  <a:pt x="-503" y="13916"/>
                  <a:pt x="1076" y="16711"/>
                </a:cubicBezTo>
                <a:cubicBezTo>
                  <a:pt x="2715" y="19607"/>
                  <a:pt x="6224" y="21600"/>
                  <a:pt x="10287" y="21600"/>
                </a:cubicBezTo>
                <a:cubicBezTo>
                  <a:pt x="14350" y="21600"/>
                  <a:pt x="17869" y="19599"/>
                  <a:pt x="19498" y="16711"/>
                </a:cubicBezTo>
                <a:cubicBezTo>
                  <a:pt x="21097" y="13916"/>
                  <a:pt x="20805" y="10530"/>
                  <a:pt x="19498" y="7709"/>
                </a:cubicBezTo>
                <a:close/>
              </a:path>
            </a:pathLst>
          </a:custGeom>
          <a:solidFill>
            <a:schemeClr val="accent2">
              <a:alpha val="74785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3204767-B680-B6DD-3FF5-4B0777293F32}"/>
              </a:ext>
            </a:extLst>
          </p:cNvPr>
          <p:cNvSpPr/>
          <p:nvPr/>
        </p:nvSpPr>
        <p:spPr>
          <a:xfrm>
            <a:off x="4967870" y="2354063"/>
            <a:ext cx="930155" cy="7455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0" h="21600" extrusionOk="0">
                <a:moveTo>
                  <a:pt x="19861" y="10204"/>
                </a:moveTo>
                <a:lnTo>
                  <a:pt x="889" y="13155"/>
                </a:lnTo>
                <a:cubicBezTo>
                  <a:pt x="1124" y="11747"/>
                  <a:pt x="1380" y="10340"/>
                  <a:pt x="1637" y="8959"/>
                </a:cubicBezTo>
                <a:lnTo>
                  <a:pt x="19135" y="6253"/>
                </a:lnTo>
                <a:cubicBezTo>
                  <a:pt x="19305" y="6740"/>
                  <a:pt x="19412" y="7308"/>
                  <a:pt x="19412" y="7877"/>
                </a:cubicBezTo>
                <a:cubicBezTo>
                  <a:pt x="19562" y="8608"/>
                  <a:pt x="19711" y="9392"/>
                  <a:pt x="19861" y="10204"/>
                </a:cubicBezTo>
                <a:close/>
                <a:moveTo>
                  <a:pt x="16208" y="3005"/>
                </a:moveTo>
                <a:lnTo>
                  <a:pt x="15695" y="3005"/>
                </a:lnTo>
                <a:cubicBezTo>
                  <a:pt x="15118" y="3005"/>
                  <a:pt x="14627" y="2490"/>
                  <a:pt x="14477" y="1786"/>
                </a:cubicBezTo>
                <a:lnTo>
                  <a:pt x="14477" y="1786"/>
                </a:lnTo>
                <a:cubicBezTo>
                  <a:pt x="14477" y="812"/>
                  <a:pt x="13857" y="0"/>
                  <a:pt x="13067" y="0"/>
                </a:cubicBezTo>
                <a:lnTo>
                  <a:pt x="10631" y="0"/>
                </a:lnTo>
                <a:lnTo>
                  <a:pt x="8196" y="0"/>
                </a:lnTo>
                <a:cubicBezTo>
                  <a:pt x="7427" y="0"/>
                  <a:pt x="6786" y="785"/>
                  <a:pt x="6786" y="1786"/>
                </a:cubicBezTo>
                <a:cubicBezTo>
                  <a:pt x="6786" y="1786"/>
                  <a:pt x="6786" y="1786"/>
                  <a:pt x="6786" y="1786"/>
                </a:cubicBezTo>
                <a:cubicBezTo>
                  <a:pt x="6657" y="2490"/>
                  <a:pt x="6145" y="3005"/>
                  <a:pt x="5568" y="3005"/>
                </a:cubicBezTo>
                <a:lnTo>
                  <a:pt x="5055" y="3005"/>
                </a:lnTo>
                <a:cubicBezTo>
                  <a:pt x="3282" y="3005"/>
                  <a:pt x="1829" y="4818"/>
                  <a:pt x="1829" y="7092"/>
                </a:cubicBezTo>
                <a:cubicBezTo>
                  <a:pt x="1765" y="7444"/>
                  <a:pt x="1701" y="7823"/>
                  <a:pt x="1637" y="8174"/>
                </a:cubicBezTo>
                <a:lnTo>
                  <a:pt x="19135" y="5468"/>
                </a:lnTo>
                <a:cubicBezTo>
                  <a:pt x="18643" y="4006"/>
                  <a:pt x="17511" y="3005"/>
                  <a:pt x="16208" y="3005"/>
                </a:cubicBezTo>
                <a:close/>
                <a:moveTo>
                  <a:pt x="20566" y="15699"/>
                </a:moveTo>
                <a:lnTo>
                  <a:pt x="162" y="18866"/>
                </a:lnTo>
                <a:cubicBezTo>
                  <a:pt x="120" y="19083"/>
                  <a:pt x="77" y="19299"/>
                  <a:pt x="34" y="19516"/>
                </a:cubicBezTo>
                <a:cubicBezTo>
                  <a:pt x="-158" y="20598"/>
                  <a:pt x="483" y="21600"/>
                  <a:pt x="1338" y="21600"/>
                </a:cubicBezTo>
                <a:lnTo>
                  <a:pt x="19925" y="21600"/>
                </a:lnTo>
                <a:cubicBezTo>
                  <a:pt x="20801" y="21600"/>
                  <a:pt x="21442" y="20571"/>
                  <a:pt x="21228" y="19516"/>
                </a:cubicBezTo>
                <a:cubicBezTo>
                  <a:pt x="20993" y="18244"/>
                  <a:pt x="20780" y="16971"/>
                  <a:pt x="20566" y="15699"/>
                </a:cubicBezTo>
                <a:close/>
                <a:moveTo>
                  <a:pt x="19861" y="10962"/>
                </a:moveTo>
                <a:lnTo>
                  <a:pt x="889" y="13913"/>
                </a:lnTo>
                <a:cubicBezTo>
                  <a:pt x="654" y="15320"/>
                  <a:pt x="397" y="16728"/>
                  <a:pt x="141" y="18108"/>
                </a:cubicBezTo>
                <a:lnTo>
                  <a:pt x="20545" y="14941"/>
                </a:lnTo>
                <a:cubicBezTo>
                  <a:pt x="20331" y="13615"/>
                  <a:pt x="20096" y="12289"/>
                  <a:pt x="19861" y="1096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E1A7D5E3-5C26-9506-F45C-0B4BCF79C9BF}"/>
              </a:ext>
            </a:extLst>
          </p:cNvPr>
          <p:cNvSpPr/>
          <p:nvPr/>
        </p:nvSpPr>
        <p:spPr>
          <a:xfrm>
            <a:off x="5388568" y="1341729"/>
            <a:ext cx="91440" cy="98570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5" name="Graphic 14" descr="Bullseye with solid fill">
            <a:extLst>
              <a:ext uri="{FF2B5EF4-FFF2-40B4-BE49-F238E27FC236}">
                <a16:creationId xmlns:a16="http://schemas.microsoft.com/office/drawing/2014/main" id="{E1D0F50F-730F-3DDF-C125-BD2710741EA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09673" y="3231023"/>
            <a:ext cx="646549" cy="646549"/>
          </a:xfrm>
          <a:prstGeom prst="rect">
            <a:avLst/>
          </a:prstGeom>
        </p:spPr>
      </p:pic>
      <p:sp>
        <p:nvSpPr>
          <p:cNvPr id="12" name="Shape">
            <a:extLst>
              <a:ext uri="{FF2B5EF4-FFF2-40B4-BE49-F238E27FC236}">
                <a16:creationId xmlns:a16="http://schemas.microsoft.com/office/drawing/2014/main" id="{D197C2DD-4A4A-46DB-0E25-E248991507B1}"/>
              </a:ext>
            </a:extLst>
          </p:cNvPr>
          <p:cNvSpPr/>
          <p:nvPr/>
        </p:nvSpPr>
        <p:spPr>
          <a:xfrm>
            <a:off x="6198661" y="3126280"/>
            <a:ext cx="1913464" cy="23899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5" h="21600" extrusionOk="0">
                <a:moveTo>
                  <a:pt x="19489" y="7709"/>
                </a:moveTo>
                <a:cubicBezTo>
                  <a:pt x="18655" y="5894"/>
                  <a:pt x="17147" y="4357"/>
                  <a:pt x="16353" y="2525"/>
                </a:cubicBezTo>
                <a:cubicBezTo>
                  <a:pt x="16122" y="1976"/>
                  <a:pt x="15911" y="1427"/>
                  <a:pt x="15730" y="861"/>
                </a:cubicBezTo>
                <a:cubicBezTo>
                  <a:pt x="15569" y="355"/>
                  <a:pt x="15016" y="0"/>
                  <a:pt x="14393" y="0"/>
                </a:cubicBezTo>
                <a:lnTo>
                  <a:pt x="6191" y="0"/>
                </a:lnTo>
                <a:cubicBezTo>
                  <a:pt x="5558" y="0"/>
                  <a:pt x="5015" y="355"/>
                  <a:pt x="4854" y="861"/>
                </a:cubicBezTo>
                <a:cubicBezTo>
                  <a:pt x="4673" y="1419"/>
                  <a:pt x="4472" y="1976"/>
                  <a:pt x="4231" y="2525"/>
                </a:cubicBezTo>
                <a:cubicBezTo>
                  <a:pt x="3447" y="4357"/>
                  <a:pt x="1939" y="5894"/>
                  <a:pt x="1095" y="7709"/>
                </a:cubicBezTo>
                <a:cubicBezTo>
                  <a:pt x="-212" y="10530"/>
                  <a:pt x="-503" y="13916"/>
                  <a:pt x="1075" y="16711"/>
                </a:cubicBezTo>
                <a:cubicBezTo>
                  <a:pt x="2713" y="19607"/>
                  <a:pt x="6221" y="21600"/>
                  <a:pt x="10282" y="21600"/>
                </a:cubicBezTo>
                <a:cubicBezTo>
                  <a:pt x="14343" y="21600"/>
                  <a:pt x="17861" y="19599"/>
                  <a:pt x="19489" y="16711"/>
                </a:cubicBezTo>
                <a:cubicBezTo>
                  <a:pt x="21097" y="13916"/>
                  <a:pt x="20795" y="10530"/>
                  <a:pt x="19489" y="7709"/>
                </a:cubicBezTo>
                <a:close/>
              </a:path>
            </a:pathLst>
          </a:custGeom>
          <a:solidFill>
            <a:schemeClr val="accent6">
              <a:alpha val="74785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C56171DA-F240-F803-2830-3F06DEE7AEFA}"/>
              </a:ext>
            </a:extLst>
          </p:cNvPr>
          <p:cNvSpPr/>
          <p:nvPr/>
        </p:nvSpPr>
        <p:spPr>
          <a:xfrm>
            <a:off x="6690315" y="2354063"/>
            <a:ext cx="930155" cy="7455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0" h="21600" extrusionOk="0">
                <a:moveTo>
                  <a:pt x="19861" y="10204"/>
                </a:moveTo>
                <a:lnTo>
                  <a:pt x="889" y="13155"/>
                </a:lnTo>
                <a:cubicBezTo>
                  <a:pt x="1124" y="11747"/>
                  <a:pt x="1380" y="10340"/>
                  <a:pt x="1637" y="8959"/>
                </a:cubicBezTo>
                <a:lnTo>
                  <a:pt x="19135" y="6253"/>
                </a:lnTo>
                <a:cubicBezTo>
                  <a:pt x="19305" y="6740"/>
                  <a:pt x="19412" y="7308"/>
                  <a:pt x="19412" y="7877"/>
                </a:cubicBezTo>
                <a:cubicBezTo>
                  <a:pt x="19562" y="8608"/>
                  <a:pt x="19711" y="9392"/>
                  <a:pt x="19861" y="10204"/>
                </a:cubicBezTo>
                <a:close/>
                <a:moveTo>
                  <a:pt x="16208" y="3005"/>
                </a:moveTo>
                <a:lnTo>
                  <a:pt x="15695" y="3005"/>
                </a:lnTo>
                <a:cubicBezTo>
                  <a:pt x="15118" y="3005"/>
                  <a:pt x="14627" y="2490"/>
                  <a:pt x="14477" y="1786"/>
                </a:cubicBezTo>
                <a:lnTo>
                  <a:pt x="14477" y="1786"/>
                </a:lnTo>
                <a:cubicBezTo>
                  <a:pt x="14477" y="812"/>
                  <a:pt x="13857" y="0"/>
                  <a:pt x="13067" y="0"/>
                </a:cubicBezTo>
                <a:lnTo>
                  <a:pt x="10631" y="0"/>
                </a:lnTo>
                <a:lnTo>
                  <a:pt x="8196" y="0"/>
                </a:lnTo>
                <a:cubicBezTo>
                  <a:pt x="7427" y="0"/>
                  <a:pt x="6786" y="785"/>
                  <a:pt x="6786" y="1786"/>
                </a:cubicBezTo>
                <a:cubicBezTo>
                  <a:pt x="6786" y="1786"/>
                  <a:pt x="6786" y="1786"/>
                  <a:pt x="6786" y="1786"/>
                </a:cubicBezTo>
                <a:cubicBezTo>
                  <a:pt x="6657" y="2490"/>
                  <a:pt x="6145" y="3005"/>
                  <a:pt x="5568" y="3005"/>
                </a:cubicBezTo>
                <a:lnTo>
                  <a:pt x="5055" y="3005"/>
                </a:lnTo>
                <a:cubicBezTo>
                  <a:pt x="3282" y="3005"/>
                  <a:pt x="1829" y="4818"/>
                  <a:pt x="1829" y="7092"/>
                </a:cubicBezTo>
                <a:cubicBezTo>
                  <a:pt x="1765" y="7444"/>
                  <a:pt x="1701" y="7823"/>
                  <a:pt x="1637" y="8174"/>
                </a:cubicBezTo>
                <a:lnTo>
                  <a:pt x="19135" y="5468"/>
                </a:lnTo>
                <a:cubicBezTo>
                  <a:pt x="18643" y="4006"/>
                  <a:pt x="17511" y="3005"/>
                  <a:pt x="16208" y="3005"/>
                </a:cubicBezTo>
                <a:close/>
                <a:moveTo>
                  <a:pt x="20566" y="15699"/>
                </a:moveTo>
                <a:lnTo>
                  <a:pt x="162" y="18866"/>
                </a:lnTo>
                <a:cubicBezTo>
                  <a:pt x="120" y="19083"/>
                  <a:pt x="77" y="19299"/>
                  <a:pt x="34" y="19516"/>
                </a:cubicBezTo>
                <a:cubicBezTo>
                  <a:pt x="-158" y="20598"/>
                  <a:pt x="483" y="21600"/>
                  <a:pt x="1338" y="21600"/>
                </a:cubicBezTo>
                <a:lnTo>
                  <a:pt x="19925" y="21600"/>
                </a:lnTo>
                <a:cubicBezTo>
                  <a:pt x="20801" y="21600"/>
                  <a:pt x="21442" y="20571"/>
                  <a:pt x="21228" y="19516"/>
                </a:cubicBezTo>
                <a:cubicBezTo>
                  <a:pt x="20993" y="18244"/>
                  <a:pt x="20780" y="16971"/>
                  <a:pt x="20566" y="15699"/>
                </a:cubicBezTo>
                <a:close/>
                <a:moveTo>
                  <a:pt x="19861" y="10962"/>
                </a:moveTo>
                <a:lnTo>
                  <a:pt x="889" y="13913"/>
                </a:lnTo>
                <a:cubicBezTo>
                  <a:pt x="654" y="15320"/>
                  <a:pt x="397" y="16728"/>
                  <a:pt x="141" y="18108"/>
                </a:cubicBezTo>
                <a:lnTo>
                  <a:pt x="20545" y="14941"/>
                </a:lnTo>
                <a:cubicBezTo>
                  <a:pt x="20331" y="13615"/>
                  <a:pt x="20096" y="12289"/>
                  <a:pt x="19861" y="1096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Rectangle">
            <a:extLst>
              <a:ext uri="{FF2B5EF4-FFF2-40B4-BE49-F238E27FC236}">
                <a16:creationId xmlns:a16="http://schemas.microsoft.com/office/drawing/2014/main" id="{B6B86A3D-2FCE-98D3-3CC1-88E2BFBB4429}"/>
              </a:ext>
            </a:extLst>
          </p:cNvPr>
          <p:cNvSpPr/>
          <p:nvPr/>
        </p:nvSpPr>
        <p:spPr>
          <a:xfrm>
            <a:off x="7111013" y="1341729"/>
            <a:ext cx="91440" cy="98570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7" name="Graphic 16" descr="Hourglass 30% with solid fill">
            <a:extLst>
              <a:ext uri="{FF2B5EF4-FFF2-40B4-BE49-F238E27FC236}">
                <a16:creationId xmlns:a16="http://schemas.microsoft.com/office/drawing/2014/main" id="{84322006-30A7-6158-1F9F-6269B2A9EEC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832118" y="3216719"/>
            <a:ext cx="646549" cy="646549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25A51609-C98F-0E48-B8CF-79D920E52E3D}"/>
              </a:ext>
            </a:extLst>
          </p:cNvPr>
          <p:cNvGrpSpPr/>
          <p:nvPr/>
        </p:nvGrpSpPr>
        <p:grpSpPr>
          <a:xfrm>
            <a:off x="1313949" y="4088413"/>
            <a:ext cx="1348952" cy="859580"/>
            <a:chOff x="332936" y="2737618"/>
            <a:chExt cx="2975111" cy="982567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11C5051-07FE-43F4-5898-ABA2620D990A}"/>
                </a:ext>
              </a:extLst>
            </p:cNvPr>
            <p:cNvSpPr txBox="1"/>
            <p:nvPr/>
          </p:nvSpPr>
          <p:spPr>
            <a:xfrm>
              <a:off x="332936" y="2737618"/>
              <a:ext cx="2926081" cy="35181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065E12E-4441-C649-7A5B-55511878A53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332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F37140F-75C9-72AD-DF89-06B7659EECA9}"/>
              </a:ext>
            </a:extLst>
          </p:cNvPr>
          <p:cNvGrpSpPr/>
          <p:nvPr/>
        </p:nvGrpSpPr>
        <p:grpSpPr>
          <a:xfrm>
            <a:off x="3036211" y="4088413"/>
            <a:ext cx="1348952" cy="859580"/>
            <a:chOff x="332936" y="2737618"/>
            <a:chExt cx="2975111" cy="982567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9A1F54A-8278-692A-6F21-CE671E5B2CD3}"/>
                </a:ext>
              </a:extLst>
            </p:cNvPr>
            <p:cNvSpPr txBox="1"/>
            <p:nvPr/>
          </p:nvSpPr>
          <p:spPr>
            <a:xfrm>
              <a:off x="332936" y="2737618"/>
              <a:ext cx="2926081" cy="35181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1E6CB4D-F0E8-61A8-F1BC-D93438684749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332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EBA1BE7-EA62-AA6A-2F5D-124EAAE0A96C}"/>
              </a:ext>
            </a:extLst>
          </p:cNvPr>
          <p:cNvGrpSpPr/>
          <p:nvPr/>
        </p:nvGrpSpPr>
        <p:grpSpPr>
          <a:xfrm>
            <a:off x="4758473" y="4088413"/>
            <a:ext cx="1348952" cy="859580"/>
            <a:chOff x="332936" y="2737618"/>
            <a:chExt cx="2975111" cy="982567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604C864-51E8-E928-18A0-A6D7EB80E21D}"/>
                </a:ext>
              </a:extLst>
            </p:cNvPr>
            <p:cNvSpPr txBox="1"/>
            <p:nvPr/>
          </p:nvSpPr>
          <p:spPr>
            <a:xfrm>
              <a:off x="332936" y="2737618"/>
              <a:ext cx="2926081" cy="35181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8081135-3120-24FD-0E3D-C7589B66BBF7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332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BFDCFEEF-2DEC-2E19-5B36-022330CD6861}"/>
              </a:ext>
            </a:extLst>
          </p:cNvPr>
          <p:cNvGrpSpPr/>
          <p:nvPr/>
        </p:nvGrpSpPr>
        <p:grpSpPr>
          <a:xfrm>
            <a:off x="6480918" y="4088413"/>
            <a:ext cx="1348952" cy="859580"/>
            <a:chOff x="332936" y="2737618"/>
            <a:chExt cx="2975111" cy="982567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8AD2232-1464-99F4-7314-498DA40BCFF9}"/>
                </a:ext>
              </a:extLst>
            </p:cNvPr>
            <p:cNvSpPr txBox="1"/>
            <p:nvPr/>
          </p:nvSpPr>
          <p:spPr>
            <a:xfrm>
              <a:off x="332936" y="2737618"/>
              <a:ext cx="2926081" cy="35181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1E64083-993A-E663-E228-7AEB52A5550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332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64023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191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String Lights – Slide Template</vt:lpstr>
      <vt:lpstr>String Lights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String Lights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2023-01-17T01:14:40Z</dcterms:modified>
  <cp:category>Graphics &amp; Metaphors</cp:category>
</cp:coreProperties>
</file>