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47" d="100"/>
          <a:sy n="147" d="100"/>
        </p:scale>
        <p:origin x="984" y="12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824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13538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10" Type="http://schemas.openxmlformats.org/officeDocument/2006/relationships/image" Target="../media/image9.svg"/><Relationship Id="rId4" Type="http://schemas.openxmlformats.org/officeDocument/2006/relationships/image" Target="../media/image3.sv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Lights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4E0657-731A-9829-1AD4-3DFBE12DADD9}"/>
              </a:ext>
            </a:extLst>
          </p:cNvPr>
          <p:cNvSpPr/>
          <p:nvPr/>
        </p:nvSpPr>
        <p:spPr>
          <a:xfrm>
            <a:off x="204936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3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F5C34D-19DD-9727-6701-5F201D36333A}"/>
              </a:ext>
            </a:extLst>
          </p:cNvPr>
          <p:cNvSpPr/>
          <p:nvPr/>
        </p:nvSpPr>
        <p:spPr>
          <a:xfrm>
            <a:off x="261115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82" y="10204"/>
                </a:moveTo>
                <a:lnTo>
                  <a:pt x="910" y="13155"/>
                </a:lnTo>
                <a:cubicBezTo>
                  <a:pt x="1145" y="11747"/>
                  <a:pt x="1402" y="10340"/>
                  <a:pt x="1658" y="8959"/>
                </a:cubicBezTo>
                <a:lnTo>
                  <a:pt x="19156" y="6253"/>
                </a:lnTo>
                <a:cubicBezTo>
                  <a:pt x="19327" y="6740"/>
                  <a:pt x="19434" y="7308"/>
                  <a:pt x="19434" y="7877"/>
                </a:cubicBezTo>
                <a:cubicBezTo>
                  <a:pt x="19583" y="8608"/>
                  <a:pt x="19733" y="9392"/>
                  <a:pt x="19882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65" y="4006"/>
                  <a:pt x="17532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1015" y="18244"/>
                  <a:pt x="20801" y="16971"/>
                  <a:pt x="20566" y="15699"/>
                </a:cubicBezTo>
                <a:close/>
                <a:moveTo>
                  <a:pt x="19882" y="10962"/>
                </a:moveTo>
                <a:lnTo>
                  <a:pt x="910" y="13913"/>
                </a:lnTo>
                <a:cubicBezTo>
                  <a:pt x="675" y="15320"/>
                  <a:pt x="419" y="16728"/>
                  <a:pt x="162" y="18108"/>
                </a:cubicBezTo>
                <a:lnTo>
                  <a:pt x="20566" y="14941"/>
                </a:lnTo>
                <a:cubicBezTo>
                  <a:pt x="20352" y="13615"/>
                  <a:pt x="20117" y="12289"/>
                  <a:pt x="19882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8C40A58D-9A4F-F509-2520-8B6775D8D14E}"/>
              </a:ext>
            </a:extLst>
          </p:cNvPr>
          <p:cNvSpPr/>
          <p:nvPr/>
        </p:nvSpPr>
        <p:spPr>
          <a:xfrm>
            <a:off x="3092041" y="1043087"/>
            <a:ext cx="101460" cy="112674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E9D1B31D-8015-F785-89AB-5BBD295A4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3243" y="3202697"/>
            <a:ext cx="739056" cy="73905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92309D7-E06B-9F94-62D9-05FD8B645585}"/>
              </a:ext>
            </a:extLst>
          </p:cNvPr>
          <p:cNvGrpSpPr/>
          <p:nvPr/>
        </p:nvGrpSpPr>
        <p:grpSpPr>
          <a:xfrm>
            <a:off x="2371793" y="4165243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4C4D30-720B-F7D6-83D1-98547661A46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DA6002-4CE9-952A-397C-A2CDDC7FAC8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80DA260-2BE6-1CC1-D5BD-F9C0D3CF953E}"/>
              </a:ext>
            </a:extLst>
          </p:cNvPr>
          <p:cNvSpPr/>
          <p:nvPr/>
        </p:nvSpPr>
        <p:spPr>
          <a:xfrm>
            <a:off x="401804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4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D4967A-4174-3DA2-86AD-35DE75EF1B0F}"/>
              </a:ext>
            </a:extLst>
          </p:cNvPr>
          <p:cNvSpPr/>
          <p:nvPr/>
        </p:nvSpPr>
        <p:spPr>
          <a:xfrm>
            <a:off x="457983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C30D980E-ADEC-184A-CC38-B7FF7A5E1E89}"/>
              </a:ext>
            </a:extLst>
          </p:cNvPr>
          <p:cNvSpPr/>
          <p:nvPr/>
        </p:nvSpPr>
        <p:spPr>
          <a:xfrm>
            <a:off x="5060721" y="1043087"/>
            <a:ext cx="101460" cy="112674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71869155-91F5-45B3-B35D-22BC0A1EF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1923" y="3202697"/>
            <a:ext cx="739056" cy="73905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39B4C65-813C-E88C-5853-950E2ECF104F}"/>
              </a:ext>
            </a:extLst>
          </p:cNvPr>
          <p:cNvGrpSpPr/>
          <p:nvPr/>
        </p:nvGrpSpPr>
        <p:grpSpPr>
          <a:xfrm>
            <a:off x="4340473" y="4165243"/>
            <a:ext cx="1541957" cy="1013154"/>
            <a:chOff x="332936" y="2720099"/>
            <a:chExt cx="2975111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FC1EFE5-9AD4-4F88-1106-E5D581763BF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1EE841-765B-A367-40E6-41CB3F6946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C217819B-2992-CE93-19A0-44325CC65074}"/>
              </a:ext>
            </a:extLst>
          </p:cNvPr>
          <p:cNvSpPr/>
          <p:nvPr/>
        </p:nvSpPr>
        <p:spPr>
          <a:xfrm>
            <a:off x="598672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2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204767-B680-B6DD-3FF5-4B0777293F32}"/>
              </a:ext>
            </a:extLst>
          </p:cNvPr>
          <p:cNvSpPr/>
          <p:nvPr/>
        </p:nvSpPr>
        <p:spPr>
          <a:xfrm>
            <a:off x="654851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A7D5E3-5C26-9506-F45C-0B4BCF79C9BF}"/>
              </a:ext>
            </a:extLst>
          </p:cNvPr>
          <p:cNvSpPr/>
          <p:nvPr/>
        </p:nvSpPr>
        <p:spPr>
          <a:xfrm>
            <a:off x="7029401" y="1043087"/>
            <a:ext cx="101460" cy="112674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E1D0F50F-730F-3DDF-C125-BD2710741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603" y="3202697"/>
            <a:ext cx="739056" cy="73905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058FABC-6D45-2060-24C9-945D26E69AC8}"/>
              </a:ext>
            </a:extLst>
          </p:cNvPr>
          <p:cNvGrpSpPr/>
          <p:nvPr/>
        </p:nvGrpSpPr>
        <p:grpSpPr>
          <a:xfrm>
            <a:off x="6309153" y="4165243"/>
            <a:ext cx="1541957" cy="1013154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C1B24-E84E-0D9C-F4F4-FA22F109D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2D7957-9029-4FB3-A85A-0698B5DC91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D197C2DD-4A4A-46DB-0E25-E248991507B1}"/>
              </a:ext>
            </a:extLst>
          </p:cNvPr>
          <p:cNvSpPr/>
          <p:nvPr/>
        </p:nvSpPr>
        <p:spPr>
          <a:xfrm>
            <a:off x="7955401" y="3082967"/>
            <a:ext cx="2187239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600" extrusionOk="0">
                <a:moveTo>
                  <a:pt x="19489" y="7709"/>
                </a:moveTo>
                <a:cubicBezTo>
                  <a:pt x="18655" y="5894"/>
                  <a:pt x="17147" y="4357"/>
                  <a:pt x="16353" y="2525"/>
                </a:cubicBezTo>
                <a:cubicBezTo>
                  <a:pt x="16122" y="1976"/>
                  <a:pt x="15911" y="1427"/>
                  <a:pt x="15730" y="861"/>
                </a:cubicBezTo>
                <a:cubicBezTo>
                  <a:pt x="15569" y="355"/>
                  <a:pt x="15016" y="0"/>
                  <a:pt x="14393" y="0"/>
                </a:cubicBezTo>
                <a:lnTo>
                  <a:pt x="6191" y="0"/>
                </a:lnTo>
                <a:cubicBezTo>
                  <a:pt x="5558" y="0"/>
                  <a:pt x="5015" y="355"/>
                  <a:pt x="4854" y="861"/>
                </a:cubicBezTo>
                <a:cubicBezTo>
                  <a:pt x="4673" y="1419"/>
                  <a:pt x="4472" y="1976"/>
                  <a:pt x="4231" y="2525"/>
                </a:cubicBezTo>
                <a:cubicBezTo>
                  <a:pt x="3447" y="4357"/>
                  <a:pt x="1939" y="5894"/>
                  <a:pt x="1095" y="7709"/>
                </a:cubicBezTo>
                <a:cubicBezTo>
                  <a:pt x="-212" y="10530"/>
                  <a:pt x="-503" y="13916"/>
                  <a:pt x="1075" y="16711"/>
                </a:cubicBezTo>
                <a:cubicBezTo>
                  <a:pt x="2713" y="19607"/>
                  <a:pt x="6221" y="21600"/>
                  <a:pt x="10282" y="21600"/>
                </a:cubicBezTo>
                <a:cubicBezTo>
                  <a:pt x="14343" y="21600"/>
                  <a:pt x="17861" y="19599"/>
                  <a:pt x="19489" y="16711"/>
                </a:cubicBezTo>
                <a:cubicBezTo>
                  <a:pt x="21097" y="13916"/>
                  <a:pt x="20795" y="10530"/>
                  <a:pt x="19489" y="7709"/>
                </a:cubicBezTo>
                <a:close/>
              </a:path>
            </a:pathLst>
          </a:custGeom>
          <a:solidFill>
            <a:schemeClr val="accent6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56171DA-F240-F803-2830-3F06DEE7AEFA}"/>
              </a:ext>
            </a:extLst>
          </p:cNvPr>
          <p:cNvSpPr/>
          <p:nvPr/>
        </p:nvSpPr>
        <p:spPr>
          <a:xfrm>
            <a:off x="8517400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B6B86A3D-2FCE-98D3-3CC1-88E2BFBB4429}"/>
              </a:ext>
            </a:extLst>
          </p:cNvPr>
          <p:cNvSpPr/>
          <p:nvPr/>
        </p:nvSpPr>
        <p:spPr>
          <a:xfrm>
            <a:off x="8998290" y="1043087"/>
            <a:ext cx="101460" cy="1126740"/>
          </a:xfrm>
          <a:prstGeom prst="rect">
            <a:avLst/>
          </a:prstGeom>
          <a:solidFill>
            <a:schemeClr val="tx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84322006-30A7-6158-1F9F-6269B2A9E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9492" y="3186346"/>
            <a:ext cx="739056" cy="73905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F7CB0F9-41FC-ABED-3A1F-5312248C4360}"/>
              </a:ext>
            </a:extLst>
          </p:cNvPr>
          <p:cNvGrpSpPr/>
          <p:nvPr/>
        </p:nvGrpSpPr>
        <p:grpSpPr>
          <a:xfrm>
            <a:off x="8278042" y="4165243"/>
            <a:ext cx="1541957" cy="1013154"/>
            <a:chOff x="332936" y="2720099"/>
            <a:chExt cx="2975111" cy="10131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0F618A1-5A7F-89BB-24B5-A9E13356FC0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3A7928-9924-1361-BD1F-3DC3C03376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String Lights – Slide Template</a:t>
            </a:r>
          </a:p>
        </p:txBody>
      </p:sp>
      <p:sp>
        <p:nvSpPr>
          <p:cNvPr id="3" name="Shape">
            <a:extLst>
              <a:ext uri="{FF2B5EF4-FFF2-40B4-BE49-F238E27FC236}">
                <a16:creationId xmlns:a16="http://schemas.microsoft.com/office/drawing/2014/main" id="{1A4E0657-731A-9829-1AD4-3DFBE12DADD9}"/>
              </a:ext>
            </a:extLst>
          </p:cNvPr>
          <p:cNvSpPr/>
          <p:nvPr/>
        </p:nvSpPr>
        <p:spPr>
          <a:xfrm>
            <a:off x="204936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3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CDF5C34D-19DD-9727-6701-5F201D36333A}"/>
              </a:ext>
            </a:extLst>
          </p:cNvPr>
          <p:cNvSpPr/>
          <p:nvPr/>
        </p:nvSpPr>
        <p:spPr>
          <a:xfrm>
            <a:off x="261115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82" y="10204"/>
                </a:moveTo>
                <a:lnTo>
                  <a:pt x="910" y="13155"/>
                </a:lnTo>
                <a:cubicBezTo>
                  <a:pt x="1145" y="11747"/>
                  <a:pt x="1402" y="10340"/>
                  <a:pt x="1658" y="8959"/>
                </a:cubicBezTo>
                <a:lnTo>
                  <a:pt x="19156" y="6253"/>
                </a:lnTo>
                <a:cubicBezTo>
                  <a:pt x="19327" y="6740"/>
                  <a:pt x="19434" y="7308"/>
                  <a:pt x="19434" y="7877"/>
                </a:cubicBezTo>
                <a:cubicBezTo>
                  <a:pt x="19583" y="8608"/>
                  <a:pt x="19733" y="9392"/>
                  <a:pt x="19882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65" y="4006"/>
                  <a:pt x="17532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1015" y="18244"/>
                  <a:pt x="20801" y="16971"/>
                  <a:pt x="20566" y="15699"/>
                </a:cubicBezTo>
                <a:close/>
                <a:moveTo>
                  <a:pt x="19882" y="10962"/>
                </a:moveTo>
                <a:lnTo>
                  <a:pt x="910" y="13913"/>
                </a:lnTo>
                <a:cubicBezTo>
                  <a:pt x="675" y="15320"/>
                  <a:pt x="419" y="16728"/>
                  <a:pt x="162" y="18108"/>
                </a:cubicBezTo>
                <a:lnTo>
                  <a:pt x="20566" y="14941"/>
                </a:lnTo>
                <a:cubicBezTo>
                  <a:pt x="20352" y="13615"/>
                  <a:pt x="20117" y="12289"/>
                  <a:pt x="19882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">
            <a:extLst>
              <a:ext uri="{FF2B5EF4-FFF2-40B4-BE49-F238E27FC236}">
                <a16:creationId xmlns:a16="http://schemas.microsoft.com/office/drawing/2014/main" id="{8C40A58D-9A4F-F509-2520-8B6775D8D14E}"/>
              </a:ext>
            </a:extLst>
          </p:cNvPr>
          <p:cNvSpPr/>
          <p:nvPr/>
        </p:nvSpPr>
        <p:spPr>
          <a:xfrm>
            <a:off x="3092041" y="1043087"/>
            <a:ext cx="101460" cy="11267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8" name="Graphic 17" descr="Lightbulb with solid fill">
            <a:extLst>
              <a:ext uri="{FF2B5EF4-FFF2-40B4-BE49-F238E27FC236}">
                <a16:creationId xmlns:a16="http://schemas.microsoft.com/office/drawing/2014/main" id="{E9D1B31D-8015-F785-89AB-5BBD295A4B5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2773243" y="3202697"/>
            <a:ext cx="739056" cy="739056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692309D7-E06B-9F94-62D9-05FD8B645585}"/>
              </a:ext>
            </a:extLst>
          </p:cNvPr>
          <p:cNvGrpSpPr/>
          <p:nvPr/>
        </p:nvGrpSpPr>
        <p:grpSpPr>
          <a:xfrm>
            <a:off x="2371793" y="4165243"/>
            <a:ext cx="1541957" cy="1013154"/>
            <a:chOff x="332936" y="2720099"/>
            <a:chExt cx="2975111" cy="1013154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74C4D30-720B-F7D6-83D1-98547661A46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CDA6002-4CE9-952A-397C-A2CDDC7FAC89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6" name="Shape">
            <a:extLst>
              <a:ext uri="{FF2B5EF4-FFF2-40B4-BE49-F238E27FC236}">
                <a16:creationId xmlns:a16="http://schemas.microsoft.com/office/drawing/2014/main" id="{480DA260-2BE6-1CC1-D5BD-F9C0D3CF953E}"/>
              </a:ext>
            </a:extLst>
          </p:cNvPr>
          <p:cNvSpPr/>
          <p:nvPr/>
        </p:nvSpPr>
        <p:spPr>
          <a:xfrm>
            <a:off x="401804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4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7" name="Shape">
            <a:extLst>
              <a:ext uri="{FF2B5EF4-FFF2-40B4-BE49-F238E27FC236}">
                <a16:creationId xmlns:a16="http://schemas.microsoft.com/office/drawing/2014/main" id="{F0D4967A-4174-3DA2-86AD-35DE75EF1B0F}"/>
              </a:ext>
            </a:extLst>
          </p:cNvPr>
          <p:cNvSpPr/>
          <p:nvPr/>
        </p:nvSpPr>
        <p:spPr>
          <a:xfrm>
            <a:off x="457983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8" name="Rectangle">
            <a:extLst>
              <a:ext uri="{FF2B5EF4-FFF2-40B4-BE49-F238E27FC236}">
                <a16:creationId xmlns:a16="http://schemas.microsoft.com/office/drawing/2014/main" id="{C30D980E-ADEC-184A-CC38-B7FF7A5E1E89}"/>
              </a:ext>
            </a:extLst>
          </p:cNvPr>
          <p:cNvSpPr/>
          <p:nvPr/>
        </p:nvSpPr>
        <p:spPr>
          <a:xfrm>
            <a:off x="5060721" y="1043087"/>
            <a:ext cx="101460" cy="11267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Graphic 15" descr="Gears with solid fill">
            <a:extLst>
              <a:ext uri="{FF2B5EF4-FFF2-40B4-BE49-F238E27FC236}">
                <a16:creationId xmlns:a16="http://schemas.microsoft.com/office/drawing/2014/main" id="{71869155-91F5-45B3-B35D-22BC0A1EF4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4741923" y="3202697"/>
            <a:ext cx="739056" cy="739056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F39B4C65-813C-E88C-5853-950E2ECF104F}"/>
              </a:ext>
            </a:extLst>
          </p:cNvPr>
          <p:cNvGrpSpPr/>
          <p:nvPr/>
        </p:nvGrpSpPr>
        <p:grpSpPr>
          <a:xfrm>
            <a:off x="4340473" y="4165243"/>
            <a:ext cx="1541957" cy="1013154"/>
            <a:chOff x="332936" y="2720099"/>
            <a:chExt cx="2975111" cy="1013154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5FC1EFE5-9AD4-4F88-1106-E5D581763BF1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251EE841-765B-A367-40E6-41CB3F694606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9" name="Shape">
            <a:extLst>
              <a:ext uri="{FF2B5EF4-FFF2-40B4-BE49-F238E27FC236}">
                <a16:creationId xmlns:a16="http://schemas.microsoft.com/office/drawing/2014/main" id="{C217819B-2992-CE93-19A0-44325CC65074}"/>
              </a:ext>
            </a:extLst>
          </p:cNvPr>
          <p:cNvSpPr/>
          <p:nvPr/>
        </p:nvSpPr>
        <p:spPr>
          <a:xfrm>
            <a:off x="5986721" y="3082967"/>
            <a:ext cx="2186820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90" h="21600" extrusionOk="0">
                <a:moveTo>
                  <a:pt x="19498" y="7709"/>
                </a:moveTo>
                <a:cubicBezTo>
                  <a:pt x="18663" y="5894"/>
                  <a:pt x="17155" y="4357"/>
                  <a:pt x="16361" y="2525"/>
                </a:cubicBezTo>
                <a:cubicBezTo>
                  <a:pt x="16129" y="1976"/>
                  <a:pt x="15918" y="1427"/>
                  <a:pt x="15737" y="861"/>
                </a:cubicBezTo>
                <a:cubicBezTo>
                  <a:pt x="15576" y="355"/>
                  <a:pt x="15023" y="0"/>
                  <a:pt x="14400" y="0"/>
                </a:cubicBezTo>
                <a:lnTo>
                  <a:pt x="6194" y="0"/>
                </a:lnTo>
                <a:cubicBezTo>
                  <a:pt x="5561" y="0"/>
                  <a:pt x="5018" y="355"/>
                  <a:pt x="4857" y="861"/>
                </a:cubicBezTo>
                <a:cubicBezTo>
                  <a:pt x="4676" y="1419"/>
                  <a:pt x="4475" y="1976"/>
                  <a:pt x="4233" y="2525"/>
                </a:cubicBezTo>
                <a:cubicBezTo>
                  <a:pt x="3449" y="4357"/>
                  <a:pt x="1941" y="5894"/>
                  <a:pt x="1096" y="7709"/>
                </a:cubicBezTo>
                <a:cubicBezTo>
                  <a:pt x="-211" y="10530"/>
                  <a:pt x="-503" y="13916"/>
                  <a:pt x="1076" y="16711"/>
                </a:cubicBezTo>
                <a:cubicBezTo>
                  <a:pt x="2715" y="19607"/>
                  <a:pt x="6224" y="21600"/>
                  <a:pt x="10287" y="21600"/>
                </a:cubicBezTo>
                <a:cubicBezTo>
                  <a:pt x="14350" y="21600"/>
                  <a:pt x="17869" y="19599"/>
                  <a:pt x="19498" y="16711"/>
                </a:cubicBezTo>
                <a:cubicBezTo>
                  <a:pt x="21097" y="13916"/>
                  <a:pt x="20805" y="10530"/>
                  <a:pt x="19498" y="7709"/>
                </a:cubicBezTo>
                <a:close/>
              </a:path>
            </a:pathLst>
          </a:custGeom>
          <a:solidFill>
            <a:schemeClr val="accent2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" name="Shape">
            <a:extLst>
              <a:ext uri="{FF2B5EF4-FFF2-40B4-BE49-F238E27FC236}">
                <a16:creationId xmlns:a16="http://schemas.microsoft.com/office/drawing/2014/main" id="{A3204767-B680-B6DD-3FF5-4B0777293F32}"/>
              </a:ext>
            </a:extLst>
          </p:cNvPr>
          <p:cNvSpPr/>
          <p:nvPr/>
        </p:nvSpPr>
        <p:spPr>
          <a:xfrm>
            <a:off x="6548511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" name="Rectangle">
            <a:extLst>
              <a:ext uri="{FF2B5EF4-FFF2-40B4-BE49-F238E27FC236}">
                <a16:creationId xmlns:a16="http://schemas.microsoft.com/office/drawing/2014/main" id="{E1A7D5E3-5C26-9506-F45C-0B4BCF79C9BF}"/>
              </a:ext>
            </a:extLst>
          </p:cNvPr>
          <p:cNvSpPr/>
          <p:nvPr/>
        </p:nvSpPr>
        <p:spPr>
          <a:xfrm>
            <a:off x="7029401" y="1043087"/>
            <a:ext cx="101460" cy="11267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E1D0F50F-730F-3DDF-C125-BD2710741EA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710603" y="3202697"/>
            <a:ext cx="739056" cy="739056"/>
          </a:xfrm>
          <a:prstGeom prst="rect">
            <a:avLst/>
          </a:prstGeom>
        </p:spPr>
      </p:pic>
      <p:grpSp>
        <p:nvGrpSpPr>
          <p:cNvPr id="25" name="Group 24">
            <a:extLst>
              <a:ext uri="{FF2B5EF4-FFF2-40B4-BE49-F238E27FC236}">
                <a16:creationId xmlns:a16="http://schemas.microsoft.com/office/drawing/2014/main" id="{6058FABC-6D45-2060-24C9-945D26E69AC8}"/>
              </a:ext>
            </a:extLst>
          </p:cNvPr>
          <p:cNvGrpSpPr/>
          <p:nvPr/>
        </p:nvGrpSpPr>
        <p:grpSpPr>
          <a:xfrm>
            <a:off x="6309153" y="4165243"/>
            <a:ext cx="1541957" cy="1013154"/>
            <a:chOff x="332936" y="2720099"/>
            <a:chExt cx="2975111" cy="1013154"/>
          </a:xfrm>
        </p:grpSpPr>
        <p:sp>
          <p:nvSpPr>
            <p:cNvPr id="26" name="TextBox 25">
              <a:extLst>
                <a:ext uri="{FF2B5EF4-FFF2-40B4-BE49-F238E27FC236}">
                  <a16:creationId xmlns:a16="http://schemas.microsoft.com/office/drawing/2014/main" id="{983C1B24-E84E-0D9C-F4F4-FA22F109D2C6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F12D7957-9029-4FB3-A85A-0698B5DC918D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  <p:sp>
        <p:nvSpPr>
          <p:cNvPr id="12" name="Shape">
            <a:extLst>
              <a:ext uri="{FF2B5EF4-FFF2-40B4-BE49-F238E27FC236}">
                <a16:creationId xmlns:a16="http://schemas.microsoft.com/office/drawing/2014/main" id="{D197C2DD-4A4A-46DB-0E25-E248991507B1}"/>
              </a:ext>
            </a:extLst>
          </p:cNvPr>
          <p:cNvSpPr/>
          <p:nvPr/>
        </p:nvSpPr>
        <p:spPr>
          <a:xfrm>
            <a:off x="7955401" y="3082967"/>
            <a:ext cx="2187239" cy="2731945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585" h="21600" extrusionOk="0">
                <a:moveTo>
                  <a:pt x="19489" y="7709"/>
                </a:moveTo>
                <a:cubicBezTo>
                  <a:pt x="18655" y="5894"/>
                  <a:pt x="17147" y="4357"/>
                  <a:pt x="16353" y="2525"/>
                </a:cubicBezTo>
                <a:cubicBezTo>
                  <a:pt x="16122" y="1976"/>
                  <a:pt x="15911" y="1427"/>
                  <a:pt x="15730" y="861"/>
                </a:cubicBezTo>
                <a:cubicBezTo>
                  <a:pt x="15569" y="355"/>
                  <a:pt x="15016" y="0"/>
                  <a:pt x="14393" y="0"/>
                </a:cubicBezTo>
                <a:lnTo>
                  <a:pt x="6191" y="0"/>
                </a:lnTo>
                <a:cubicBezTo>
                  <a:pt x="5558" y="0"/>
                  <a:pt x="5015" y="355"/>
                  <a:pt x="4854" y="861"/>
                </a:cubicBezTo>
                <a:cubicBezTo>
                  <a:pt x="4673" y="1419"/>
                  <a:pt x="4472" y="1976"/>
                  <a:pt x="4231" y="2525"/>
                </a:cubicBezTo>
                <a:cubicBezTo>
                  <a:pt x="3447" y="4357"/>
                  <a:pt x="1939" y="5894"/>
                  <a:pt x="1095" y="7709"/>
                </a:cubicBezTo>
                <a:cubicBezTo>
                  <a:pt x="-212" y="10530"/>
                  <a:pt x="-503" y="13916"/>
                  <a:pt x="1075" y="16711"/>
                </a:cubicBezTo>
                <a:cubicBezTo>
                  <a:pt x="2713" y="19607"/>
                  <a:pt x="6221" y="21600"/>
                  <a:pt x="10282" y="21600"/>
                </a:cubicBezTo>
                <a:cubicBezTo>
                  <a:pt x="14343" y="21600"/>
                  <a:pt x="17861" y="19599"/>
                  <a:pt x="19489" y="16711"/>
                </a:cubicBezTo>
                <a:cubicBezTo>
                  <a:pt x="21097" y="13916"/>
                  <a:pt x="20795" y="10530"/>
                  <a:pt x="19489" y="7709"/>
                </a:cubicBezTo>
                <a:close/>
              </a:path>
            </a:pathLst>
          </a:custGeom>
          <a:solidFill>
            <a:schemeClr val="accent6">
              <a:alpha val="7478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">
            <a:extLst>
              <a:ext uri="{FF2B5EF4-FFF2-40B4-BE49-F238E27FC236}">
                <a16:creationId xmlns:a16="http://schemas.microsoft.com/office/drawing/2014/main" id="{C56171DA-F240-F803-2830-3F06DEE7AEFA}"/>
              </a:ext>
            </a:extLst>
          </p:cNvPr>
          <p:cNvSpPr/>
          <p:nvPr/>
        </p:nvSpPr>
        <p:spPr>
          <a:xfrm>
            <a:off x="8517400" y="2200264"/>
            <a:ext cx="1063240" cy="85226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270" h="21600" extrusionOk="0">
                <a:moveTo>
                  <a:pt x="19861" y="10204"/>
                </a:moveTo>
                <a:lnTo>
                  <a:pt x="889" y="13155"/>
                </a:lnTo>
                <a:cubicBezTo>
                  <a:pt x="1124" y="11747"/>
                  <a:pt x="1380" y="10340"/>
                  <a:pt x="1637" y="8959"/>
                </a:cubicBezTo>
                <a:lnTo>
                  <a:pt x="19135" y="6253"/>
                </a:lnTo>
                <a:cubicBezTo>
                  <a:pt x="19305" y="6740"/>
                  <a:pt x="19412" y="7308"/>
                  <a:pt x="19412" y="7877"/>
                </a:cubicBezTo>
                <a:cubicBezTo>
                  <a:pt x="19562" y="8608"/>
                  <a:pt x="19711" y="9392"/>
                  <a:pt x="19861" y="10204"/>
                </a:cubicBezTo>
                <a:close/>
                <a:moveTo>
                  <a:pt x="16208" y="3005"/>
                </a:moveTo>
                <a:lnTo>
                  <a:pt x="15695" y="3005"/>
                </a:lnTo>
                <a:cubicBezTo>
                  <a:pt x="15118" y="3005"/>
                  <a:pt x="14627" y="2490"/>
                  <a:pt x="14477" y="1786"/>
                </a:cubicBezTo>
                <a:lnTo>
                  <a:pt x="14477" y="1786"/>
                </a:lnTo>
                <a:cubicBezTo>
                  <a:pt x="14477" y="812"/>
                  <a:pt x="13857" y="0"/>
                  <a:pt x="13067" y="0"/>
                </a:cubicBezTo>
                <a:lnTo>
                  <a:pt x="10631" y="0"/>
                </a:lnTo>
                <a:lnTo>
                  <a:pt x="8196" y="0"/>
                </a:lnTo>
                <a:cubicBezTo>
                  <a:pt x="7427" y="0"/>
                  <a:pt x="6786" y="785"/>
                  <a:pt x="6786" y="1786"/>
                </a:cubicBezTo>
                <a:cubicBezTo>
                  <a:pt x="6786" y="1786"/>
                  <a:pt x="6786" y="1786"/>
                  <a:pt x="6786" y="1786"/>
                </a:cubicBezTo>
                <a:cubicBezTo>
                  <a:pt x="6657" y="2490"/>
                  <a:pt x="6145" y="3005"/>
                  <a:pt x="5568" y="3005"/>
                </a:cubicBezTo>
                <a:lnTo>
                  <a:pt x="5055" y="3005"/>
                </a:lnTo>
                <a:cubicBezTo>
                  <a:pt x="3282" y="3005"/>
                  <a:pt x="1829" y="4818"/>
                  <a:pt x="1829" y="7092"/>
                </a:cubicBezTo>
                <a:cubicBezTo>
                  <a:pt x="1765" y="7444"/>
                  <a:pt x="1701" y="7823"/>
                  <a:pt x="1637" y="8174"/>
                </a:cubicBezTo>
                <a:lnTo>
                  <a:pt x="19135" y="5468"/>
                </a:lnTo>
                <a:cubicBezTo>
                  <a:pt x="18643" y="4006"/>
                  <a:pt x="17511" y="3005"/>
                  <a:pt x="16208" y="3005"/>
                </a:cubicBezTo>
                <a:close/>
                <a:moveTo>
                  <a:pt x="20566" y="15699"/>
                </a:moveTo>
                <a:lnTo>
                  <a:pt x="162" y="18866"/>
                </a:lnTo>
                <a:cubicBezTo>
                  <a:pt x="120" y="19083"/>
                  <a:pt x="77" y="19299"/>
                  <a:pt x="34" y="19516"/>
                </a:cubicBezTo>
                <a:cubicBezTo>
                  <a:pt x="-158" y="20598"/>
                  <a:pt x="483" y="21600"/>
                  <a:pt x="1338" y="21600"/>
                </a:cubicBezTo>
                <a:lnTo>
                  <a:pt x="19925" y="21600"/>
                </a:lnTo>
                <a:cubicBezTo>
                  <a:pt x="20801" y="21600"/>
                  <a:pt x="21442" y="20571"/>
                  <a:pt x="21228" y="19516"/>
                </a:cubicBezTo>
                <a:cubicBezTo>
                  <a:pt x="20993" y="18244"/>
                  <a:pt x="20780" y="16971"/>
                  <a:pt x="20566" y="15699"/>
                </a:cubicBezTo>
                <a:close/>
                <a:moveTo>
                  <a:pt x="19861" y="10962"/>
                </a:moveTo>
                <a:lnTo>
                  <a:pt x="889" y="13913"/>
                </a:lnTo>
                <a:cubicBezTo>
                  <a:pt x="654" y="15320"/>
                  <a:pt x="397" y="16728"/>
                  <a:pt x="141" y="18108"/>
                </a:cubicBezTo>
                <a:lnTo>
                  <a:pt x="20545" y="14941"/>
                </a:lnTo>
                <a:cubicBezTo>
                  <a:pt x="20331" y="13615"/>
                  <a:pt x="20096" y="12289"/>
                  <a:pt x="19861" y="10962"/>
                </a:cubicBezTo>
                <a:close/>
              </a:path>
            </a:pathLst>
          </a:custGeom>
          <a:solidFill>
            <a:schemeClr val="bg1">
              <a:lumMod val="6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" name="Rectangle">
            <a:extLst>
              <a:ext uri="{FF2B5EF4-FFF2-40B4-BE49-F238E27FC236}">
                <a16:creationId xmlns:a16="http://schemas.microsoft.com/office/drawing/2014/main" id="{B6B86A3D-2FCE-98D3-3CC1-88E2BFBB4429}"/>
              </a:ext>
            </a:extLst>
          </p:cNvPr>
          <p:cNvSpPr/>
          <p:nvPr/>
        </p:nvSpPr>
        <p:spPr>
          <a:xfrm>
            <a:off x="8998290" y="1043087"/>
            <a:ext cx="101460" cy="1126740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7" name="Graphic 16" descr="Hourglass 30% with solid fill">
            <a:extLst>
              <a:ext uri="{FF2B5EF4-FFF2-40B4-BE49-F238E27FC236}">
                <a16:creationId xmlns:a16="http://schemas.microsoft.com/office/drawing/2014/main" id="{84322006-30A7-6158-1F9F-6269B2A9EECD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8679492" y="3186346"/>
            <a:ext cx="739056" cy="739056"/>
          </a:xfrm>
          <a:prstGeom prst="rect">
            <a:avLst/>
          </a:prstGeom>
        </p:spPr>
      </p:pic>
      <p:grpSp>
        <p:nvGrpSpPr>
          <p:cNvPr id="28" name="Group 27">
            <a:extLst>
              <a:ext uri="{FF2B5EF4-FFF2-40B4-BE49-F238E27FC236}">
                <a16:creationId xmlns:a16="http://schemas.microsoft.com/office/drawing/2014/main" id="{CF7CB0F9-41FC-ABED-3A1F-5312248C4360}"/>
              </a:ext>
            </a:extLst>
          </p:cNvPr>
          <p:cNvGrpSpPr/>
          <p:nvPr/>
        </p:nvGrpSpPr>
        <p:grpSpPr>
          <a:xfrm>
            <a:off x="8278042" y="4165243"/>
            <a:ext cx="1541957" cy="1013154"/>
            <a:chOff x="332936" y="2720099"/>
            <a:chExt cx="2975111" cy="1013154"/>
          </a:xfrm>
        </p:grpSpPr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40F618A1-5A7F-89BB-24B5-A9E13356FC03}"/>
                </a:ext>
              </a:extLst>
            </p:cNvPr>
            <p:cNvSpPr txBox="1"/>
            <p:nvPr/>
          </p:nvSpPr>
          <p:spPr>
            <a:xfrm>
              <a:off x="332936" y="2720099"/>
              <a:ext cx="2926080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noProof="1"/>
                <a:t>Lorem Ipsum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C23A7928-9924-1361-BD1F-3DC3C03376E8}"/>
                </a:ext>
              </a:extLst>
            </p:cNvPr>
            <p:cNvSpPr txBox="1"/>
            <p:nvPr/>
          </p:nvSpPr>
          <p:spPr>
            <a:xfrm>
              <a:off x="332936" y="3086922"/>
              <a:ext cx="2975111" cy="646331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n-US" sz="1200" noProof="1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Lorem ipsum dolor sit amet, nibh est. A magna maecenas, quam.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510361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8485</TotalTime>
  <Words>191</Words>
  <Application>Microsoft Office PowerPoint</Application>
  <PresentationFormat>Widescreen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String Lights – Slide Template</vt:lpstr>
      <vt:lpstr>String Lights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String Lights</dc:title>
  <dc:creator>PresentationGO.com</dc:creator>
  <dc:description>© Copyright PresentationGO.com - Do not distribute or sale without written permission.</dc:description>
  <cp:lastModifiedBy>Christophe Barroche</cp:lastModifiedBy>
  <cp:revision>12</cp:revision>
  <dcterms:created xsi:type="dcterms:W3CDTF">2014-11-26T05:14:11Z</dcterms:created>
  <dcterms:modified xsi:type="dcterms:W3CDTF">2023-01-17T01:12:52Z</dcterms:modified>
  <cp:category>Graphics &amp; Metaphors</cp:category>
</cp:coreProperties>
</file>