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C6336F-FEF0-5F08-7D51-2C7B385471E5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9DA8DD5-2555-01E2-8DBF-1162A365B979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90DFC18-84F8-EBEE-A874-A0B17C71B97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Concept – Slide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3" name="Picture 2" descr="A yellow trophy with black handles&#10;&#10;Description automatically generated">
            <a:extLst>
              <a:ext uri="{FF2B5EF4-FFF2-40B4-BE49-F238E27FC236}">
                <a16:creationId xmlns:a16="http://schemas.microsoft.com/office/drawing/2014/main" id="{8D396938-5AB4-1C7D-0704-F9A4AEE86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Concept – Slide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526E0-934A-1794-F927-1136247FC2CF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AF61A-9C3E-5B97-3320-9D057CE633CE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3" name="Picture 2" descr="A yellow trophy with black handles&#10;&#10;Description automatically generated">
            <a:extLst>
              <a:ext uri="{FF2B5EF4-FFF2-40B4-BE49-F238E27FC236}">
                <a16:creationId xmlns:a16="http://schemas.microsoft.com/office/drawing/2014/main" id="{491DC50F-4D7F-2D85-F1F0-273239518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10446</TotalTime>
  <Words>230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Success Concept – Slide Template</vt:lpstr>
      <vt:lpstr>Success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Concept</dc:title>
  <dc:creator>PresentationGO.com</dc:creator>
  <dc:description>© Copyright PresentationGO.com - Do not distribute or sale without written permission.</dc:description>
  <cp:lastModifiedBy>Christophe Barroche</cp:lastModifiedBy>
  <cp:revision>28</cp:revision>
  <dcterms:created xsi:type="dcterms:W3CDTF">2014-11-26T05:14:11Z</dcterms:created>
  <dcterms:modified xsi:type="dcterms:W3CDTF">2024-03-28T18:30:29Z</dcterms:modified>
  <cp:category>Graphics &amp; Metaphors</cp:category>
</cp:coreProperties>
</file>