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6292" autoAdjust="0"/>
  </p:normalViewPr>
  <p:slideViewPr>
    <p:cSldViewPr snapToGrid="0" showGuides="1">
      <p:cViewPr>
        <p:scale>
          <a:sx n="100" d="100"/>
          <a:sy n="100" d="100"/>
        </p:scale>
        <p:origin x="2790" y="1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6BA6F2-5A25-CAFF-D6E7-7ED5ADAEE0C4}"/>
              </a:ext>
            </a:extLst>
          </p:cNvPr>
          <p:cNvGrpSpPr/>
          <p:nvPr userDrawn="1"/>
        </p:nvGrpSpPr>
        <p:grpSpPr>
          <a:xfrm>
            <a:off x="3763009" y="6404530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CDF8EC1-6E9F-FFB1-0DC8-306EEF212141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060C1979-4078-1768-6677-3DE71D01B40F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yellow trophy with black handles&#10;&#10;Description automatically generated">
            <a:extLst>
              <a:ext uri="{FF2B5EF4-FFF2-40B4-BE49-F238E27FC236}">
                <a16:creationId xmlns:a16="http://schemas.microsoft.com/office/drawing/2014/main" id="{8F7E8767-36CC-FB16-8745-106DB2138D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6096000" cy="609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Concept – Slide Template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9F1EF1-A50B-5E8E-922E-83377FCCE07A}"/>
              </a:ext>
            </a:extLst>
          </p:cNvPr>
          <p:cNvSpPr txBox="1"/>
          <p:nvPr/>
        </p:nvSpPr>
        <p:spPr>
          <a:xfrm>
            <a:off x="6096000" y="1397837"/>
            <a:ext cx="508635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B8CF52-F847-C69B-5059-D0C8D9B86BE1}"/>
              </a:ext>
            </a:extLst>
          </p:cNvPr>
          <p:cNvSpPr txBox="1"/>
          <p:nvPr/>
        </p:nvSpPr>
        <p:spPr>
          <a:xfrm>
            <a:off x="6096000" y="2198413"/>
            <a:ext cx="5086350" cy="34470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 Ac odio tempor orci dapibus ultrices in iaculis nunc. </a:t>
            </a:r>
          </a:p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nisi quis eleifend quam adipiscing. Ultricies integer quis auctor elit. Sit amet volutpat consequat mauris nunc. Nulla at volutpat diam ut venenatis tellus in metus vulputate.</a:t>
            </a:r>
          </a:p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Rhoncus dolor purus non enim. Morbi quis commodo odio aenean sed adipiscing diam donec adipiscing. Ut venenatis tellus in metus vulputate eu. </a:t>
            </a:r>
          </a:p>
        </p:txBody>
      </p: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Concept – Slide Template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DF48F9-0EDD-AFC0-223A-C66A800D8F20}"/>
              </a:ext>
            </a:extLst>
          </p:cNvPr>
          <p:cNvSpPr txBox="1"/>
          <p:nvPr/>
        </p:nvSpPr>
        <p:spPr>
          <a:xfrm>
            <a:off x="6096000" y="1397837"/>
            <a:ext cx="508635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F48F79-0814-19DD-8860-550C1EE5A2A5}"/>
              </a:ext>
            </a:extLst>
          </p:cNvPr>
          <p:cNvSpPr txBox="1"/>
          <p:nvPr/>
        </p:nvSpPr>
        <p:spPr>
          <a:xfrm>
            <a:off x="6096000" y="2198413"/>
            <a:ext cx="5086350" cy="34470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 Ac odio tempor orci dapibus ultrices in iaculis nunc. </a:t>
            </a:r>
          </a:p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Elementum nisi quis eleifend quam adipiscing. Ultricies integer quis auctor elit. Sit amet volutpat consequat mauris nunc. Nulla at volutpat diam ut venenatis tellus in metus vulputate.</a:t>
            </a:r>
          </a:p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Rhoncus dolor purus non enim. Morbi quis commodo odio aenean sed adipiscing diam donec adipiscing. Ut venenatis tellus in metus vulputate eu. </a:t>
            </a:r>
          </a:p>
        </p:txBody>
      </p:sp>
      <p:pic>
        <p:nvPicPr>
          <p:cNvPr id="3" name="Picture 2" descr="A yellow trophy with black handles&#10;&#10;Description automatically generated">
            <a:extLst>
              <a:ext uri="{FF2B5EF4-FFF2-40B4-BE49-F238E27FC236}">
                <a16:creationId xmlns:a16="http://schemas.microsoft.com/office/drawing/2014/main" id="{9417616C-A4C3-7E83-A048-E768491F5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6096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9482</TotalTime>
  <Words>238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Success Concept – Slide Template</vt:lpstr>
      <vt:lpstr>Success Concept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Concept</dc:title>
  <dc:creator>PresentationGO.com</dc:creator>
  <dc:description>© Copyright PresentationGO.com - Do not distribute or sale without written permission.</dc:description>
  <cp:lastModifiedBy>Christophe Barroche</cp:lastModifiedBy>
  <cp:revision>42</cp:revision>
  <dcterms:created xsi:type="dcterms:W3CDTF">2014-11-26T05:14:11Z</dcterms:created>
  <dcterms:modified xsi:type="dcterms:W3CDTF">2024-03-28T18:29:49Z</dcterms:modified>
  <cp:category>Graphics &amp; Metaphors</cp:category>
</cp:coreProperties>
</file>