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4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25" d="100"/>
          <a:sy n="125" d="100"/>
        </p:scale>
        <p:origin x="1398" y="7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7111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7769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Group 34">
            <a:extLst>
              <a:ext uri="{FF2B5EF4-FFF2-40B4-BE49-F238E27FC236}">
                <a16:creationId xmlns:a16="http://schemas.microsoft.com/office/drawing/2014/main" id="{6966A635-A17C-44E1-8754-5D0F9B6D4FCF}"/>
              </a:ext>
            </a:extLst>
          </p:cNvPr>
          <p:cNvGrpSpPr/>
          <p:nvPr/>
        </p:nvGrpSpPr>
        <p:grpSpPr>
          <a:xfrm>
            <a:off x="4325547" y="318409"/>
            <a:ext cx="6883763" cy="5841904"/>
            <a:chOff x="34531300" y="17462500"/>
            <a:chExt cx="3728716" cy="3164374"/>
          </a:xfrm>
        </p:grpSpPr>
        <p:sp>
          <p:nvSpPr>
            <p:cNvPr id="36" name="Shape">
              <a:extLst>
                <a:ext uri="{FF2B5EF4-FFF2-40B4-BE49-F238E27FC236}">
                  <a16:creationId xmlns:a16="http://schemas.microsoft.com/office/drawing/2014/main" id="{66F86120-1771-4DF4-A318-CB205B95B529}"/>
                </a:ext>
              </a:extLst>
            </p:cNvPr>
            <p:cNvSpPr/>
            <p:nvPr/>
          </p:nvSpPr>
          <p:spPr>
            <a:xfrm>
              <a:off x="35191699" y="17462500"/>
              <a:ext cx="2710180" cy="25806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468" y="21600"/>
                  </a:moveTo>
                  <a:cubicBezTo>
                    <a:pt x="21559" y="20633"/>
                    <a:pt x="21600" y="19655"/>
                    <a:pt x="21600" y="18645"/>
                  </a:cubicBezTo>
                  <a:cubicBezTo>
                    <a:pt x="21600" y="8344"/>
                    <a:pt x="16762" y="0"/>
                    <a:pt x="10800" y="0"/>
                  </a:cubicBezTo>
                  <a:cubicBezTo>
                    <a:pt x="4838" y="0"/>
                    <a:pt x="0" y="8344"/>
                    <a:pt x="0" y="18645"/>
                  </a:cubicBezTo>
                  <a:cubicBezTo>
                    <a:pt x="0" y="19655"/>
                    <a:pt x="51" y="20643"/>
                    <a:pt x="132" y="21600"/>
                  </a:cubicBezTo>
                  <a:lnTo>
                    <a:pt x="21468" y="21600"/>
                  </a:ln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7" name="Shape">
              <a:extLst>
                <a:ext uri="{FF2B5EF4-FFF2-40B4-BE49-F238E27FC236}">
                  <a16:creationId xmlns:a16="http://schemas.microsoft.com/office/drawing/2014/main" id="{BDEFDAB8-57EE-44C7-B02F-F40895CA278C}"/>
                </a:ext>
              </a:extLst>
            </p:cNvPr>
            <p:cNvSpPr/>
            <p:nvPr/>
          </p:nvSpPr>
          <p:spPr>
            <a:xfrm>
              <a:off x="35204399" y="17881600"/>
              <a:ext cx="2424443" cy="27051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448"/>
                  </a:moveTo>
                  <a:lnTo>
                    <a:pt x="362" y="21580"/>
                  </a:lnTo>
                  <a:lnTo>
                    <a:pt x="6698" y="17209"/>
                  </a:lnTo>
                  <a:cubicBezTo>
                    <a:pt x="6698" y="17199"/>
                    <a:pt x="6698" y="17199"/>
                    <a:pt x="6710" y="17189"/>
                  </a:cubicBezTo>
                  <a:cubicBezTo>
                    <a:pt x="6744" y="17077"/>
                    <a:pt x="6789" y="16966"/>
                    <a:pt x="6823" y="16864"/>
                  </a:cubicBezTo>
                  <a:cubicBezTo>
                    <a:pt x="6868" y="16722"/>
                    <a:pt x="6913" y="16580"/>
                    <a:pt x="6970" y="16448"/>
                  </a:cubicBezTo>
                  <a:cubicBezTo>
                    <a:pt x="7026" y="16307"/>
                    <a:pt x="7072" y="16154"/>
                    <a:pt x="7128" y="16012"/>
                  </a:cubicBezTo>
                  <a:cubicBezTo>
                    <a:pt x="7174" y="15891"/>
                    <a:pt x="7219" y="15769"/>
                    <a:pt x="7253" y="15647"/>
                  </a:cubicBezTo>
                  <a:cubicBezTo>
                    <a:pt x="7287" y="15566"/>
                    <a:pt x="7309" y="15485"/>
                    <a:pt x="7343" y="15404"/>
                  </a:cubicBezTo>
                  <a:cubicBezTo>
                    <a:pt x="7377" y="15292"/>
                    <a:pt x="7423" y="15191"/>
                    <a:pt x="7445" y="15079"/>
                  </a:cubicBezTo>
                  <a:cubicBezTo>
                    <a:pt x="7468" y="14978"/>
                    <a:pt x="7502" y="14877"/>
                    <a:pt x="7502" y="14775"/>
                  </a:cubicBezTo>
                  <a:cubicBezTo>
                    <a:pt x="7502" y="14664"/>
                    <a:pt x="7490" y="14542"/>
                    <a:pt x="7479" y="14430"/>
                  </a:cubicBezTo>
                  <a:cubicBezTo>
                    <a:pt x="7468" y="14359"/>
                    <a:pt x="7456" y="14288"/>
                    <a:pt x="7445" y="14217"/>
                  </a:cubicBezTo>
                  <a:cubicBezTo>
                    <a:pt x="7434" y="14116"/>
                    <a:pt x="7400" y="14005"/>
                    <a:pt x="7400" y="13903"/>
                  </a:cubicBezTo>
                  <a:cubicBezTo>
                    <a:pt x="7389" y="13751"/>
                    <a:pt x="7411" y="13599"/>
                    <a:pt x="7456" y="13457"/>
                  </a:cubicBezTo>
                  <a:cubicBezTo>
                    <a:pt x="7490" y="13325"/>
                    <a:pt x="7524" y="13183"/>
                    <a:pt x="7581" y="13051"/>
                  </a:cubicBezTo>
                  <a:cubicBezTo>
                    <a:pt x="7649" y="12879"/>
                    <a:pt x="7739" y="12707"/>
                    <a:pt x="7807" y="12534"/>
                  </a:cubicBezTo>
                  <a:cubicBezTo>
                    <a:pt x="7898" y="12321"/>
                    <a:pt x="7988" y="12108"/>
                    <a:pt x="8090" y="11905"/>
                  </a:cubicBezTo>
                  <a:cubicBezTo>
                    <a:pt x="8158" y="11743"/>
                    <a:pt x="8237" y="11581"/>
                    <a:pt x="8305" y="11419"/>
                  </a:cubicBezTo>
                  <a:cubicBezTo>
                    <a:pt x="8350" y="11317"/>
                    <a:pt x="8396" y="11226"/>
                    <a:pt x="8441" y="11125"/>
                  </a:cubicBezTo>
                  <a:cubicBezTo>
                    <a:pt x="8509" y="10962"/>
                    <a:pt x="8565" y="10800"/>
                    <a:pt x="8611" y="10638"/>
                  </a:cubicBezTo>
                  <a:cubicBezTo>
                    <a:pt x="8645" y="10546"/>
                    <a:pt x="8667" y="10455"/>
                    <a:pt x="8678" y="10364"/>
                  </a:cubicBezTo>
                  <a:cubicBezTo>
                    <a:pt x="8701" y="10263"/>
                    <a:pt x="8712" y="10161"/>
                    <a:pt x="8735" y="10060"/>
                  </a:cubicBezTo>
                  <a:cubicBezTo>
                    <a:pt x="8758" y="9958"/>
                    <a:pt x="8792" y="9867"/>
                    <a:pt x="8814" y="9766"/>
                  </a:cubicBezTo>
                  <a:cubicBezTo>
                    <a:pt x="8826" y="9695"/>
                    <a:pt x="8893" y="9695"/>
                    <a:pt x="8939" y="9685"/>
                  </a:cubicBezTo>
                  <a:cubicBezTo>
                    <a:pt x="8984" y="9685"/>
                    <a:pt x="9052" y="9685"/>
                    <a:pt x="9063" y="9745"/>
                  </a:cubicBezTo>
                  <a:cubicBezTo>
                    <a:pt x="9086" y="9827"/>
                    <a:pt x="9097" y="9897"/>
                    <a:pt x="9120" y="9979"/>
                  </a:cubicBezTo>
                  <a:cubicBezTo>
                    <a:pt x="9131" y="10039"/>
                    <a:pt x="9142" y="10090"/>
                    <a:pt x="9154" y="10151"/>
                  </a:cubicBezTo>
                  <a:cubicBezTo>
                    <a:pt x="9176" y="10263"/>
                    <a:pt x="9210" y="10374"/>
                    <a:pt x="9233" y="10486"/>
                  </a:cubicBezTo>
                  <a:cubicBezTo>
                    <a:pt x="9256" y="10587"/>
                    <a:pt x="9267" y="10688"/>
                    <a:pt x="9289" y="10790"/>
                  </a:cubicBezTo>
                  <a:cubicBezTo>
                    <a:pt x="9346" y="10962"/>
                    <a:pt x="9414" y="11125"/>
                    <a:pt x="9482" y="11297"/>
                  </a:cubicBezTo>
                  <a:cubicBezTo>
                    <a:pt x="9561" y="11469"/>
                    <a:pt x="9640" y="11642"/>
                    <a:pt x="9731" y="11814"/>
                  </a:cubicBezTo>
                  <a:cubicBezTo>
                    <a:pt x="9821" y="11986"/>
                    <a:pt x="9912" y="12159"/>
                    <a:pt x="9991" y="12341"/>
                  </a:cubicBezTo>
                  <a:cubicBezTo>
                    <a:pt x="10082" y="12534"/>
                    <a:pt x="10172" y="12727"/>
                    <a:pt x="10263" y="12919"/>
                  </a:cubicBezTo>
                  <a:cubicBezTo>
                    <a:pt x="10296" y="12990"/>
                    <a:pt x="10319" y="13072"/>
                    <a:pt x="10353" y="13143"/>
                  </a:cubicBezTo>
                  <a:cubicBezTo>
                    <a:pt x="10387" y="13244"/>
                    <a:pt x="10410" y="13345"/>
                    <a:pt x="10444" y="13457"/>
                  </a:cubicBezTo>
                  <a:cubicBezTo>
                    <a:pt x="10466" y="13548"/>
                    <a:pt x="10489" y="13650"/>
                    <a:pt x="10489" y="13741"/>
                  </a:cubicBezTo>
                  <a:cubicBezTo>
                    <a:pt x="10500" y="13913"/>
                    <a:pt x="10477" y="14076"/>
                    <a:pt x="10444" y="14238"/>
                  </a:cubicBezTo>
                  <a:cubicBezTo>
                    <a:pt x="10421" y="14349"/>
                    <a:pt x="10398" y="14471"/>
                    <a:pt x="10387" y="14583"/>
                  </a:cubicBezTo>
                  <a:cubicBezTo>
                    <a:pt x="10364" y="14755"/>
                    <a:pt x="10398" y="14927"/>
                    <a:pt x="10455" y="15090"/>
                  </a:cubicBezTo>
                  <a:cubicBezTo>
                    <a:pt x="10478" y="15150"/>
                    <a:pt x="10500" y="15211"/>
                    <a:pt x="10523" y="15272"/>
                  </a:cubicBezTo>
                  <a:cubicBezTo>
                    <a:pt x="10557" y="15374"/>
                    <a:pt x="10579" y="15475"/>
                    <a:pt x="10625" y="15576"/>
                  </a:cubicBezTo>
                  <a:cubicBezTo>
                    <a:pt x="10659" y="15688"/>
                    <a:pt x="10704" y="15789"/>
                    <a:pt x="10749" y="15901"/>
                  </a:cubicBezTo>
                  <a:cubicBezTo>
                    <a:pt x="10794" y="16033"/>
                    <a:pt x="10828" y="16165"/>
                    <a:pt x="10874" y="16296"/>
                  </a:cubicBezTo>
                  <a:cubicBezTo>
                    <a:pt x="10919" y="16428"/>
                    <a:pt x="10975" y="16570"/>
                    <a:pt x="11021" y="16702"/>
                  </a:cubicBezTo>
                  <a:cubicBezTo>
                    <a:pt x="11066" y="16824"/>
                    <a:pt x="11111" y="16945"/>
                    <a:pt x="11145" y="17067"/>
                  </a:cubicBezTo>
                  <a:cubicBezTo>
                    <a:pt x="11168" y="17118"/>
                    <a:pt x="11190" y="17168"/>
                    <a:pt x="11202" y="17219"/>
                  </a:cubicBezTo>
                  <a:lnTo>
                    <a:pt x="2523" y="21600"/>
                  </a:lnTo>
                  <a:lnTo>
                    <a:pt x="3078" y="21600"/>
                  </a:lnTo>
                  <a:lnTo>
                    <a:pt x="11892" y="17219"/>
                  </a:lnTo>
                  <a:cubicBezTo>
                    <a:pt x="11892" y="17026"/>
                    <a:pt x="11903" y="16844"/>
                    <a:pt x="11915" y="16651"/>
                  </a:cubicBezTo>
                  <a:cubicBezTo>
                    <a:pt x="11915" y="16651"/>
                    <a:pt x="11915" y="16641"/>
                    <a:pt x="11915" y="16641"/>
                  </a:cubicBezTo>
                  <a:cubicBezTo>
                    <a:pt x="11937" y="16489"/>
                    <a:pt x="11960" y="16347"/>
                    <a:pt x="11960" y="16195"/>
                  </a:cubicBezTo>
                  <a:cubicBezTo>
                    <a:pt x="11960" y="15739"/>
                    <a:pt x="11948" y="15282"/>
                    <a:pt x="11937" y="14826"/>
                  </a:cubicBezTo>
                  <a:cubicBezTo>
                    <a:pt x="11937" y="14755"/>
                    <a:pt x="11926" y="14684"/>
                    <a:pt x="11903" y="14623"/>
                  </a:cubicBezTo>
                  <a:cubicBezTo>
                    <a:pt x="11835" y="14430"/>
                    <a:pt x="11767" y="14238"/>
                    <a:pt x="11666" y="14065"/>
                  </a:cubicBezTo>
                  <a:cubicBezTo>
                    <a:pt x="11552" y="13873"/>
                    <a:pt x="11530" y="13670"/>
                    <a:pt x="11518" y="13467"/>
                  </a:cubicBezTo>
                  <a:cubicBezTo>
                    <a:pt x="11507" y="13214"/>
                    <a:pt x="11496" y="12970"/>
                    <a:pt x="11530" y="12717"/>
                  </a:cubicBezTo>
                  <a:cubicBezTo>
                    <a:pt x="11552" y="12534"/>
                    <a:pt x="11518" y="12352"/>
                    <a:pt x="11507" y="12169"/>
                  </a:cubicBezTo>
                  <a:cubicBezTo>
                    <a:pt x="11496" y="12037"/>
                    <a:pt x="11496" y="11905"/>
                    <a:pt x="11485" y="11774"/>
                  </a:cubicBezTo>
                  <a:cubicBezTo>
                    <a:pt x="11473" y="11713"/>
                    <a:pt x="11462" y="11642"/>
                    <a:pt x="11451" y="11581"/>
                  </a:cubicBezTo>
                  <a:cubicBezTo>
                    <a:pt x="11439" y="11490"/>
                    <a:pt x="11417" y="11398"/>
                    <a:pt x="11394" y="11307"/>
                  </a:cubicBezTo>
                  <a:cubicBezTo>
                    <a:pt x="11383" y="11246"/>
                    <a:pt x="11371" y="11185"/>
                    <a:pt x="11360" y="11125"/>
                  </a:cubicBezTo>
                  <a:cubicBezTo>
                    <a:pt x="11337" y="11013"/>
                    <a:pt x="11315" y="10901"/>
                    <a:pt x="11281" y="10790"/>
                  </a:cubicBezTo>
                  <a:cubicBezTo>
                    <a:pt x="11270" y="10719"/>
                    <a:pt x="11247" y="10648"/>
                    <a:pt x="11236" y="10587"/>
                  </a:cubicBezTo>
                  <a:cubicBezTo>
                    <a:pt x="11224" y="10526"/>
                    <a:pt x="11213" y="10475"/>
                    <a:pt x="11202" y="10394"/>
                  </a:cubicBezTo>
                  <a:cubicBezTo>
                    <a:pt x="11236" y="10415"/>
                    <a:pt x="11236" y="10415"/>
                    <a:pt x="11247" y="10425"/>
                  </a:cubicBezTo>
                  <a:cubicBezTo>
                    <a:pt x="11394" y="10546"/>
                    <a:pt x="11530" y="10658"/>
                    <a:pt x="11677" y="10780"/>
                  </a:cubicBezTo>
                  <a:cubicBezTo>
                    <a:pt x="11688" y="10790"/>
                    <a:pt x="11700" y="10800"/>
                    <a:pt x="11711" y="10810"/>
                  </a:cubicBezTo>
                  <a:cubicBezTo>
                    <a:pt x="11869" y="10932"/>
                    <a:pt x="12039" y="11054"/>
                    <a:pt x="12197" y="11175"/>
                  </a:cubicBezTo>
                  <a:cubicBezTo>
                    <a:pt x="12265" y="11226"/>
                    <a:pt x="12322" y="11277"/>
                    <a:pt x="12390" y="11327"/>
                  </a:cubicBezTo>
                  <a:cubicBezTo>
                    <a:pt x="12446" y="11368"/>
                    <a:pt x="12503" y="11398"/>
                    <a:pt x="12559" y="11429"/>
                  </a:cubicBezTo>
                  <a:cubicBezTo>
                    <a:pt x="12571" y="11429"/>
                    <a:pt x="12571" y="11419"/>
                    <a:pt x="12582" y="11419"/>
                  </a:cubicBezTo>
                  <a:cubicBezTo>
                    <a:pt x="12571" y="11388"/>
                    <a:pt x="12559" y="11358"/>
                    <a:pt x="12548" y="11337"/>
                  </a:cubicBezTo>
                  <a:cubicBezTo>
                    <a:pt x="12514" y="11216"/>
                    <a:pt x="12492" y="11094"/>
                    <a:pt x="12458" y="10962"/>
                  </a:cubicBezTo>
                  <a:cubicBezTo>
                    <a:pt x="12435" y="10861"/>
                    <a:pt x="12412" y="10749"/>
                    <a:pt x="12412" y="10648"/>
                  </a:cubicBezTo>
                  <a:cubicBezTo>
                    <a:pt x="12401" y="10455"/>
                    <a:pt x="12401" y="10263"/>
                    <a:pt x="12458" y="10080"/>
                  </a:cubicBezTo>
                  <a:cubicBezTo>
                    <a:pt x="12480" y="9999"/>
                    <a:pt x="12492" y="9908"/>
                    <a:pt x="12526" y="9837"/>
                  </a:cubicBezTo>
                  <a:cubicBezTo>
                    <a:pt x="12616" y="9634"/>
                    <a:pt x="12707" y="9441"/>
                    <a:pt x="12865" y="9279"/>
                  </a:cubicBezTo>
                  <a:cubicBezTo>
                    <a:pt x="13035" y="9096"/>
                    <a:pt x="13238" y="8944"/>
                    <a:pt x="13465" y="8823"/>
                  </a:cubicBezTo>
                  <a:cubicBezTo>
                    <a:pt x="13668" y="8721"/>
                    <a:pt x="13883" y="8670"/>
                    <a:pt x="14110" y="8670"/>
                  </a:cubicBezTo>
                  <a:cubicBezTo>
                    <a:pt x="14347" y="8670"/>
                    <a:pt x="14573" y="8681"/>
                    <a:pt x="14800" y="8691"/>
                  </a:cubicBezTo>
                  <a:cubicBezTo>
                    <a:pt x="14936" y="8701"/>
                    <a:pt x="15071" y="8721"/>
                    <a:pt x="15207" y="8711"/>
                  </a:cubicBezTo>
                  <a:cubicBezTo>
                    <a:pt x="15456" y="8701"/>
                    <a:pt x="15705" y="8731"/>
                    <a:pt x="15965" y="8691"/>
                  </a:cubicBezTo>
                  <a:cubicBezTo>
                    <a:pt x="16135" y="8670"/>
                    <a:pt x="16305" y="8650"/>
                    <a:pt x="16474" y="8620"/>
                  </a:cubicBezTo>
                  <a:cubicBezTo>
                    <a:pt x="16667" y="8579"/>
                    <a:pt x="16848" y="8518"/>
                    <a:pt x="17017" y="8447"/>
                  </a:cubicBezTo>
                  <a:cubicBezTo>
                    <a:pt x="17131" y="8407"/>
                    <a:pt x="17244" y="8336"/>
                    <a:pt x="17346" y="8275"/>
                  </a:cubicBezTo>
                  <a:cubicBezTo>
                    <a:pt x="17538" y="8153"/>
                    <a:pt x="17696" y="8001"/>
                    <a:pt x="17810" y="7808"/>
                  </a:cubicBezTo>
                  <a:cubicBezTo>
                    <a:pt x="17923" y="7616"/>
                    <a:pt x="18013" y="7413"/>
                    <a:pt x="18047" y="7190"/>
                  </a:cubicBezTo>
                  <a:cubicBezTo>
                    <a:pt x="18081" y="7028"/>
                    <a:pt x="18126" y="6865"/>
                    <a:pt x="18149" y="6703"/>
                  </a:cubicBezTo>
                  <a:cubicBezTo>
                    <a:pt x="18172" y="6571"/>
                    <a:pt x="18183" y="6439"/>
                    <a:pt x="18206" y="6308"/>
                  </a:cubicBezTo>
                  <a:cubicBezTo>
                    <a:pt x="18228" y="6186"/>
                    <a:pt x="18251" y="6064"/>
                    <a:pt x="18262" y="5943"/>
                  </a:cubicBezTo>
                  <a:cubicBezTo>
                    <a:pt x="18273" y="5790"/>
                    <a:pt x="18319" y="5648"/>
                    <a:pt x="18375" y="5506"/>
                  </a:cubicBezTo>
                  <a:cubicBezTo>
                    <a:pt x="18466" y="5283"/>
                    <a:pt x="18568" y="5070"/>
                    <a:pt x="18794" y="4918"/>
                  </a:cubicBezTo>
                  <a:cubicBezTo>
                    <a:pt x="18952" y="4807"/>
                    <a:pt x="19133" y="4756"/>
                    <a:pt x="19337" y="4746"/>
                  </a:cubicBezTo>
                  <a:cubicBezTo>
                    <a:pt x="19518" y="4736"/>
                    <a:pt x="19688" y="4786"/>
                    <a:pt x="19858" y="4837"/>
                  </a:cubicBezTo>
                  <a:cubicBezTo>
                    <a:pt x="20129" y="4918"/>
                    <a:pt x="20355" y="5070"/>
                    <a:pt x="20593" y="5212"/>
                  </a:cubicBezTo>
                  <a:cubicBezTo>
                    <a:pt x="20695" y="5273"/>
                    <a:pt x="20797" y="5344"/>
                    <a:pt x="20887" y="5425"/>
                  </a:cubicBezTo>
                  <a:cubicBezTo>
                    <a:pt x="21102" y="5608"/>
                    <a:pt x="21306" y="5790"/>
                    <a:pt x="21509" y="5983"/>
                  </a:cubicBezTo>
                  <a:cubicBezTo>
                    <a:pt x="21543" y="6014"/>
                    <a:pt x="21555" y="6044"/>
                    <a:pt x="21577" y="6074"/>
                  </a:cubicBezTo>
                  <a:cubicBezTo>
                    <a:pt x="21589" y="6074"/>
                    <a:pt x="21589" y="6064"/>
                    <a:pt x="21600" y="6064"/>
                  </a:cubicBezTo>
                  <a:cubicBezTo>
                    <a:pt x="21600" y="6054"/>
                    <a:pt x="21600" y="6034"/>
                    <a:pt x="21589" y="6034"/>
                  </a:cubicBezTo>
                  <a:cubicBezTo>
                    <a:pt x="21509" y="5943"/>
                    <a:pt x="21442" y="5851"/>
                    <a:pt x="21362" y="5760"/>
                  </a:cubicBezTo>
                  <a:cubicBezTo>
                    <a:pt x="21261" y="5638"/>
                    <a:pt x="21147" y="5506"/>
                    <a:pt x="21034" y="5395"/>
                  </a:cubicBezTo>
                  <a:cubicBezTo>
                    <a:pt x="20865" y="5223"/>
                    <a:pt x="20661" y="5070"/>
                    <a:pt x="20446" y="4939"/>
                  </a:cubicBezTo>
                  <a:cubicBezTo>
                    <a:pt x="20321" y="4857"/>
                    <a:pt x="20186" y="4786"/>
                    <a:pt x="20050" y="4726"/>
                  </a:cubicBezTo>
                  <a:cubicBezTo>
                    <a:pt x="19948" y="4675"/>
                    <a:pt x="19824" y="4645"/>
                    <a:pt x="19710" y="4594"/>
                  </a:cubicBezTo>
                  <a:cubicBezTo>
                    <a:pt x="19541" y="4523"/>
                    <a:pt x="19348" y="4482"/>
                    <a:pt x="19167" y="4452"/>
                  </a:cubicBezTo>
                  <a:cubicBezTo>
                    <a:pt x="19111" y="4442"/>
                    <a:pt x="19043" y="4432"/>
                    <a:pt x="18986" y="4421"/>
                  </a:cubicBezTo>
                  <a:cubicBezTo>
                    <a:pt x="18884" y="4411"/>
                    <a:pt x="18783" y="4381"/>
                    <a:pt x="18681" y="4381"/>
                  </a:cubicBezTo>
                  <a:cubicBezTo>
                    <a:pt x="18285" y="4381"/>
                    <a:pt x="17889" y="4361"/>
                    <a:pt x="17493" y="4421"/>
                  </a:cubicBezTo>
                  <a:cubicBezTo>
                    <a:pt x="17368" y="4442"/>
                    <a:pt x="17244" y="4452"/>
                    <a:pt x="17119" y="4472"/>
                  </a:cubicBezTo>
                  <a:cubicBezTo>
                    <a:pt x="16950" y="4492"/>
                    <a:pt x="16780" y="4523"/>
                    <a:pt x="16610" y="4543"/>
                  </a:cubicBezTo>
                  <a:cubicBezTo>
                    <a:pt x="16554" y="4553"/>
                    <a:pt x="16497" y="4563"/>
                    <a:pt x="16452" y="4574"/>
                  </a:cubicBezTo>
                  <a:cubicBezTo>
                    <a:pt x="16316" y="4604"/>
                    <a:pt x="16169" y="4634"/>
                    <a:pt x="16033" y="4665"/>
                  </a:cubicBezTo>
                  <a:cubicBezTo>
                    <a:pt x="15931" y="4685"/>
                    <a:pt x="15841" y="4705"/>
                    <a:pt x="15739" y="4726"/>
                  </a:cubicBezTo>
                  <a:cubicBezTo>
                    <a:pt x="15603" y="4756"/>
                    <a:pt x="15456" y="4786"/>
                    <a:pt x="15320" y="4817"/>
                  </a:cubicBezTo>
                  <a:cubicBezTo>
                    <a:pt x="15207" y="4837"/>
                    <a:pt x="15094" y="4857"/>
                    <a:pt x="14981" y="4868"/>
                  </a:cubicBezTo>
                  <a:cubicBezTo>
                    <a:pt x="14834" y="4888"/>
                    <a:pt x="14687" y="4898"/>
                    <a:pt x="14540" y="4918"/>
                  </a:cubicBezTo>
                  <a:cubicBezTo>
                    <a:pt x="14494" y="4918"/>
                    <a:pt x="14460" y="4898"/>
                    <a:pt x="14415" y="4898"/>
                  </a:cubicBezTo>
                  <a:cubicBezTo>
                    <a:pt x="14313" y="4888"/>
                    <a:pt x="14200" y="4888"/>
                    <a:pt x="14098" y="4868"/>
                  </a:cubicBezTo>
                  <a:cubicBezTo>
                    <a:pt x="13940" y="4847"/>
                    <a:pt x="13781" y="4827"/>
                    <a:pt x="13634" y="4786"/>
                  </a:cubicBezTo>
                  <a:cubicBezTo>
                    <a:pt x="13408" y="4726"/>
                    <a:pt x="13182" y="4645"/>
                    <a:pt x="12967" y="4563"/>
                  </a:cubicBezTo>
                  <a:cubicBezTo>
                    <a:pt x="12774" y="4482"/>
                    <a:pt x="12593" y="4391"/>
                    <a:pt x="12412" y="4290"/>
                  </a:cubicBezTo>
                  <a:cubicBezTo>
                    <a:pt x="12378" y="4269"/>
                    <a:pt x="12345" y="4239"/>
                    <a:pt x="12333" y="4208"/>
                  </a:cubicBezTo>
                  <a:cubicBezTo>
                    <a:pt x="12288" y="4137"/>
                    <a:pt x="12254" y="4056"/>
                    <a:pt x="12220" y="3975"/>
                  </a:cubicBezTo>
                  <a:cubicBezTo>
                    <a:pt x="12107" y="3722"/>
                    <a:pt x="11903" y="3539"/>
                    <a:pt x="11620" y="3428"/>
                  </a:cubicBezTo>
                  <a:cubicBezTo>
                    <a:pt x="11428" y="3357"/>
                    <a:pt x="11236" y="3296"/>
                    <a:pt x="11043" y="3225"/>
                  </a:cubicBezTo>
                  <a:cubicBezTo>
                    <a:pt x="10840" y="3154"/>
                    <a:pt x="10636" y="3103"/>
                    <a:pt x="10444" y="3012"/>
                  </a:cubicBezTo>
                  <a:cubicBezTo>
                    <a:pt x="10217" y="2910"/>
                    <a:pt x="9991" y="2829"/>
                    <a:pt x="9765" y="2728"/>
                  </a:cubicBezTo>
                  <a:cubicBezTo>
                    <a:pt x="9708" y="2708"/>
                    <a:pt x="9674" y="2657"/>
                    <a:pt x="9629" y="2616"/>
                  </a:cubicBezTo>
                  <a:cubicBezTo>
                    <a:pt x="9618" y="2606"/>
                    <a:pt x="9606" y="2576"/>
                    <a:pt x="9606" y="2555"/>
                  </a:cubicBezTo>
                  <a:cubicBezTo>
                    <a:pt x="9618" y="2332"/>
                    <a:pt x="9618" y="2109"/>
                    <a:pt x="9640" y="1896"/>
                  </a:cubicBezTo>
                  <a:cubicBezTo>
                    <a:pt x="9640" y="1836"/>
                    <a:pt x="9674" y="1765"/>
                    <a:pt x="9719" y="1704"/>
                  </a:cubicBezTo>
                  <a:cubicBezTo>
                    <a:pt x="9765" y="1633"/>
                    <a:pt x="9833" y="1552"/>
                    <a:pt x="9799" y="1470"/>
                  </a:cubicBezTo>
                  <a:cubicBezTo>
                    <a:pt x="9765" y="1399"/>
                    <a:pt x="9833" y="1288"/>
                    <a:pt x="9708" y="1257"/>
                  </a:cubicBezTo>
                  <a:cubicBezTo>
                    <a:pt x="9708" y="1257"/>
                    <a:pt x="9697" y="1237"/>
                    <a:pt x="9697" y="1237"/>
                  </a:cubicBezTo>
                  <a:cubicBezTo>
                    <a:pt x="9708" y="1136"/>
                    <a:pt x="9708" y="1034"/>
                    <a:pt x="9742" y="933"/>
                  </a:cubicBezTo>
                  <a:cubicBezTo>
                    <a:pt x="9765" y="842"/>
                    <a:pt x="9867" y="801"/>
                    <a:pt x="9957" y="781"/>
                  </a:cubicBezTo>
                  <a:cubicBezTo>
                    <a:pt x="10036" y="761"/>
                    <a:pt x="10104" y="730"/>
                    <a:pt x="10195" y="700"/>
                  </a:cubicBezTo>
                  <a:cubicBezTo>
                    <a:pt x="10161" y="690"/>
                    <a:pt x="10138" y="690"/>
                    <a:pt x="10104" y="679"/>
                  </a:cubicBezTo>
                  <a:cubicBezTo>
                    <a:pt x="10274" y="608"/>
                    <a:pt x="10432" y="548"/>
                    <a:pt x="10602" y="477"/>
                  </a:cubicBezTo>
                  <a:cubicBezTo>
                    <a:pt x="10410" y="426"/>
                    <a:pt x="10240" y="385"/>
                    <a:pt x="10048" y="345"/>
                  </a:cubicBezTo>
                  <a:cubicBezTo>
                    <a:pt x="10206" y="223"/>
                    <a:pt x="10342" y="122"/>
                    <a:pt x="10489" y="0"/>
                  </a:cubicBezTo>
                  <a:cubicBezTo>
                    <a:pt x="10421" y="10"/>
                    <a:pt x="10376" y="20"/>
                    <a:pt x="10319" y="20"/>
                  </a:cubicBezTo>
                  <a:cubicBezTo>
                    <a:pt x="10206" y="20"/>
                    <a:pt x="10104" y="0"/>
                    <a:pt x="9991" y="0"/>
                  </a:cubicBezTo>
                  <a:cubicBezTo>
                    <a:pt x="9765" y="0"/>
                    <a:pt x="9527" y="10"/>
                    <a:pt x="9301" y="20"/>
                  </a:cubicBezTo>
                  <a:cubicBezTo>
                    <a:pt x="9289" y="20"/>
                    <a:pt x="9289" y="20"/>
                    <a:pt x="9278" y="20"/>
                  </a:cubicBezTo>
                  <a:cubicBezTo>
                    <a:pt x="9176" y="41"/>
                    <a:pt x="9074" y="51"/>
                    <a:pt x="8973" y="61"/>
                  </a:cubicBezTo>
                  <a:cubicBezTo>
                    <a:pt x="8871" y="71"/>
                    <a:pt x="8780" y="81"/>
                    <a:pt x="8678" y="91"/>
                  </a:cubicBezTo>
                  <a:cubicBezTo>
                    <a:pt x="8633" y="91"/>
                    <a:pt x="8588" y="101"/>
                    <a:pt x="8543" y="122"/>
                  </a:cubicBezTo>
                  <a:cubicBezTo>
                    <a:pt x="8475" y="142"/>
                    <a:pt x="8384" y="142"/>
                    <a:pt x="8339" y="213"/>
                  </a:cubicBezTo>
                  <a:cubicBezTo>
                    <a:pt x="8271" y="314"/>
                    <a:pt x="8215" y="426"/>
                    <a:pt x="8124" y="517"/>
                  </a:cubicBezTo>
                  <a:cubicBezTo>
                    <a:pt x="8045" y="598"/>
                    <a:pt x="8045" y="690"/>
                    <a:pt x="8045" y="791"/>
                  </a:cubicBezTo>
                  <a:cubicBezTo>
                    <a:pt x="8045" y="892"/>
                    <a:pt x="8045" y="994"/>
                    <a:pt x="8045" y="1095"/>
                  </a:cubicBezTo>
                  <a:cubicBezTo>
                    <a:pt x="8045" y="1146"/>
                    <a:pt x="8034" y="1186"/>
                    <a:pt x="7988" y="1217"/>
                  </a:cubicBezTo>
                  <a:cubicBezTo>
                    <a:pt x="7886" y="1278"/>
                    <a:pt x="7898" y="1369"/>
                    <a:pt x="7909" y="1450"/>
                  </a:cubicBezTo>
                  <a:cubicBezTo>
                    <a:pt x="7920" y="1511"/>
                    <a:pt x="7954" y="1572"/>
                    <a:pt x="7977" y="1623"/>
                  </a:cubicBezTo>
                  <a:cubicBezTo>
                    <a:pt x="8045" y="1765"/>
                    <a:pt x="8011" y="1917"/>
                    <a:pt x="8011" y="2069"/>
                  </a:cubicBezTo>
                  <a:cubicBezTo>
                    <a:pt x="8011" y="2150"/>
                    <a:pt x="7977" y="2231"/>
                    <a:pt x="7966" y="2312"/>
                  </a:cubicBezTo>
                  <a:cubicBezTo>
                    <a:pt x="7954" y="2373"/>
                    <a:pt x="7954" y="2444"/>
                    <a:pt x="7920" y="2485"/>
                  </a:cubicBezTo>
                  <a:cubicBezTo>
                    <a:pt x="7785" y="2637"/>
                    <a:pt x="7638" y="2779"/>
                    <a:pt x="7502" y="2921"/>
                  </a:cubicBezTo>
                  <a:cubicBezTo>
                    <a:pt x="7468" y="2951"/>
                    <a:pt x="7434" y="2992"/>
                    <a:pt x="7389" y="3012"/>
                  </a:cubicBezTo>
                  <a:cubicBezTo>
                    <a:pt x="7309" y="3052"/>
                    <a:pt x="7219" y="3083"/>
                    <a:pt x="7128" y="3113"/>
                  </a:cubicBezTo>
                  <a:cubicBezTo>
                    <a:pt x="7083" y="3134"/>
                    <a:pt x="7027" y="3154"/>
                    <a:pt x="6981" y="3164"/>
                  </a:cubicBezTo>
                  <a:cubicBezTo>
                    <a:pt x="6868" y="3194"/>
                    <a:pt x="6766" y="3215"/>
                    <a:pt x="6653" y="3255"/>
                  </a:cubicBezTo>
                  <a:cubicBezTo>
                    <a:pt x="6529" y="3296"/>
                    <a:pt x="6404" y="3346"/>
                    <a:pt x="6269" y="3387"/>
                  </a:cubicBezTo>
                  <a:cubicBezTo>
                    <a:pt x="6110" y="3438"/>
                    <a:pt x="5963" y="3519"/>
                    <a:pt x="5839" y="3610"/>
                  </a:cubicBezTo>
                  <a:cubicBezTo>
                    <a:pt x="5759" y="3671"/>
                    <a:pt x="5691" y="3742"/>
                    <a:pt x="5646" y="3833"/>
                  </a:cubicBezTo>
                  <a:cubicBezTo>
                    <a:pt x="5578" y="3975"/>
                    <a:pt x="5488" y="4117"/>
                    <a:pt x="5420" y="4269"/>
                  </a:cubicBezTo>
                  <a:cubicBezTo>
                    <a:pt x="5386" y="4330"/>
                    <a:pt x="5386" y="4411"/>
                    <a:pt x="5341" y="4472"/>
                  </a:cubicBezTo>
                  <a:cubicBezTo>
                    <a:pt x="5228" y="4614"/>
                    <a:pt x="5103" y="4756"/>
                    <a:pt x="4990" y="4898"/>
                  </a:cubicBezTo>
                  <a:cubicBezTo>
                    <a:pt x="4899" y="5010"/>
                    <a:pt x="4809" y="5111"/>
                    <a:pt x="4741" y="5233"/>
                  </a:cubicBezTo>
                  <a:cubicBezTo>
                    <a:pt x="4639" y="5395"/>
                    <a:pt x="4549" y="5557"/>
                    <a:pt x="4458" y="5719"/>
                  </a:cubicBezTo>
                  <a:cubicBezTo>
                    <a:pt x="4436" y="5760"/>
                    <a:pt x="4447" y="5821"/>
                    <a:pt x="4458" y="5861"/>
                  </a:cubicBezTo>
                  <a:cubicBezTo>
                    <a:pt x="4492" y="5983"/>
                    <a:pt x="4526" y="6095"/>
                    <a:pt x="4571" y="6216"/>
                  </a:cubicBezTo>
                  <a:cubicBezTo>
                    <a:pt x="4617" y="6328"/>
                    <a:pt x="4662" y="6450"/>
                    <a:pt x="4741" y="6551"/>
                  </a:cubicBezTo>
                  <a:cubicBezTo>
                    <a:pt x="4843" y="6683"/>
                    <a:pt x="4967" y="6794"/>
                    <a:pt x="5103" y="6896"/>
                  </a:cubicBezTo>
                  <a:cubicBezTo>
                    <a:pt x="5216" y="6987"/>
                    <a:pt x="5341" y="7068"/>
                    <a:pt x="5476" y="7129"/>
                  </a:cubicBezTo>
                  <a:cubicBezTo>
                    <a:pt x="5680" y="7220"/>
                    <a:pt x="5895" y="7291"/>
                    <a:pt x="6110" y="7383"/>
                  </a:cubicBezTo>
                  <a:cubicBezTo>
                    <a:pt x="6302" y="7464"/>
                    <a:pt x="6461" y="7565"/>
                    <a:pt x="6574" y="7717"/>
                  </a:cubicBezTo>
                  <a:cubicBezTo>
                    <a:pt x="6687" y="7869"/>
                    <a:pt x="6800" y="8021"/>
                    <a:pt x="6913" y="8174"/>
                  </a:cubicBezTo>
                  <a:cubicBezTo>
                    <a:pt x="6936" y="8204"/>
                    <a:pt x="6970" y="8214"/>
                    <a:pt x="7015" y="8204"/>
                  </a:cubicBezTo>
                  <a:cubicBezTo>
                    <a:pt x="7049" y="8194"/>
                    <a:pt x="7083" y="8194"/>
                    <a:pt x="7128" y="8184"/>
                  </a:cubicBezTo>
                  <a:cubicBezTo>
                    <a:pt x="7117" y="8285"/>
                    <a:pt x="7106" y="8366"/>
                    <a:pt x="7083" y="8447"/>
                  </a:cubicBezTo>
                  <a:cubicBezTo>
                    <a:pt x="7072" y="8518"/>
                    <a:pt x="7049" y="8589"/>
                    <a:pt x="7038" y="8660"/>
                  </a:cubicBezTo>
                  <a:cubicBezTo>
                    <a:pt x="7027" y="8721"/>
                    <a:pt x="7015" y="8792"/>
                    <a:pt x="7004" y="8853"/>
                  </a:cubicBezTo>
                  <a:cubicBezTo>
                    <a:pt x="6981" y="8965"/>
                    <a:pt x="6959" y="9066"/>
                    <a:pt x="6925" y="9177"/>
                  </a:cubicBezTo>
                  <a:cubicBezTo>
                    <a:pt x="6902" y="9269"/>
                    <a:pt x="6868" y="9360"/>
                    <a:pt x="6846" y="9451"/>
                  </a:cubicBezTo>
                  <a:cubicBezTo>
                    <a:pt x="6823" y="9532"/>
                    <a:pt x="6800" y="9614"/>
                    <a:pt x="6789" y="9695"/>
                  </a:cubicBezTo>
                  <a:cubicBezTo>
                    <a:pt x="6766" y="9776"/>
                    <a:pt x="6744" y="9867"/>
                    <a:pt x="6732" y="9948"/>
                  </a:cubicBezTo>
                  <a:cubicBezTo>
                    <a:pt x="6710" y="10050"/>
                    <a:pt x="6676" y="10141"/>
                    <a:pt x="6653" y="10242"/>
                  </a:cubicBezTo>
                  <a:cubicBezTo>
                    <a:pt x="6642" y="10293"/>
                    <a:pt x="6631" y="10344"/>
                    <a:pt x="6619" y="10394"/>
                  </a:cubicBezTo>
                  <a:cubicBezTo>
                    <a:pt x="6585" y="10526"/>
                    <a:pt x="6551" y="10658"/>
                    <a:pt x="6517" y="10790"/>
                  </a:cubicBezTo>
                  <a:cubicBezTo>
                    <a:pt x="6495" y="10901"/>
                    <a:pt x="6484" y="11013"/>
                    <a:pt x="6461" y="11114"/>
                  </a:cubicBezTo>
                  <a:cubicBezTo>
                    <a:pt x="6427" y="11287"/>
                    <a:pt x="6382" y="11449"/>
                    <a:pt x="6359" y="11621"/>
                  </a:cubicBezTo>
                  <a:cubicBezTo>
                    <a:pt x="6336" y="11763"/>
                    <a:pt x="6314" y="11905"/>
                    <a:pt x="6303" y="12037"/>
                  </a:cubicBezTo>
                  <a:cubicBezTo>
                    <a:pt x="6291" y="12199"/>
                    <a:pt x="6280" y="12362"/>
                    <a:pt x="6280" y="12534"/>
                  </a:cubicBezTo>
                  <a:cubicBezTo>
                    <a:pt x="6280" y="12595"/>
                    <a:pt x="6303" y="12656"/>
                    <a:pt x="6303" y="12717"/>
                  </a:cubicBezTo>
                  <a:cubicBezTo>
                    <a:pt x="6291" y="13031"/>
                    <a:pt x="6325" y="13356"/>
                    <a:pt x="6280" y="13680"/>
                  </a:cubicBezTo>
                  <a:cubicBezTo>
                    <a:pt x="6257" y="13802"/>
                    <a:pt x="6235" y="13913"/>
                    <a:pt x="6178" y="14025"/>
                  </a:cubicBezTo>
                  <a:cubicBezTo>
                    <a:pt x="6133" y="14116"/>
                    <a:pt x="6088" y="14207"/>
                    <a:pt x="6054" y="14299"/>
                  </a:cubicBezTo>
                  <a:cubicBezTo>
                    <a:pt x="5997" y="14481"/>
                    <a:pt x="5906" y="14654"/>
                    <a:pt x="5884" y="14846"/>
                  </a:cubicBezTo>
                  <a:cubicBezTo>
                    <a:pt x="5861" y="14998"/>
                    <a:pt x="5816" y="15161"/>
                    <a:pt x="5805" y="15313"/>
                  </a:cubicBezTo>
                  <a:cubicBezTo>
                    <a:pt x="5793" y="15536"/>
                    <a:pt x="5816" y="15769"/>
                    <a:pt x="5827" y="15992"/>
                  </a:cubicBezTo>
                  <a:cubicBezTo>
                    <a:pt x="5827" y="16002"/>
                    <a:pt x="5827" y="16002"/>
                    <a:pt x="5827" y="16012"/>
                  </a:cubicBezTo>
                  <a:cubicBezTo>
                    <a:pt x="5850" y="16134"/>
                    <a:pt x="5861" y="16246"/>
                    <a:pt x="5884" y="16367"/>
                  </a:cubicBezTo>
                  <a:cubicBezTo>
                    <a:pt x="5895" y="16448"/>
                    <a:pt x="5906" y="16530"/>
                    <a:pt x="5906" y="16611"/>
                  </a:cubicBezTo>
                  <a:cubicBezTo>
                    <a:pt x="5918" y="16743"/>
                    <a:pt x="5929" y="16864"/>
                    <a:pt x="5929" y="16996"/>
                  </a:cubicBezTo>
                  <a:cubicBezTo>
                    <a:pt x="5929" y="17077"/>
                    <a:pt x="5929" y="17158"/>
                    <a:pt x="5929" y="17229"/>
                  </a:cubicBezTo>
                  <a:lnTo>
                    <a:pt x="0" y="21448"/>
                  </a:lnTo>
                  <a:close/>
                  <a:moveTo>
                    <a:pt x="7332" y="7038"/>
                  </a:moveTo>
                  <a:cubicBezTo>
                    <a:pt x="7332" y="7099"/>
                    <a:pt x="7321" y="7159"/>
                    <a:pt x="7298" y="7220"/>
                  </a:cubicBezTo>
                  <a:cubicBezTo>
                    <a:pt x="7298" y="7230"/>
                    <a:pt x="7264" y="7251"/>
                    <a:pt x="7253" y="7241"/>
                  </a:cubicBezTo>
                  <a:cubicBezTo>
                    <a:pt x="7151" y="7220"/>
                    <a:pt x="7049" y="7210"/>
                    <a:pt x="6947" y="7180"/>
                  </a:cubicBezTo>
                  <a:cubicBezTo>
                    <a:pt x="6823" y="7139"/>
                    <a:pt x="6721" y="7048"/>
                    <a:pt x="6653" y="6946"/>
                  </a:cubicBezTo>
                  <a:cubicBezTo>
                    <a:pt x="6585" y="6845"/>
                    <a:pt x="6517" y="6734"/>
                    <a:pt x="6461" y="6622"/>
                  </a:cubicBezTo>
                  <a:cubicBezTo>
                    <a:pt x="6393" y="6490"/>
                    <a:pt x="6336" y="6358"/>
                    <a:pt x="6268" y="6237"/>
                  </a:cubicBezTo>
                  <a:cubicBezTo>
                    <a:pt x="6189" y="6085"/>
                    <a:pt x="6042" y="5973"/>
                    <a:pt x="5884" y="5872"/>
                  </a:cubicBezTo>
                  <a:cubicBezTo>
                    <a:pt x="5838" y="5841"/>
                    <a:pt x="5793" y="5811"/>
                    <a:pt x="5759" y="5770"/>
                  </a:cubicBezTo>
                  <a:cubicBezTo>
                    <a:pt x="5748" y="5760"/>
                    <a:pt x="5748" y="5730"/>
                    <a:pt x="5759" y="5719"/>
                  </a:cubicBezTo>
                  <a:cubicBezTo>
                    <a:pt x="5793" y="5689"/>
                    <a:pt x="5838" y="5659"/>
                    <a:pt x="5872" y="5648"/>
                  </a:cubicBezTo>
                  <a:cubicBezTo>
                    <a:pt x="6065" y="5618"/>
                    <a:pt x="6201" y="5517"/>
                    <a:pt x="6336" y="5405"/>
                  </a:cubicBezTo>
                  <a:cubicBezTo>
                    <a:pt x="6438" y="5324"/>
                    <a:pt x="6540" y="5243"/>
                    <a:pt x="6642" y="5152"/>
                  </a:cubicBezTo>
                  <a:cubicBezTo>
                    <a:pt x="6676" y="5121"/>
                    <a:pt x="6698" y="5091"/>
                    <a:pt x="6732" y="5050"/>
                  </a:cubicBezTo>
                  <a:cubicBezTo>
                    <a:pt x="6789" y="5182"/>
                    <a:pt x="6845" y="5314"/>
                    <a:pt x="6913" y="5436"/>
                  </a:cubicBezTo>
                  <a:cubicBezTo>
                    <a:pt x="7049" y="5689"/>
                    <a:pt x="7174" y="5943"/>
                    <a:pt x="7309" y="6196"/>
                  </a:cubicBezTo>
                  <a:cubicBezTo>
                    <a:pt x="7321" y="6216"/>
                    <a:pt x="7321" y="6237"/>
                    <a:pt x="7321" y="6257"/>
                  </a:cubicBezTo>
                  <a:cubicBezTo>
                    <a:pt x="7332" y="6521"/>
                    <a:pt x="7343" y="6774"/>
                    <a:pt x="7332" y="7038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8" name="Shape">
              <a:extLst>
                <a:ext uri="{FF2B5EF4-FFF2-40B4-BE49-F238E27FC236}">
                  <a16:creationId xmlns:a16="http://schemas.microsoft.com/office/drawing/2014/main" id="{57CD7BAF-F6AD-4DFE-97B2-DB05CF77E28C}"/>
                </a:ext>
              </a:extLst>
            </p:cNvPr>
            <p:cNvSpPr/>
            <p:nvPr/>
          </p:nvSpPr>
          <p:spPr>
            <a:xfrm>
              <a:off x="34531300" y="20015199"/>
              <a:ext cx="3728716" cy="304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cubicBezTo>
                    <a:pt x="898" y="8099"/>
                    <a:pt x="1802" y="7200"/>
                    <a:pt x="2700" y="5400"/>
                  </a:cubicBezTo>
                  <a:lnTo>
                    <a:pt x="5400" y="2699"/>
                  </a:lnTo>
                  <a:cubicBezTo>
                    <a:pt x="6298" y="1800"/>
                    <a:pt x="7202" y="1800"/>
                    <a:pt x="8100" y="900"/>
                  </a:cubicBezTo>
                  <a:lnTo>
                    <a:pt x="10800" y="0"/>
                  </a:lnTo>
                  <a:lnTo>
                    <a:pt x="13500" y="900"/>
                  </a:lnTo>
                  <a:cubicBezTo>
                    <a:pt x="14398" y="1800"/>
                    <a:pt x="15302" y="900"/>
                    <a:pt x="16200" y="2699"/>
                  </a:cubicBezTo>
                  <a:lnTo>
                    <a:pt x="18900" y="5400"/>
                  </a:lnTo>
                  <a:cubicBezTo>
                    <a:pt x="19798" y="7200"/>
                    <a:pt x="20702" y="8101"/>
                    <a:pt x="21600" y="10800"/>
                  </a:cubicBezTo>
                  <a:cubicBezTo>
                    <a:pt x="20702" y="13501"/>
                    <a:pt x="19798" y="14400"/>
                    <a:pt x="18900" y="16200"/>
                  </a:cubicBezTo>
                  <a:lnTo>
                    <a:pt x="16200" y="18901"/>
                  </a:lnTo>
                  <a:cubicBezTo>
                    <a:pt x="15302" y="19800"/>
                    <a:pt x="14398" y="19800"/>
                    <a:pt x="13500" y="20700"/>
                  </a:cubicBezTo>
                  <a:lnTo>
                    <a:pt x="10800" y="21600"/>
                  </a:lnTo>
                  <a:lnTo>
                    <a:pt x="8100" y="20700"/>
                  </a:lnTo>
                  <a:cubicBezTo>
                    <a:pt x="7202" y="19800"/>
                    <a:pt x="6298" y="20700"/>
                    <a:pt x="5400" y="18901"/>
                  </a:cubicBezTo>
                  <a:lnTo>
                    <a:pt x="2700" y="16200"/>
                  </a:lnTo>
                  <a:cubicBezTo>
                    <a:pt x="1802" y="14400"/>
                    <a:pt x="898" y="12600"/>
                    <a:pt x="0" y="1080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9" name="Shape">
              <a:extLst>
                <a:ext uri="{FF2B5EF4-FFF2-40B4-BE49-F238E27FC236}">
                  <a16:creationId xmlns:a16="http://schemas.microsoft.com/office/drawing/2014/main" id="{59DE456A-5FA6-4F41-9C12-B4F9521AD5EC}"/>
                </a:ext>
              </a:extLst>
            </p:cNvPr>
            <p:cNvSpPr/>
            <p:nvPr/>
          </p:nvSpPr>
          <p:spPr>
            <a:xfrm>
              <a:off x="35344100" y="20523200"/>
              <a:ext cx="203200" cy="103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37" extrusionOk="0">
                  <a:moveTo>
                    <a:pt x="1620" y="4328"/>
                  </a:moveTo>
                  <a:cubicBezTo>
                    <a:pt x="1620" y="4328"/>
                    <a:pt x="810" y="8010"/>
                    <a:pt x="810" y="9728"/>
                  </a:cubicBezTo>
                  <a:lnTo>
                    <a:pt x="810" y="13655"/>
                  </a:lnTo>
                  <a:cubicBezTo>
                    <a:pt x="810" y="14146"/>
                    <a:pt x="540" y="14637"/>
                    <a:pt x="270" y="14637"/>
                  </a:cubicBezTo>
                  <a:lnTo>
                    <a:pt x="0" y="14637"/>
                  </a:lnTo>
                  <a:lnTo>
                    <a:pt x="0" y="18810"/>
                  </a:lnTo>
                  <a:cubicBezTo>
                    <a:pt x="0" y="18810"/>
                    <a:pt x="1890" y="18810"/>
                    <a:pt x="3105" y="18810"/>
                  </a:cubicBezTo>
                  <a:cubicBezTo>
                    <a:pt x="4320" y="18810"/>
                    <a:pt x="6345" y="19792"/>
                    <a:pt x="7560" y="20037"/>
                  </a:cubicBezTo>
                  <a:cubicBezTo>
                    <a:pt x="8775" y="20037"/>
                    <a:pt x="11880" y="19055"/>
                    <a:pt x="11880" y="19055"/>
                  </a:cubicBezTo>
                  <a:cubicBezTo>
                    <a:pt x="11880" y="19055"/>
                    <a:pt x="11880" y="18073"/>
                    <a:pt x="12555" y="17828"/>
                  </a:cubicBezTo>
                  <a:cubicBezTo>
                    <a:pt x="13230" y="17582"/>
                    <a:pt x="15255" y="17582"/>
                    <a:pt x="16875" y="17337"/>
                  </a:cubicBezTo>
                  <a:cubicBezTo>
                    <a:pt x="18495" y="17092"/>
                    <a:pt x="20385" y="15864"/>
                    <a:pt x="20790" y="14882"/>
                  </a:cubicBezTo>
                  <a:cubicBezTo>
                    <a:pt x="21195" y="13901"/>
                    <a:pt x="21600" y="12919"/>
                    <a:pt x="21600" y="12183"/>
                  </a:cubicBezTo>
                  <a:cubicBezTo>
                    <a:pt x="21600" y="11446"/>
                    <a:pt x="21195" y="7764"/>
                    <a:pt x="20520" y="6291"/>
                  </a:cubicBezTo>
                  <a:cubicBezTo>
                    <a:pt x="19845" y="4819"/>
                    <a:pt x="17820" y="3592"/>
                    <a:pt x="16875" y="4328"/>
                  </a:cubicBezTo>
                  <a:cubicBezTo>
                    <a:pt x="16605" y="4573"/>
                    <a:pt x="16335" y="4819"/>
                    <a:pt x="15930" y="4819"/>
                  </a:cubicBezTo>
                  <a:cubicBezTo>
                    <a:pt x="15525" y="5064"/>
                    <a:pt x="14985" y="4819"/>
                    <a:pt x="14715" y="4082"/>
                  </a:cubicBezTo>
                  <a:cubicBezTo>
                    <a:pt x="14310" y="3100"/>
                    <a:pt x="13635" y="1627"/>
                    <a:pt x="12825" y="400"/>
                  </a:cubicBezTo>
                  <a:cubicBezTo>
                    <a:pt x="11475" y="-1563"/>
                    <a:pt x="1620" y="4328"/>
                    <a:pt x="1620" y="4328"/>
                  </a:cubicBezTo>
                  <a:close/>
                </a:path>
              </a:pathLst>
            </a:custGeom>
            <a:solidFill>
              <a:schemeClr val="tx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0" name="Shape">
              <a:extLst>
                <a:ext uri="{FF2B5EF4-FFF2-40B4-BE49-F238E27FC236}">
                  <a16:creationId xmlns:a16="http://schemas.microsoft.com/office/drawing/2014/main" id="{967B4C22-30F5-4F4A-9A20-858DD5740772}"/>
                </a:ext>
              </a:extLst>
            </p:cNvPr>
            <p:cNvSpPr/>
            <p:nvPr/>
          </p:nvSpPr>
          <p:spPr>
            <a:xfrm>
              <a:off x="35090099" y="20523200"/>
              <a:ext cx="146233" cy="913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1273" extrusionOk="0">
                  <a:moveTo>
                    <a:pt x="19985" y="4142"/>
                  </a:moveTo>
                  <a:cubicBezTo>
                    <a:pt x="19985" y="4142"/>
                    <a:pt x="20909" y="9468"/>
                    <a:pt x="20909" y="12131"/>
                  </a:cubicBezTo>
                  <a:cubicBezTo>
                    <a:pt x="20909" y="14794"/>
                    <a:pt x="20355" y="15978"/>
                    <a:pt x="20355" y="15978"/>
                  </a:cubicBezTo>
                  <a:lnTo>
                    <a:pt x="21093" y="15978"/>
                  </a:lnTo>
                  <a:cubicBezTo>
                    <a:pt x="21093" y="15978"/>
                    <a:pt x="21462" y="19528"/>
                    <a:pt x="21093" y="20121"/>
                  </a:cubicBezTo>
                  <a:cubicBezTo>
                    <a:pt x="20724" y="20712"/>
                    <a:pt x="16293" y="20712"/>
                    <a:pt x="14446" y="21008"/>
                  </a:cubicBezTo>
                  <a:cubicBezTo>
                    <a:pt x="12600" y="21304"/>
                    <a:pt x="8908" y="21600"/>
                    <a:pt x="7985" y="20417"/>
                  </a:cubicBezTo>
                  <a:cubicBezTo>
                    <a:pt x="7062" y="19233"/>
                    <a:pt x="6324" y="18049"/>
                    <a:pt x="5400" y="17458"/>
                  </a:cubicBezTo>
                  <a:cubicBezTo>
                    <a:pt x="4477" y="16866"/>
                    <a:pt x="1708" y="16866"/>
                    <a:pt x="970" y="15978"/>
                  </a:cubicBezTo>
                  <a:cubicBezTo>
                    <a:pt x="232" y="15090"/>
                    <a:pt x="-138" y="12131"/>
                    <a:pt x="47" y="11540"/>
                  </a:cubicBezTo>
                  <a:cubicBezTo>
                    <a:pt x="232" y="10948"/>
                    <a:pt x="601" y="10948"/>
                    <a:pt x="601" y="9764"/>
                  </a:cubicBezTo>
                  <a:cubicBezTo>
                    <a:pt x="601" y="8581"/>
                    <a:pt x="786" y="6805"/>
                    <a:pt x="1339" y="6214"/>
                  </a:cubicBezTo>
                  <a:cubicBezTo>
                    <a:pt x="1893" y="5622"/>
                    <a:pt x="2631" y="4438"/>
                    <a:pt x="3000" y="3551"/>
                  </a:cubicBezTo>
                  <a:cubicBezTo>
                    <a:pt x="3370" y="2663"/>
                    <a:pt x="5031" y="296"/>
                    <a:pt x="5954" y="0"/>
                  </a:cubicBezTo>
                  <a:cubicBezTo>
                    <a:pt x="7616" y="295"/>
                    <a:pt x="19985" y="4142"/>
                    <a:pt x="19985" y="4142"/>
                  </a:cubicBezTo>
                  <a:close/>
                </a:path>
              </a:pathLst>
            </a:custGeom>
            <a:solidFill>
              <a:schemeClr val="tx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1" name="Shape">
              <a:extLst>
                <a:ext uri="{FF2B5EF4-FFF2-40B4-BE49-F238E27FC236}">
                  <a16:creationId xmlns:a16="http://schemas.microsoft.com/office/drawing/2014/main" id="{B1AFC71E-9FEB-4A62-8765-B2DBB2C907F1}"/>
                </a:ext>
              </a:extLst>
            </p:cNvPr>
            <p:cNvSpPr/>
            <p:nvPr/>
          </p:nvSpPr>
          <p:spPr>
            <a:xfrm>
              <a:off x="35229799" y="18554699"/>
              <a:ext cx="195089" cy="279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600" extrusionOk="0">
                  <a:moveTo>
                    <a:pt x="3393" y="20913"/>
                  </a:moveTo>
                  <a:cubicBezTo>
                    <a:pt x="3393" y="20913"/>
                    <a:pt x="3532" y="19734"/>
                    <a:pt x="3393" y="18065"/>
                  </a:cubicBezTo>
                  <a:cubicBezTo>
                    <a:pt x="3253" y="16396"/>
                    <a:pt x="2835" y="15120"/>
                    <a:pt x="2696" y="14825"/>
                  </a:cubicBezTo>
                  <a:cubicBezTo>
                    <a:pt x="2417" y="14531"/>
                    <a:pt x="1442" y="14923"/>
                    <a:pt x="745" y="14138"/>
                  </a:cubicBezTo>
                  <a:cubicBezTo>
                    <a:pt x="48" y="13254"/>
                    <a:pt x="-91" y="11585"/>
                    <a:pt x="48" y="11291"/>
                  </a:cubicBezTo>
                  <a:cubicBezTo>
                    <a:pt x="188" y="10898"/>
                    <a:pt x="188" y="10407"/>
                    <a:pt x="1303" y="10702"/>
                  </a:cubicBezTo>
                  <a:cubicBezTo>
                    <a:pt x="1303" y="10702"/>
                    <a:pt x="1442" y="8836"/>
                    <a:pt x="1442" y="7756"/>
                  </a:cubicBezTo>
                  <a:cubicBezTo>
                    <a:pt x="1442" y="6774"/>
                    <a:pt x="1303" y="5891"/>
                    <a:pt x="1442" y="5302"/>
                  </a:cubicBezTo>
                  <a:cubicBezTo>
                    <a:pt x="1721" y="4713"/>
                    <a:pt x="2139" y="4025"/>
                    <a:pt x="2975" y="3829"/>
                  </a:cubicBezTo>
                  <a:cubicBezTo>
                    <a:pt x="2975" y="3829"/>
                    <a:pt x="3532" y="2847"/>
                    <a:pt x="4229" y="2356"/>
                  </a:cubicBezTo>
                  <a:cubicBezTo>
                    <a:pt x="4926" y="1767"/>
                    <a:pt x="5623" y="1374"/>
                    <a:pt x="6459" y="1178"/>
                  </a:cubicBezTo>
                  <a:cubicBezTo>
                    <a:pt x="7295" y="884"/>
                    <a:pt x="11197" y="196"/>
                    <a:pt x="11475" y="0"/>
                  </a:cubicBezTo>
                  <a:lnTo>
                    <a:pt x="10779" y="687"/>
                  </a:lnTo>
                  <a:cubicBezTo>
                    <a:pt x="10779" y="687"/>
                    <a:pt x="12033" y="294"/>
                    <a:pt x="13287" y="196"/>
                  </a:cubicBezTo>
                  <a:lnTo>
                    <a:pt x="12451" y="589"/>
                  </a:lnTo>
                  <a:cubicBezTo>
                    <a:pt x="12451" y="589"/>
                    <a:pt x="14820" y="687"/>
                    <a:pt x="15517" y="884"/>
                  </a:cubicBezTo>
                  <a:cubicBezTo>
                    <a:pt x="16213" y="982"/>
                    <a:pt x="17607" y="1571"/>
                    <a:pt x="18722" y="2258"/>
                  </a:cubicBezTo>
                  <a:cubicBezTo>
                    <a:pt x="19697" y="2945"/>
                    <a:pt x="20812" y="3829"/>
                    <a:pt x="20951" y="4320"/>
                  </a:cubicBezTo>
                  <a:lnTo>
                    <a:pt x="20255" y="4124"/>
                  </a:lnTo>
                  <a:cubicBezTo>
                    <a:pt x="20255" y="4124"/>
                    <a:pt x="21230" y="4811"/>
                    <a:pt x="21370" y="5400"/>
                  </a:cubicBezTo>
                  <a:cubicBezTo>
                    <a:pt x="21509" y="5989"/>
                    <a:pt x="21230" y="8346"/>
                    <a:pt x="20812" y="8935"/>
                  </a:cubicBezTo>
                  <a:cubicBezTo>
                    <a:pt x="20534" y="9524"/>
                    <a:pt x="20255" y="11193"/>
                    <a:pt x="20255" y="11193"/>
                  </a:cubicBezTo>
                  <a:cubicBezTo>
                    <a:pt x="20255" y="11193"/>
                    <a:pt x="21091" y="10898"/>
                    <a:pt x="21230" y="11291"/>
                  </a:cubicBezTo>
                  <a:cubicBezTo>
                    <a:pt x="21370" y="11684"/>
                    <a:pt x="20812" y="13549"/>
                    <a:pt x="20673" y="14138"/>
                  </a:cubicBezTo>
                  <a:cubicBezTo>
                    <a:pt x="20534" y="14629"/>
                    <a:pt x="20534" y="15807"/>
                    <a:pt x="19140" y="15415"/>
                  </a:cubicBezTo>
                  <a:cubicBezTo>
                    <a:pt x="19140" y="15415"/>
                    <a:pt x="18443" y="16593"/>
                    <a:pt x="18165" y="17476"/>
                  </a:cubicBezTo>
                  <a:cubicBezTo>
                    <a:pt x="17886" y="18360"/>
                    <a:pt x="17189" y="21600"/>
                    <a:pt x="17189" y="21600"/>
                  </a:cubicBezTo>
                  <a:lnTo>
                    <a:pt x="3393" y="20913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2" name="Shape">
              <a:extLst>
                <a:ext uri="{FF2B5EF4-FFF2-40B4-BE49-F238E27FC236}">
                  <a16:creationId xmlns:a16="http://schemas.microsoft.com/office/drawing/2014/main" id="{B859AA1E-6088-4CD5-A2D4-FEF3D9CC3782}"/>
                </a:ext>
              </a:extLst>
            </p:cNvPr>
            <p:cNvSpPr/>
            <p:nvPr/>
          </p:nvSpPr>
          <p:spPr>
            <a:xfrm>
              <a:off x="35242499" y="18808699"/>
              <a:ext cx="148591" cy="44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8514"/>
                  </a:moveTo>
                  <a:cubicBezTo>
                    <a:pt x="0" y="18514"/>
                    <a:pt x="0" y="12343"/>
                    <a:pt x="369" y="9874"/>
                  </a:cubicBezTo>
                  <a:cubicBezTo>
                    <a:pt x="738" y="7405"/>
                    <a:pt x="1292" y="4320"/>
                    <a:pt x="2400" y="2469"/>
                  </a:cubicBezTo>
                  <a:cubicBezTo>
                    <a:pt x="3508" y="618"/>
                    <a:pt x="6831" y="0"/>
                    <a:pt x="10154" y="0"/>
                  </a:cubicBezTo>
                  <a:cubicBezTo>
                    <a:pt x="13477" y="0"/>
                    <a:pt x="19200" y="4320"/>
                    <a:pt x="20308" y="6171"/>
                  </a:cubicBezTo>
                  <a:cubicBezTo>
                    <a:pt x="21416" y="8023"/>
                    <a:pt x="21600" y="21600"/>
                    <a:pt x="21600" y="21600"/>
                  </a:cubicBezTo>
                  <a:lnTo>
                    <a:pt x="0" y="18514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3" name="Shape">
              <a:extLst>
                <a:ext uri="{FF2B5EF4-FFF2-40B4-BE49-F238E27FC236}">
                  <a16:creationId xmlns:a16="http://schemas.microsoft.com/office/drawing/2014/main" id="{8A09E1C4-6A07-4C0C-AD45-109BD17940EC}"/>
                </a:ext>
              </a:extLst>
            </p:cNvPr>
            <p:cNvSpPr/>
            <p:nvPr/>
          </p:nvSpPr>
          <p:spPr>
            <a:xfrm>
              <a:off x="35064699" y="19621499"/>
              <a:ext cx="46851" cy="1181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9" h="21600" extrusionOk="0">
                  <a:moveTo>
                    <a:pt x="506" y="2555"/>
                  </a:moveTo>
                  <a:cubicBezTo>
                    <a:pt x="506" y="2555"/>
                    <a:pt x="506" y="6271"/>
                    <a:pt x="506" y="7897"/>
                  </a:cubicBezTo>
                  <a:cubicBezTo>
                    <a:pt x="506" y="9522"/>
                    <a:pt x="-631" y="10451"/>
                    <a:pt x="506" y="11613"/>
                  </a:cubicBezTo>
                  <a:cubicBezTo>
                    <a:pt x="1642" y="12774"/>
                    <a:pt x="3348" y="14400"/>
                    <a:pt x="3348" y="15561"/>
                  </a:cubicBezTo>
                  <a:cubicBezTo>
                    <a:pt x="3917" y="16722"/>
                    <a:pt x="8463" y="17884"/>
                    <a:pt x="9601" y="18581"/>
                  </a:cubicBezTo>
                  <a:cubicBezTo>
                    <a:pt x="10739" y="19277"/>
                    <a:pt x="18696" y="21600"/>
                    <a:pt x="18696" y="21600"/>
                  </a:cubicBezTo>
                  <a:lnTo>
                    <a:pt x="20969" y="13935"/>
                  </a:lnTo>
                  <a:lnTo>
                    <a:pt x="16990" y="8826"/>
                  </a:lnTo>
                  <a:lnTo>
                    <a:pt x="14717" y="3716"/>
                  </a:lnTo>
                  <a:lnTo>
                    <a:pt x="13012" y="0"/>
                  </a:lnTo>
                  <a:lnTo>
                    <a:pt x="506" y="2555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4" name="Shape">
              <a:extLst>
                <a:ext uri="{FF2B5EF4-FFF2-40B4-BE49-F238E27FC236}">
                  <a16:creationId xmlns:a16="http://schemas.microsoft.com/office/drawing/2014/main" id="{FE644FF4-BAC4-4D22-A94D-8125112269D9}"/>
                </a:ext>
              </a:extLst>
            </p:cNvPr>
            <p:cNvSpPr/>
            <p:nvPr/>
          </p:nvSpPr>
          <p:spPr>
            <a:xfrm>
              <a:off x="35509199" y="19634199"/>
              <a:ext cx="86561" cy="130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484" extrusionOk="0">
                  <a:moveTo>
                    <a:pt x="1253" y="7550"/>
                  </a:moveTo>
                  <a:cubicBezTo>
                    <a:pt x="1253" y="7550"/>
                    <a:pt x="5948" y="7550"/>
                    <a:pt x="6887" y="8179"/>
                  </a:cubicBezTo>
                  <a:cubicBezTo>
                    <a:pt x="7513" y="8808"/>
                    <a:pt x="7201" y="10695"/>
                    <a:pt x="6887" y="11744"/>
                  </a:cubicBezTo>
                  <a:cubicBezTo>
                    <a:pt x="6574" y="12792"/>
                    <a:pt x="5948" y="13422"/>
                    <a:pt x="5948" y="14050"/>
                  </a:cubicBezTo>
                  <a:cubicBezTo>
                    <a:pt x="5948" y="14889"/>
                    <a:pt x="6574" y="15518"/>
                    <a:pt x="5009" y="16148"/>
                  </a:cubicBezTo>
                  <a:cubicBezTo>
                    <a:pt x="3444" y="16777"/>
                    <a:pt x="0" y="18035"/>
                    <a:pt x="0" y="18035"/>
                  </a:cubicBezTo>
                  <a:lnTo>
                    <a:pt x="0" y="21390"/>
                  </a:lnTo>
                  <a:cubicBezTo>
                    <a:pt x="0" y="21390"/>
                    <a:pt x="2191" y="21600"/>
                    <a:pt x="5635" y="21390"/>
                  </a:cubicBezTo>
                  <a:cubicBezTo>
                    <a:pt x="9079" y="21181"/>
                    <a:pt x="10644" y="20132"/>
                    <a:pt x="12835" y="19503"/>
                  </a:cubicBezTo>
                  <a:cubicBezTo>
                    <a:pt x="14713" y="18874"/>
                    <a:pt x="15652" y="18874"/>
                    <a:pt x="16279" y="17825"/>
                  </a:cubicBezTo>
                  <a:cubicBezTo>
                    <a:pt x="16904" y="16777"/>
                    <a:pt x="18470" y="14889"/>
                    <a:pt x="19096" y="13841"/>
                  </a:cubicBezTo>
                  <a:cubicBezTo>
                    <a:pt x="19409" y="12582"/>
                    <a:pt x="20347" y="11743"/>
                    <a:pt x="20974" y="11324"/>
                  </a:cubicBezTo>
                  <a:cubicBezTo>
                    <a:pt x="21287" y="10905"/>
                    <a:pt x="21600" y="9437"/>
                    <a:pt x="20974" y="7969"/>
                  </a:cubicBezTo>
                  <a:cubicBezTo>
                    <a:pt x="20348" y="6501"/>
                    <a:pt x="18783" y="2516"/>
                    <a:pt x="18783" y="2516"/>
                  </a:cubicBezTo>
                  <a:lnTo>
                    <a:pt x="3131" y="0"/>
                  </a:lnTo>
                  <a:lnTo>
                    <a:pt x="1253" y="7550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5" name="Shape">
              <a:extLst>
                <a:ext uri="{FF2B5EF4-FFF2-40B4-BE49-F238E27FC236}">
                  <a16:creationId xmlns:a16="http://schemas.microsoft.com/office/drawing/2014/main" id="{83D45A49-6B44-4436-94F5-20A6653482A1}"/>
                </a:ext>
              </a:extLst>
            </p:cNvPr>
            <p:cNvSpPr/>
            <p:nvPr/>
          </p:nvSpPr>
          <p:spPr>
            <a:xfrm>
              <a:off x="35052000" y="19596099"/>
              <a:ext cx="45722" cy="44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0" y="0"/>
                    <a:pt x="3000" y="19131"/>
                    <a:pt x="3600" y="21600"/>
                  </a:cubicBezTo>
                  <a:lnTo>
                    <a:pt x="20400" y="15429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6" name="Shape">
              <a:extLst>
                <a:ext uri="{FF2B5EF4-FFF2-40B4-BE49-F238E27FC236}">
                  <a16:creationId xmlns:a16="http://schemas.microsoft.com/office/drawing/2014/main" id="{7867D50B-6C0A-4DE7-9E61-C02C81FD8D21}"/>
                </a:ext>
              </a:extLst>
            </p:cNvPr>
            <p:cNvSpPr/>
            <p:nvPr/>
          </p:nvSpPr>
          <p:spPr>
            <a:xfrm>
              <a:off x="35521899" y="19608799"/>
              <a:ext cx="62230" cy="562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2" extrusionOk="0">
                  <a:moveTo>
                    <a:pt x="1322" y="14400"/>
                  </a:moveTo>
                  <a:cubicBezTo>
                    <a:pt x="1322" y="14400"/>
                    <a:pt x="7934" y="16800"/>
                    <a:pt x="11461" y="18720"/>
                  </a:cubicBezTo>
                  <a:cubicBezTo>
                    <a:pt x="14988" y="20640"/>
                    <a:pt x="16310" y="21600"/>
                    <a:pt x="18073" y="21120"/>
                  </a:cubicBezTo>
                  <a:cubicBezTo>
                    <a:pt x="19836" y="21120"/>
                    <a:pt x="21600" y="21120"/>
                    <a:pt x="21600" y="21120"/>
                  </a:cubicBezTo>
                  <a:lnTo>
                    <a:pt x="21600" y="5760"/>
                  </a:lnTo>
                  <a:lnTo>
                    <a:pt x="0" y="0"/>
                  </a:lnTo>
                  <a:lnTo>
                    <a:pt x="1322" y="14400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7" name="Shape">
              <a:extLst>
                <a:ext uri="{FF2B5EF4-FFF2-40B4-BE49-F238E27FC236}">
                  <a16:creationId xmlns:a16="http://schemas.microsoft.com/office/drawing/2014/main" id="{8B3AE258-A70D-43C5-AD7D-35625CF7F920}"/>
                </a:ext>
              </a:extLst>
            </p:cNvPr>
            <p:cNvSpPr/>
            <p:nvPr/>
          </p:nvSpPr>
          <p:spPr>
            <a:xfrm>
              <a:off x="35013899" y="18834099"/>
              <a:ext cx="603258" cy="17308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2" extrusionOk="0">
                  <a:moveTo>
                    <a:pt x="21281" y="6538"/>
                  </a:moveTo>
                  <a:cubicBezTo>
                    <a:pt x="21236" y="6348"/>
                    <a:pt x="21190" y="6095"/>
                    <a:pt x="21190" y="5746"/>
                  </a:cubicBezTo>
                  <a:cubicBezTo>
                    <a:pt x="21190" y="5414"/>
                    <a:pt x="20918" y="5129"/>
                    <a:pt x="20918" y="5034"/>
                  </a:cubicBezTo>
                  <a:cubicBezTo>
                    <a:pt x="20918" y="4939"/>
                    <a:pt x="20963" y="4733"/>
                    <a:pt x="20918" y="4622"/>
                  </a:cubicBezTo>
                  <a:cubicBezTo>
                    <a:pt x="20872" y="4511"/>
                    <a:pt x="20690" y="4210"/>
                    <a:pt x="20781" y="4020"/>
                  </a:cubicBezTo>
                  <a:cubicBezTo>
                    <a:pt x="20872" y="3830"/>
                    <a:pt x="20827" y="3403"/>
                    <a:pt x="20690" y="3292"/>
                  </a:cubicBezTo>
                  <a:cubicBezTo>
                    <a:pt x="20554" y="3165"/>
                    <a:pt x="20463" y="2880"/>
                    <a:pt x="20463" y="2722"/>
                  </a:cubicBezTo>
                  <a:cubicBezTo>
                    <a:pt x="20463" y="2579"/>
                    <a:pt x="20417" y="2199"/>
                    <a:pt x="20326" y="2088"/>
                  </a:cubicBezTo>
                  <a:cubicBezTo>
                    <a:pt x="20235" y="1961"/>
                    <a:pt x="20099" y="1740"/>
                    <a:pt x="20099" y="1613"/>
                  </a:cubicBezTo>
                  <a:cubicBezTo>
                    <a:pt x="20099" y="1486"/>
                    <a:pt x="19826" y="1328"/>
                    <a:pt x="19690" y="1312"/>
                  </a:cubicBezTo>
                  <a:cubicBezTo>
                    <a:pt x="19553" y="1296"/>
                    <a:pt x="18962" y="1233"/>
                    <a:pt x="18417" y="1170"/>
                  </a:cubicBezTo>
                  <a:cubicBezTo>
                    <a:pt x="17871" y="1106"/>
                    <a:pt x="14870" y="663"/>
                    <a:pt x="14551" y="615"/>
                  </a:cubicBezTo>
                  <a:cubicBezTo>
                    <a:pt x="14233" y="568"/>
                    <a:pt x="14006" y="457"/>
                    <a:pt x="13687" y="299"/>
                  </a:cubicBezTo>
                  <a:cubicBezTo>
                    <a:pt x="13369" y="140"/>
                    <a:pt x="13142" y="77"/>
                    <a:pt x="11868" y="30"/>
                  </a:cubicBezTo>
                  <a:cubicBezTo>
                    <a:pt x="10595" y="-18"/>
                    <a:pt x="9049" y="-2"/>
                    <a:pt x="8640" y="30"/>
                  </a:cubicBezTo>
                  <a:cubicBezTo>
                    <a:pt x="8231" y="61"/>
                    <a:pt x="8003" y="172"/>
                    <a:pt x="7912" y="251"/>
                  </a:cubicBezTo>
                  <a:cubicBezTo>
                    <a:pt x="7821" y="315"/>
                    <a:pt x="7548" y="378"/>
                    <a:pt x="7276" y="457"/>
                  </a:cubicBezTo>
                  <a:cubicBezTo>
                    <a:pt x="7003" y="536"/>
                    <a:pt x="5411" y="710"/>
                    <a:pt x="4820" y="790"/>
                  </a:cubicBezTo>
                  <a:cubicBezTo>
                    <a:pt x="4229" y="869"/>
                    <a:pt x="1773" y="1122"/>
                    <a:pt x="1682" y="1201"/>
                  </a:cubicBezTo>
                  <a:cubicBezTo>
                    <a:pt x="1592" y="1281"/>
                    <a:pt x="1501" y="1613"/>
                    <a:pt x="1455" y="1692"/>
                  </a:cubicBezTo>
                  <a:cubicBezTo>
                    <a:pt x="1410" y="1787"/>
                    <a:pt x="1364" y="1866"/>
                    <a:pt x="1319" y="1946"/>
                  </a:cubicBezTo>
                  <a:cubicBezTo>
                    <a:pt x="1273" y="2025"/>
                    <a:pt x="909" y="2310"/>
                    <a:pt x="818" y="2421"/>
                  </a:cubicBezTo>
                  <a:cubicBezTo>
                    <a:pt x="682" y="2532"/>
                    <a:pt x="682" y="2769"/>
                    <a:pt x="682" y="2832"/>
                  </a:cubicBezTo>
                  <a:cubicBezTo>
                    <a:pt x="682" y="2896"/>
                    <a:pt x="500" y="3070"/>
                    <a:pt x="591" y="3181"/>
                  </a:cubicBezTo>
                  <a:cubicBezTo>
                    <a:pt x="637" y="3292"/>
                    <a:pt x="637" y="3450"/>
                    <a:pt x="637" y="3513"/>
                  </a:cubicBezTo>
                  <a:cubicBezTo>
                    <a:pt x="637" y="3577"/>
                    <a:pt x="728" y="3830"/>
                    <a:pt x="546" y="4052"/>
                  </a:cubicBezTo>
                  <a:cubicBezTo>
                    <a:pt x="364" y="4258"/>
                    <a:pt x="455" y="4622"/>
                    <a:pt x="273" y="4812"/>
                  </a:cubicBezTo>
                  <a:cubicBezTo>
                    <a:pt x="91" y="5002"/>
                    <a:pt x="91" y="5319"/>
                    <a:pt x="182" y="5493"/>
                  </a:cubicBezTo>
                  <a:cubicBezTo>
                    <a:pt x="227" y="5667"/>
                    <a:pt x="0" y="6395"/>
                    <a:pt x="0" y="6807"/>
                  </a:cubicBezTo>
                  <a:cubicBezTo>
                    <a:pt x="46" y="7219"/>
                    <a:pt x="409" y="8217"/>
                    <a:pt x="455" y="8422"/>
                  </a:cubicBezTo>
                  <a:cubicBezTo>
                    <a:pt x="500" y="8628"/>
                    <a:pt x="682" y="9056"/>
                    <a:pt x="682" y="9183"/>
                  </a:cubicBezTo>
                  <a:cubicBezTo>
                    <a:pt x="682" y="9309"/>
                    <a:pt x="455" y="9705"/>
                    <a:pt x="455" y="9705"/>
                  </a:cubicBezTo>
                  <a:cubicBezTo>
                    <a:pt x="455" y="9705"/>
                    <a:pt x="773" y="9563"/>
                    <a:pt x="864" y="9642"/>
                  </a:cubicBezTo>
                  <a:cubicBezTo>
                    <a:pt x="955" y="9721"/>
                    <a:pt x="1000" y="9753"/>
                    <a:pt x="1273" y="9753"/>
                  </a:cubicBezTo>
                  <a:cubicBezTo>
                    <a:pt x="1546" y="9753"/>
                    <a:pt x="2456" y="9642"/>
                    <a:pt x="2456" y="9642"/>
                  </a:cubicBezTo>
                  <a:lnTo>
                    <a:pt x="2456" y="10006"/>
                  </a:lnTo>
                  <a:cubicBezTo>
                    <a:pt x="2456" y="10006"/>
                    <a:pt x="2501" y="10069"/>
                    <a:pt x="2546" y="10259"/>
                  </a:cubicBezTo>
                  <a:cubicBezTo>
                    <a:pt x="2592" y="10449"/>
                    <a:pt x="2865" y="10687"/>
                    <a:pt x="2865" y="10687"/>
                  </a:cubicBezTo>
                  <a:cubicBezTo>
                    <a:pt x="2865" y="10687"/>
                    <a:pt x="2819" y="11115"/>
                    <a:pt x="2865" y="11273"/>
                  </a:cubicBezTo>
                  <a:cubicBezTo>
                    <a:pt x="2910" y="11431"/>
                    <a:pt x="3138" y="11732"/>
                    <a:pt x="3138" y="11795"/>
                  </a:cubicBezTo>
                  <a:cubicBezTo>
                    <a:pt x="3138" y="11859"/>
                    <a:pt x="3138" y="12571"/>
                    <a:pt x="3138" y="12825"/>
                  </a:cubicBezTo>
                  <a:cubicBezTo>
                    <a:pt x="3138" y="13078"/>
                    <a:pt x="3547" y="13490"/>
                    <a:pt x="3592" y="13664"/>
                  </a:cubicBezTo>
                  <a:cubicBezTo>
                    <a:pt x="3638" y="13838"/>
                    <a:pt x="3547" y="15169"/>
                    <a:pt x="3501" y="15279"/>
                  </a:cubicBezTo>
                  <a:cubicBezTo>
                    <a:pt x="3456" y="15390"/>
                    <a:pt x="3456" y="15549"/>
                    <a:pt x="3410" y="15628"/>
                  </a:cubicBezTo>
                  <a:cubicBezTo>
                    <a:pt x="3365" y="15707"/>
                    <a:pt x="3410" y="16039"/>
                    <a:pt x="3320" y="16230"/>
                  </a:cubicBezTo>
                  <a:cubicBezTo>
                    <a:pt x="3229" y="16420"/>
                    <a:pt x="3138" y="16942"/>
                    <a:pt x="3092" y="17243"/>
                  </a:cubicBezTo>
                  <a:cubicBezTo>
                    <a:pt x="3047" y="17544"/>
                    <a:pt x="3229" y="18526"/>
                    <a:pt x="3229" y="18858"/>
                  </a:cubicBezTo>
                  <a:cubicBezTo>
                    <a:pt x="3229" y="19191"/>
                    <a:pt x="3320" y="19729"/>
                    <a:pt x="3229" y="19856"/>
                  </a:cubicBezTo>
                  <a:cubicBezTo>
                    <a:pt x="3138" y="19983"/>
                    <a:pt x="3183" y="20030"/>
                    <a:pt x="3274" y="20141"/>
                  </a:cubicBezTo>
                  <a:cubicBezTo>
                    <a:pt x="3320" y="20236"/>
                    <a:pt x="3547" y="20648"/>
                    <a:pt x="3729" y="20790"/>
                  </a:cubicBezTo>
                  <a:cubicBezTo>
                    <a:pt x="3911" y="20933"/>
                    <a:pt x="4138" y="21059"/>
                    <a:pt x="4275" y="21170"/>
                  </a:cubicBezTo>
                  <a:cubicBezTo>
                    <a:pt x="4411" y="21281"/>
                    <a:pt x="4729" y="21439"/>
                    <a:pt x="5002" y="21471"/>
                  </a:cubicBezTo>
                  <a:cubicBezTo>
                    <a:pt x="5275" y="21503"/>
                    <a:pt x="6048" y="21582"/>
                    <a:pt x="6730" y="21582"/>
                  </a:cubicBezTo>
                  <a:cubicBezTo>
                    <a:pt x="7412" y="21582"/>
                    <a:pt x="7958" y="21519"/>
                    <a:pt x="8049" y="21424"/>
                  </a:cubicBezTo>
                  <a:cubicBezTo>
                    <a:pt x="8140" y="21329"/>
                    <a:pt x="8185" y="21170"/>
                    <a:pt x="8231" y="21091"/>
                  </a:cubicBezTo>
                  <a:cubicBezTo>
                    <a:pt x="8231" y="21012"/>
                    <a:pt x="8504" y="20933"/>
                    <a:pt x="8640" y="20838"/>
                  </a:cubicBezTo>
                  <a:cubicBezTo>
                    <a:pt x="8776" y="20743"/>
                    <a:pt x="8731" y="20489"/>
                    <a:pt x="8685" y="20331"/>
                  </a:cubicBezTo>
                  <a:cubicBezTo>
                    <a:pt x="8640" y="20173"/>
                    <a:pt x="7640" y="19112"/>
                    <a:pt x="7640" y="19001"/>
                  </a:cubicBezTo>
                  <a:cubicBezTo>
                    <a:pt x="7594" y="18890"/>
                    <a:pt x="7821" y="18399"/>
                    <a:pt x="8003" y="18035"/>
                  </a:cubicBezTo>
                  <a:cubicBezTo>
                    <a:pt x="8185" y="17671"/>
                    <a:pt x="8049" y="17005"/>
                    <a:pt x="7958" y="16815"/>
                  </a:cubicBezTo>
                  <a:cubicBezTo>
                    <a:pt x="7867" y="16625"/>
                    <a:pt x="7776" y="16546"/>
                    <a:pt x="7958" y="16166"/>
                  </a:cubicBezTo>
                  <a:cubicBezTo>
                    <a:pt x="8140" y="15802"/>
                    <a:pt x="8003" y="15454"/>
                    <a:pt x="8003" y="15454"/>
                  </a:cubicBezTo>
                  <a:cubicBezTo>
                    <a:pt x="8367" y="15169"/>
                    <a:pt x="8458" y="14757"/>
                    <a:pt x="8458" y="14614"/>
                  </a:cubicBezTo>
                  <a:cubicBezTo>
                    <a:pt x="8504" y="14472"/>
                    <a:pt x="8913" y="13870"/>
                    <a:pt x="9004" y="13632"/>
                  </a:cubicBezTo>
                  <a:cubicBezTo>
                    <a:pt x="9140" y="13379"/>
                    <a:pt x="9368" y="12952"/>
                    <a:pt x="9458" y="12730"/>
                  </a:cubicBezTo>
                  <a:cubicBezTo>
                    <a:pt x="9549" y="12492"/>
                    <a:pt x="10231" y="12017"/>
                    <a:pt x="10413" y="11859"/>
                  </a:cubicBezTo>
                  <a:cubicBezTo>
                    <a:pt x="10595" y="11701"/>
                    <a:pt x="10823" y="11510"/>
                    <a:pt x="10823" y="11510"/>
                  </a:cubicBezTo>
                  <a:cubicBezTo>
                    <a:pt x="10823" y="11510"/>
                    <a:pt x="10959" y="11542"/>
                    <a:pt x="11004" y="11590"/>
                  </a:cubicBezTo>
                  <a:cubicBezTo>
                    <a:pt x="11050" y="11637"/>
                    <a:pt x="11186" y="11764"/>
                    <a:pt x="11232" y="11827"/>
                  </a:cubicBezTo>
                  <a:cubicBezTo>
                    <a:pt x="11232" y="11891"/>
                    <a:pt x="11323" y="12081"/>
                    <a:pt x="11414" y="12191"/>
                  </a:cubicBezTo>
                  <a:cubicBezTo>
                    <a:pt x="11459" y="12302"/>
                    <a:pt x="11505" y="12508"/>
                    <a:pt x="11550" y="12793"/>
                  </a:cubicBezTo>
                  <a:cubicBezTo>
                    <a:pt x="11596" y="13078"/>
                    <a:pt x="11778" y="13316"/>
                    <a:pt x="11778" y="13442"/>
                  </a:cubicBezTo>
                  <a:cubicBezTo>
                    <a:pt x="11778" y="13569"/>
                    <a:pt x="11823" y="14139"/>
                    <a:pt x="11914" y="14678"/>
                  </a:cubicBezTo>
                  <a:cubicBezTo>
                    <a:pt x="11959" y="15216"/>
                    <a:pt x="12505" y="15485"/>
                    <a:pt x="12505" y="15485"/>
                  </a:cubicBezTo>
                  <a:cubicBezTo>
                    <a:pt x="12505" y="15485"/>
                    <a:pt x="12460" y="15675"/>
                    <a:pt x="12414" y="15786"/>
                  </a:cubicBezTo>
                  <a:cubicBezTo>
                    <a:pt x="12369" y="15897"/>
                    <a:pt x="12232" y="16467"/>
                    <a:pt x="12232" y="16863"/>
                  </a:cubicBezTo>
                  <a:cubicBezTo>
                    <a:pt x="12232" y="17259"/>
                    <a:pt x="12232" y="18130"/>
                    <a:pt x="12278" y="18336"/>
                  </a:cubicBezTo>
                  <a:cubicBezTo>
                    <a:pt x="12323" y="18542"/>
                    <a:pt x="12460" y="19777"/>
                    <a:pt x="12460" y="19777"/>
                  </a:cubicBezTo>
                  <a:cubicBezTo>
                    <a:pt x="12460" y="19777"/>
                    <a:pt x="12414" y="19856"/>
                    <a:pt x="12278" y="19951"/>
                  </a:cubicBezTo>
                  <a:cubicBezTo>
                    <a:pt x="12142" y="20046"/>
                    <a:pt x="11823" y="20236"/>
                    <a:pt x="11823" y="20410"/>
                  </a:cubicBezTo>
                  <a:cubicBezTo>
                    <a:pt x="11823" y="20584"/>
                    <a:pt x="12005" y="20600"/>
                    <a:pt x="12141" y="20711"/>
                  </a:cubicBezTo>
                  <a:cubicBezTo>
                    <a:pt x="12232" y="20822"/>
                    <a:pt x="12278" y="20933"/>
                    <a:pt x="12187" y="21044"/>
                  </a:cubicBezTo>
                  <a:cubicBezTo>
                    <a:pt x="12141" y="21155"/>
                    <a:pt x="12096" y="21234"/>
                    <a:pt x="12096" y="21313"/>
                  </a:cubicBezTo>
                  <a:cubicBezTo>
                    <a:pt x="12096" y="21392"/>
                    <a:pt x="12142" y="21360"/>
                    <a:pt x="12369" y="21392"/>
                  </a:cubicBezTo>
                  <a:cubicBezTo>
                    <a:pt x="12596" y="21408"/>
                    <a:pt x="12778" y="21424"/>
                    <a:pt x="13051" y="21424"/>
                  </a:cubicBezTo>
                  <a:cubicBezTo>
                    <a:pt x="13324" y="21424"/>
                    <a:pt x="13915" y="21487"/>
                    <a:pt x="14279" y="21487"/>
                  </a:cubicBezTo>
                  <a:cubicBezTo>
                    <a:pt x="14597" y="21487"/>
                    <a:pt x="15643" y="21424"/>
                    <a:pt x="15870" y="21360"/>
                  </a:cubicBezTo>
                  <a:cubicBezTo>
                    <a:pt x="16098" y="21297"/>
                    <a:pt x="16371" y="21091"/>
                    <a:pt x="16416" y="21012"/>
                  </a:cubicBezTo>
                  <a:cubicBezTo>
                    <a:pt x="16462" y="20933"/>
                    <a:pt x="16325" y="20759"/>
                    <a:pt x="16234" y="20648"/>
                  </a:cubicBezTo>
                  <a:cubicBezTo>
                    <a:pt x="16143" y="20537"/>
                    <a:pt x="15916" y="20442"/>
                    <a:pt x="15916" y="20394"/>
                  </a:cubicBezTo>
                  <a:cubicBezTo>
                    <a:pt x="15916" y="20347"/>
                    <a:pt x="16098" y="20252"/>
                    <a:pt x="16325" y="20109"/>
                  </a:cubicBezTo>
                  <a:cubicBezTo>
                    <a:pt x="16507" y="19967"/>
                    <a:pt x="16643" y="19603"/>
                    <a:pt x="16734" y="19428"/>
                  </a:cubicBezTo>
                  <a:cubicBezTo>
                    <a:pt x="16825" y="19254"/>
                    <a:pt x="16825" y="18953"/>
                    <a:pt x="16871" y="18858"/>
                  </a:cubicBezTo>
                  <a:cubicBezTo>
                    <a:pt x="16916" y="18779"/>
                    <a:pt x="17098" y="18431"/>
                    <a:pt x="17144" y="18162"/>
                  </a:cubicBezTo>
                  <a:cubicBezTo>
                    <a:pt x="17189" y="17876"/>
                    <a:pt x="17053" y="17370"/>
                    <a:pt x="17053" y="17306"/>
                  </a:cubicBezTo>
                  <a:cubicBezTo>
                    <a:pt x="17053" y="17243"/>
                    <a:pt x="17098" y="17148"/>
                    <a:pt x="17098" y="17037"/>
                  </a:cubicBezTo>
                  <a:cubicBezTo>
                    <a:pt x="17098" y="16926"/>
                    <a:pt x="17053" y="16610"/>
                    <a:pt x="17053" y="16499"/>
                  </a:cubicBezTo>
                  <a:cubicBezTo>
                    <a:pt x="17053" y="16388"/>
                    <a:pt x="16962" y="16150"/>
                    <a:pt x="17007" y="16055"/>
                  </a:cubicBezTo>
                  <a:cubicBezTo>
                    <a:pt x="17053" y="15960"/>
                    <a:pt x="17144" y="15533"/>
                    <a:pt x="17235" y="15216"/>
                  </a:cubicBezTo>
                  <a:cubicBezTo>
                    <a:pt x="17325" y="14899"/>
                    <a:pt x="17462" y="13822"/>
                    <a:pt x="17462" y="13696"/>
                  </a:cubicBezTo>
                  <a:cubicBezTo>
                    <a:pt x="17462" y="13569"/>
                    <a:pt x="17689" y="13347"/>
                    <a:pt x="17735" y="13189"/>
                  </a:cubicBezTo>
                  <a:cubicBezTo>
                    <a:pt x="17780" y="13031"/>
                    <a:pt x="18190" y="11701"/>
                    <a:pt x="18235" y="11558"/>
                  </a:cubicBezTo>
                  <a:cubicBezTo>
                    <a:pt x="18281" y="11415"/>
                    <a:pt x="18326" y="11178"/>
                    <a:pt x="18371" y="11035"/>
                  </a:cubicBezTo>
                  <a:cubicBezTo>
                    <a:pt x="18417" y="10893"/>
                    <a:pt x="18281" y="10766"/>
                    <a:pt x="18326" y="10735"/>
                  </a:cubicBezTo>
                  <a:cubicBezTo>
                    <a:pt x="18371" y="10687"/>
                    <a:pt x="18417" y="10655"/>
                    <a:pt x="18508" y="10529"/>
                  </a:cubicBezTo>
                  <a:cubicBezTo>
                    <a:pt x="18553" y="10386"/>
                    <a:pt x="18508" y="10228"/>
                    <a:pt x="18508" y="10228"/>
                  </a:cubicBezTo>
                  <a:cubicBezTo>
                    <a:pt x="18508" y="10228"/>
                    <a:pt x="18735" y="10275"/>
                    <a:pt x="18781" y="10228"/>
                  </a:cubicBezTo>
                  <a:cubicBezTo>
                    <a:pt x="18826" y="10180"/>
                    <a:pt x="18735" y="9864"/>
                    <a:pt x="18735" y="9864"/>
                  </a:cubicBezTo>
                  <a:cubicBezTo>
                    <a:pt x="18735" y="9864"/>
                    <a:pt x="20008" y="10054"/>
                    <a:pt x="20236" y="10069"/>
                  </a:cubicBezTo>
                  <a:cubicBezTo>
                    <a:pt x="20418" y="10085"/>
                    <a:pt x="20463" y="10085"/>
                    <a:pt x="20554" y="10069"/>
                  </a:cubicBezTo>
                  <a:cubicBezTo>
                    <a:pt x="20645" y="10054"/>
                    <a:pt x="20781" y="10149"/>
                    <a:pt x="20781" y="10149"/>
                  </a:cubicBezTo>
                  <a:cubicBezTo>
                    <a:pt x="20781" y="10149"/>
                    <a:pt x="21009" y="9943"/>
                    <a:pt x="21054" y="9848"/>
                  </a:cubicBezTo>
                  <a:cubicBezTo>
                    <a:pt x="21100" y="9753"/>
                    <a:pt x="21191" y="9436"/>
                    <a:pt x="21236" y="9309"/>
                  </a:cubicBezTo>
                  <a:cubicBezTo>
                    <a:pt x="21282" y="9183"/>
                    <a:pt x="21509" y="8708"/>
                    <a:pt x="21509" y="8565"/>
                  </a:cubicBezTo>
                  <a:cubicBezTo>
                    <a:pt x="21509" y="8407"/>
                    <a:pt x="21600" y="8201"/>
                    <a:pt x="21600" y="8011"/>
                  </a:cubicBezTo>
                  <a:cubicBezTo>
                    <a:pt x="21327" y="7757"/>
                    <a:pt x="21327" y="6728"/>
                    <a:pt x="21281" y="6538"/>
                  </a:cubicBezTo>
                  <a:close/>
                  <a:moveTo>
                    <a:pt x="3911" y="6601"/>
                  </a:moveTo>
                  <a:cubicBezTo>
                    <a:pt x="3865" y="6791"/>
                    <a:pt x="3547" y="7282"/>
                    <a:pt x="3183" y="7314"/>
                  </a:cubicBezTo>
                  <a:cubicBezTo>
                    <a:pt x="3183" y="7314"/>
                    <a:pt x="3183" y="7156"/>
                    <a:pt x="3092" y="7092"/>
                  </a:cubicBezTo>
                  <a:cubicBezTo>
                    <a:pt x="3047" y="7029"/>
                    <a:pt x="3092" y="6886"/>
                    <a:pt x="3092" y="6886"/>
                  </a:cubicBezTo>
                  <a:cubicBezTo>
                    <a:pt x="3092" y="6886"/>
                    <a:pt x="3183" y="6823"/>
                    <a:pt x="3183" y="6681"/>
                  </a:cubicBezTo>
                  <a:cubicBezTo>
                    <a:pt x="3183" y="6538"/>
                    <a:pt x="3047" y="6443"/>
                    <a:pt x="3137" y="6364"/>
                  </a:cubicBezTo>
                  <a:cubicBezTo>
                    <a:pt x="3228" y="6285"/>
                    <a:pt x="3410" y="6047"/>
                    <a:pt x="3501" y="5889"/>
                  </a:cubicBezTo>
                  <a:cubicBezTo>
                    <a:pt x="3547" y="5730"/>
                    <a:pt x="3547" y="5635"/>
                    <a:pt x="3592" y="5509"/>
                  </a:cubicBezTo>
                  <a:cubicBezTo>
                    <a:pt x="3638" y="5366"/>
                    <a:pt x="3683" y="5224"/>
                    <a:pt x="3820" y="5192"/>
                  </a:cubicBezTo>
                  <a:cubicBezTo>
                    <a:pt x="3820" y="5192"/>
                    <a:pt x="3911" y="5224"/>
                    <a:pt x="4001" y="5572"/>
                  </a:cubicBezTo>
                  <a:cubicBezTo>
                    <a:pt x="4138" y="5905"/>
                    <a:pt x="3956" y="6411"/>
                    <a:pt x="3911" y="6601"/>
                  </a:cubicBezTo>
                  <a:close/>
                  <a:moveTo>
                    <a:pt x="17734" y="7647"/>
                  </a:moveTo>
                  <a:cubicBezTo>
                    <a:pt x="17734" y="7647"/>
                    <a:pt x="17734" y="7441"/>
                    <a:pt x="17553" y="7108"/>
                  </a:cubicBezTo>
                  <a:cubicBezTo>
                    <a:pt x="17553" y="7108"/>
                    <a:pt x="17825" y="7187"/>
                    <a:pt x="17916" y="7314"/>
                  </a:cubicBezTo>
                  <a:cubicBezTo>
                    <a:pt x="17962" y="7425"/>
                    <a:pt x="17734" y="7647"/>
                    <a:pt x="17734" y="7647"/>
                  </a:cubicBezTo>
                  <a:close/>
                </a:path>
              </a:pathLst>
            </a:custGeom>
            <a:solidFill>
              <a:schemeClr val="tx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8" name="Shape">
              <a:extLst>
                <a:ext uri="{FF2B5EF4-FFF2-40B4-BE49-F238E27FC236}">
                  <a16:creationId xmlns:a16="http://schemas.microsoft.com/office/drawing/2014/main" id="{E97BE003-6D20-4F24-87FE-0B99A52F2D57}"/>
                </a:ext>
              </a:extLst>
            </p:cNvPr>
            <p:cNvSpPr/>
            <p:nvPr/>
          </p:nvSpPr>
          <p:spPr>
            <a:xfrm>
              <a:off x="35407599" y="18694400"/>
              <a:ext cx="18035" cy="56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1" h="19656" extrusionOk="0">
                  <a:moveTo>
                    <a:pt x="20162" y="917"/>
                  </a:moveTo>
                  <a:cubicBezTo>
                    <a:pt x="18720" y="-846"/>
                    <a:pt x="10081" y="477"/>
                    <a:pt x="10081" y="477"/>
                  </a:cubicBezTo>
                  <a:lnTo>
                    <a:pt x="0" y="19431"/>
                  </a:lnTo>
                  <a:cubicBezTo>
                    <a:pt x="14402" y="20754"/>
                    <a:pt x="14402" y="15905"/>
                    <a:pt x="15844" y="13701"/>
                  </a:cubicBezTo>
                  <a:cubicBezTo>
                    <a:pt x="17279" y="11055"/>
                    <a:pt x="21600" y="2239"/>
                    <a:pt x="20162" y="917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9" name="Shape">
              <a:extLst>
                <a:ext uri="{FF2B5EF4-FFF2-40B4-BE49-F238E27FC236}">
                  <a16:creationId xmlns:a16="http://schemas.microsoft.com/office/drawing/2014/main" id="{D5DCBB77-C58A-48FB-A82C-AC5E26158472}"/>
                </a:ext>
              </a:extLst>
            </p:cNvPr>
            <p:cNvSpPr/>
            <p:nvPr/>
          </p:nvSpPr>
          <p:spPr>
            <a:xfrm>
              <a:off x="35229799" y="18694400"/>
              <a:ext cx="25845" cy="551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9" h="20407" extrusionOk="0">
                  <a:moveTo>
                    <a:pt x="9614" y="216"/>
                  </a:moveTo>
                  <a:cubicBezTo>
                    <a:pt x="1386" y="-723"/>
                    <a:pt x="1386" y="1625"/>
                    <a:pt x="359" y="3033"/>
                  </a:cubicBezTo>
                  <a:cubicBezTo>
                    <a:pt x="-671" y="4912"/>
                    <a:pt x="359" y="12894"/>
                    <a:pt x="5501" y="16651"/>
                  </a:cubicBezTo>
                  <a:cubicBezTo>
                    <a:pt x="10644" y="20877"/>
                    <a:pt x="17843" y="18999"/>
                    <a:pt x="19899" y="19938"/>
                  </a:cubicBezTo>
                  <a:cubicBezTo>
                    <a:pt x="19899" y="19938"/>
                    <a:pt x="19899" y="20407"/>
                    <a:pt x="20929" y="20407"/>
                  </a:cubicBezTo>
                  <a:lnTo>
                    <a:pt x="9614" y="216"/>
                  </a:lnTo>
                  <a:cubicBezTo>
                    <a:pt x="9614" y="216"/>
                    <a:pt x="9614" y="216"/>
                    <a:pt x="9614" y="216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0" name="Shape">
              <a:extLst>
                <a:ext uri="{FF2B5EF4-FFF2-40B4-BE49-F238E27FC236}">
                  <a16:creationId xmlns:a16="http://schemas.microsoft.com/office/drawing/2014/main" id="{5573663E-BAB7-48A6-A387-0CDCEB0DE017}"/>
                </a:ext>
              </a:extLst>
            </p:cNvPr>
            <p:cNvSpPr/>
            <p:nvPr/>
          </p:nvSpPr>
          <p:spPr>
            <a:xfrm>
              <a:off x="35242500" y="18554700"/>
              <a:ext cx="182886" cy="235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1" h="21499" extrusionOk="0">
                  <a:moveTo>
                    <a:pt x="20855" y="10568"/>
                  </a:moveTo>
                  <a:cubicBezTo>
                    <a:pt x="21153" y="9871"/>
                    <a:pt x="21451" y="7084"/>
                    <a:pt x="21451" y="6387"/>
                  </a:cubicBezTo>
                  <a:cubicBezTo>
                    <a:pt x="21451" y="5691"/>
                    <a:pt x="20259" y="4878"/>
                    <a:pt x="20259" y="4878"/>
                  </a:cubicBezTo>
                  <a:lnTo>
                    <a:pt x="21004" y="5110"/>
                  </a:lnTo>
                  <a:cubicBezTo>
                    <a:pt x="20855" y="4529"/>
                    <a:pt x="19664" y="3484"/>
                    <a:pt x="18621" y="2671"/>
                  </a:cubicBezTo>
                  <a:cubicBezTo>
                    <a:pt x="17578" y="1858"/>
                    <a:pt x="15939" y="1278"/>
                    <a:pt x="15194" y="1045"/>
                  </a:cubicBezTo>
                  <a:cubicBezTo>
                    <a:pt x="14450" y="929"/>
                    <a:pt x="11917" y="697"/>
                    <a:pt x="11917" y="697"/>
                  </a:cubicBezTo>
                  <a:lnTo>
                    <a:pt x="12811" y="232"/>
                  </a:lnTo>
                  <a:cubicBezTo>
                    <a:pt x="11471" y="348"/>
                    <a:pt x="10130" y="813"/>
                    <a:pt x="10130" y="813"/>
                  </a:cubicBezTo>
                  <a:lnTo>
                    <a:pt x="10875" y="0"/>
                  </a:lnTo>
                  <a:cubicBezTo>
                    <a:pt x="10577" y="232"/>
                    <a:pt x="6257" y="1161"/>
                    <a:pt x="5512" y="1394"/>
                  </a:cubicBezTo>
                  <a:cubicBezTo>
                    <a:pt x="4618" y="1742"/>
                    <a:pt x="3873" y="2206"/>
                    <a:pt x="3128" y="2787"/>
                  </a:cubicBezTo>
                  <a:cubicBezTo>
                    <a:pt x="2384" y="3484"/>
                    <a:pt x="1788" y="4529"/>
                    <a:pt x="1788" y="4529"/>
                  </a:cubicBezTo>
                  <a:cubicBezTo>
                    <a:pt x="894" y="4761"/>
                    <a:pt x="447" y="5574"/>
                    <a:pt x="149" y="6271"/>
                  </a:cubicBezTo>
                  <a:cubicBezTo>
                    <a:pt x="-149" y="6968"/>
                    <a:pt x="149" y="8013"/>
                    <a:pt x="149" y="9174"/>
                  </a:cubicBezTo>
                  <a:cubicBezTo>
                    <a:pt x="149" y="10219"/>
                    <a:pt x="0" y="12077"/>
                    <a:pt x="0" y="12542"/>
                  </a:cubicBezTo>
                  <a:lnTo>
                    <a:pt x="1639" y="17768"/>
                  </a:lnTo>
                  <a:cubicBezTo>
                    <a:pt x="1788" y="18000"/>
                    <a:pt x="1937" y="18348"/>
                    <a:pt x="2086" y="18929"/>
                  </a:cubicBezTo>
                  <a:cubicBezTo>
                    <a:pt x="2533" y="19278"/>
                    <a:pt x="3128" y="19858"/>
                    <a:pt x="3278" y="20323"/>
                  </a:cubicBezTo>
                  <a:cubicBezTo>
                    <a:pt x="3575" y="21135"/>
                    <a:pt x="4618" y="21484"/>
                    <a:pt x="5065" y="21368"/>
                  </a:cubicBezTo>
                  <a:cubicBezTo>
                    <a:pt x="5512" y="21252"/>
                    <a:pt x="6108" y="20555"/>
                    <a:pt x="7150" y="20787"/>
                  </a:cubicBezTo>
                  <a:cubicBezTo>
                    <a:pt x="8193" y="21019"/>
                    <a:pt x="8789" y="21600"/>
                    <a:pt x="9683" y="21484"/>
                  </a:cubicBezTo>
                  <a:cubicBezTo>
                    <a:pt x="10576" y="21368"/>
                    <a:pt x="11470" y="20671"/>
                    <a:pt x="12215" y="20671"/>
                  </a:cubicBezTo>
                  <a:cubicBezTo>
                    <a:pt x="12960" y="20671"/>
                    <a:pt x="13704" y="21019"/>
                    <a:pt x="14598" y="21019"/>
                  </a:cubicBezTo>
                  <a:cubicBezTo>
                    <a:pt x="15492" y="21019"/>
                    <a:pt x="16982" y="20439"/>
                    <a:pt x="17428" y="19974"/>
                  </a:cubicBezTo>
                  <a:cubicBezTo>
                    <a:pt x="17726" y="19742"/>
                    <a:pt x="18173" y="19626"/>
                    <a:pt x="18620" y="19510"/>
                  </a:cubicBezTo>
                  <a:cubicBezTo>
                    <a:pt x="18918" y="18813"/>
                    <a:pt x="19365" y="18116"/>
                    <a:pt x="19365" y="18116"/>
                  </a:cubicBezTo>
                  <a:cubicBezTo>
                    <a:pt x="19365" y="18116"/>
                    <a:pt x="19365" y="18116"/>
                    <a:pt x="19365" y="18116"/>
                  </a:cubicBezTo>
                  <a:lnTo>
                    <a:pt x="20408" y="13123"/>
                  </a:lnTo>
                  <a:cubicBezTo>
                    <a:pt x="20259" y="13239"/>
                    <a:pt x="20408" y="11265"/>
                    <a:pt x="20855" y="10568"/>
                  </a:cubicBezTo>
                  <a:close/>
                </a:path>
              </a:pathLst>
            </a:custGeom>
            <a:solidFill>
              <a:schemeClr val="tx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23" name="Rounded Rectangle 40">
            <a:extLst>
              <a:ext uri="{FF2B5EF4-FFF2-40B4-BE49-F238E27FC236}">
                <a16:creationId xmlns:a16="http://schemas.microsoft.com/office/drawing/2014/main" id="{8B930DAD-F8D1-4299-B063-B7401B8BD3BF}"/>
              </a:ext>
            </a:extLst>
          </p:cNvPr>
          <p:cNvSpPr/>
          <p:nvPr/>
        </p:nvSpPr>
        <p:spPr>
          <a:xfrm>
            <a:off x="607758" y="1242999"/>
            <a:ext cx="45719" cy="1289304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41">
            <a:extLst>
              <a:ext uri="{FF2B5EF4-FFF2-40B4-BE49-F238E27FC236}">
                <a16:creationId xmlns:a16="http://schemas.microsoft.com/office/drawing/2014/main" id="{B1CE7BF7-FEB6-487E-9403-640F170A5120}"/>
              </a:ext>
            </a:extLst>
          </p:cNvPr>
          <p:cNvSpPr/>
          <p:nvPr/>
        </p:nvSpPr>
        <p:spPr>
          <a:xfrm>
            <a:off x="607758" y="2948093"/>
            <a:ext cx="45719" cy="1289304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ounded Rectangle 42">
            <a:extLst>
              <a:ext uri="{FF2B5EF4-FFF2-40B4-BE49-F238E27FC236}">
                <a16:creationId xmlns:a16="http://schemas.microsoft.com/office/drawing/2014/main" id="{18341C36-75EB-4EFD-8153-F1B870612C37}"/>
              </a:ext>
            </a:extLst>
          </p:cNvPr>
          <p:cNvSpPr/>
          <p:nvPr/>
        </p:nvSpPr>
        <p:spPr>
          <a:xfrm>
            <a:off x="607758" y="4653187"/>
            <a:ext cx="45719" cy="1289304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15FD2F48-56EF-4603-87E6-52616E8BBED9}"/>
              </a:ext>
            </a:extLst>
          </p:cNvPr>
          <p:cNvGrpSpPr/>
          <p:nvPr/>
        </p:nvGrpSpPr>
        <p:grpSpPr>
          <a:xfrm>
            <a:off x="827379" y="2947244"/>
            <a:ext cx="2926080" cy="1290153"/>
            <a:chOff x="332936" y="2627766"/>
            <a:chExt cx="2926080" cy="1290153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99C7727F-89EE-4B13-A72B-55FAFC4A9B29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80874E9D-C20F-4FB7-922D-6A4E82B2A87F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E3746D56-2F68-4613-8304-0C3E55B7CB62}"/>
              </a:ext>
            </a:extLst>
          </p:cNvPr>
          <p:cNvGrpSpPr/>
          <p:nvPr/>
        </p:nvGrpSpPr>
        <p:grpSpPr>
          <a:xfrm>
            <a:off x="827379" y="4652338"/>
            <a:ext cx="2926080" cy="1290153"/>
            <a:chOff x="332936" y="4652338"/>
            <a:chExt cx="2926080" cy="1290153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560EDB86-7811-4D25-AAD8-99E61CEC57B8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DEDD3DA6-6CEF-4816-8972-C33EEB28A4C2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CB3230AF-1748-4C71-BAEB-8BE43F420AF7}"/>
              </a:ext>
            </a:extLst>
          </p:cNvPr>
          <p:cNvGrpSpPr/>
          <p:nvPr/>
        </p:nvGrpSpPr>
        <p:grpSpPr>
          <a:xfrm>
            <a:off x="827379" y="1242150"/>
            <a:ext cx="2926080" cy="1290153"/>
            <a:chOff x="332936" y="2627766"/>
            <a:chExt cx="2926080" cy="1290153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D1218AEE-2342-43F1-A10F-CF31C1E1AC50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82C9C088-239B-4D8E-B0DB-585089746EA8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Super Businessman – Slide Template</a:t>
            </a:r>
          </a:p>
        </p:txBody>
      </p:sp>
    </p:spTree>
    <p:extLst>
      <p:ext uri="{BB962C8B-B14F-4D97-AF65-F5344CB8AC3E}">
        <p14:creationId xmlns:p14="http://schemas.microsoft.com/office/powerpoint/2010/main" val="30805259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Group 34">
            <a:extLst>
              <a:ext uri="{FF2B5EF4-FFF2-40B4-BE49-F238E27FC236}">
                <a16:creationId xmlns:a16="http://schemas.microsoft.com/office/drawing/2014/main" id="{80E3A007-E9CB-443E-A40E-B703F6439F7D}"/>
              </a:ext>
            </a:extLst>
          </p:cNvPr>
          <p:cNvGrpSpPr/>
          <p:nvPr/>
        </p:nvGrpSpPr>
        <p:grpSpPr>
          <a:xfrm>
            <a:off x="4325547" y="318409"/>
            <a:ext cx="6883763" cy="5841904"/>
            <a:chOff x="34531300" y="17462500"/>
            <a:chExt cx="3728716" cy="3164374"/>
          </a:xfrm>
        </p:grpSpPr>
        <p:sp>
          <p:nvSpPr>
            <p:cNvPr id="36" name="Shape">
              <a:extLst>
                <a:ext uri="{FF2B5EF4-FFF2-40B4-BE49-F238E27FC236}">
                  <a16:creationId xmlns:a16="http://schemas.microsoft.com/office/drawing/2014/main" id="{10105F93-9FE2-4293-8D32-6215602E4C6B}"/>
                </a:ext>
              </a:extLst>
            </p:cNvPr>
            <p:cNvSpPr/>
            <p:nvPr/>
          </p:nvSpPr>
          <p:spPr>
            <a:xfrm>
              <a:off x="35191699" y="17462500"/>
              <a:ext cx="2710180" cy="25806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468" y="21600"/>
                  </a:moveTo>
                  <a:cubicBezTo>
                    <a:pt x="21559" y="20633"/>
                    <a:pt x="21600" y="19655"/>
                    <a:pt x="21600" y="18645"/>
                  </a:cubicBezTo>
                  <a:cubicBezTo>
                    <a:pt x="21600" y="8344"/>
                    <a:pt x="16762" y="0"/>
                    <a:pt x="10800" y="0"/>
                  </a:cubicBezTo>
                  <a:cubicBezTo>
                    <a:pt x="4838" y="0"/>
                    <a:pt x="0" y="8344"/>
                    <a:pt x="0" y="18645"/>
                  </a:cubicBezTo>
                  <a:cubicBezTo>
                    <a:pt x="0" y="19655"/>
                    <a:pt x="51" y="20643"/>
                    <a:pt x="132" y="21600"/>
                  </a:cubicBezTo>
                  <a:lnTo>
                    <a:pt x="21468" y="2160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7" name="Shape">
              <a:extLst>
                <a:ext uri="{FF2B5EF4-FFF2-40B4-BE49-F238E27FC236}">
                  <a16:creationId xmlns:a16="http://schemas.microsoft.com/office/drawing/2014/main" id="{76077243-C579-4B4D-A279-BE48B144CD45}"/>
                </a:ext>
              </a:extLst>
            </p:cNvPr>
            <p:cNvSpPr/>
            <p:nvPr/>
          </p:nvSpPr>
          <p:spPr>
            <a:xfrm>
              <a:off x="35204399" y="17881600"/>
              <a:ext cx="2424443" cy="27051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448"/>
                  </a:moveTo>
                  <a:lnTo>
                    <a:pt x="362" y="21580"/>
                  </a:lnTo>
                  <a:lnTo>
                    <a:pt x="6698" y="17209"/>
                  </a:lnTo>
                  <a:cubicBezTo>
                    <a:pt x="6698" y="17199"/>
                    <a:pt x="6698" y="17199"/>
                    <a:pt x="6710" y="17189"/>
                  </a:cubicBezTo>
                  <a:cubicBezTo>
                    <a:pt x="6744" y="17077"/>
                    <a:pt x="6789" y="16966"/>
                    <a:pt x="6823" y="16864"/>
                  </a:cubicBezTo>
                  <a:cubicBezTo>
                    <a:pt x="6868" y="16722"/>
                    <a:pt x="6913" y="16580"/>
                    <a:pt x="6970" y="16448"/>
                  </a:cubicBezTo>
                  <a:cubicBezTo>
                    <a:pt x="7026" y="16307"/>
                    <a:pt x="7072" y="16154"/>
                    <a:pt x="7128" y="16012"/>
                  </a:cubicBezTo>
                  <a:cubicBezTo>
                    <a:pt x="7174" y="15891"/>
                    <a:pt x="7219" y="15769"/>
                    <a:pt x="7253" y="15647"/>
                  </a:cubicBezTo>
                  <a:cubicBezTo>
                    <a:pt x="7287" y="15566"/>
                    <a:pt x="7309" y="15485"/>
                    <a:pt x="7343" y="15404"/>
                  </a:cubicBezTo>
                  <a:cubicBezTo>
                    <a:pt x="7377" y="15292"/>
                    <a:pt x="7423" y="15191"/>
                    <a:pt x="7445" y="15079"/>
                  </a:cubicBezTo>
                  <a:cubicBezTo>
                    <a:pt x="7468" y="14978"/>
                    <a:pt x="7502" y="14877"/>
                    <a:pt x="7502" y="14775"/>
                  </a:cubicBezTo>
                  <a:cubicBezTo>
                    <a:pt x="7502" y="14664"/>
                    <a:pt x="7490" y="14542"/>
                    <a:pt x="7479" y="14430"/>
                  </a:cubicBezTo>
                  <a:cubicBezTo>
                    <a:pt x="7468" y="14359"/>
                    <a:pt x="7456" y="14288"/>
                    <a:pt x="7445" y="14217"/>
                  </a:cubicBezTo>
                  <a:cubicBezTo>
                    <a:pt x="7434" y="14116"/>
                    <a:pt x="7400" y="14005"/>
                    <a:pt x="7400" y="13903"/>
                  </a:cubicBezTo>
                  <a:cubicBezTo>
                    <a:pt x="7389" y="13751"/>
                    <a:pt x="7411" y="13599"/>
                    <a:pt x="7456" y="13457"/>
                  </a:cubicBezTo>
                  <a:cubicBezTo>
                    <a:pt x="7490" y="13325"/>
                    <a:pt x="7524" y="13183"/>
                    <a:pt x="7581" y="13051"/>
                  </a:cubicBezTo>
                  <a:cubicBezTo>
                    <a:pt x="7649" y="12879"/>
                    <a:pt x="7739" y="12707"/>
                    <a:pt x="7807" y="12534"/>
                  </a:cubicBezTo>
                  <a:cubicBezTo>
                    <a:pt x="7898" y="12321"/>
                    <a:pt x="7988" y="12108"/>
                    <a:pt x="8090" y="11905"/>
                  </a:cubicBezTo>
                  <a:cubicBezTo>
                    <a:pt x="8158" y="11743"/>
                    <a:pt x="8237" y="11581"/>
                    <a:pt x="8305" y="11419"/>
                  </a:cubicBezTo>
                  <a:cubicBezTo>
                    <a:pt x="8350" y="11317"/>
                    <a:pt x="8396" y="11226"/>
                    <a:pt x="8441" y="11125"/>
                  </a:cubicBezTo>
                  <a:cubicBezTo>
                    <a:pt x="8509" y="10962"/>
                    <a:pt x="8565" y="10800"/>
                    <a:pt x="8611" y="10638"/>
                  </a:cubicBezTo>
                  <a:cubicBezTo>
                    <a:pt x="8645" y="10546"/>
                    <a:pt x="8667" y="10455"/>
                    <a:pt x="8678" y="10364"/>
                  </a:cubicBezTo>
                  <a:cubicBezTo>
                    <a:pt x="8701" y="10263"/>
                    <a:pt x="8712" y="10161"/>
                    <a:pt x="8735" y="10060"/>
                  </a:cubicBezTo>
                  <a:cubicBezTo>
                    <a:pt x="8758" y="9958"/>
                    <a:pt x="8792" y="9867"/>
                    <a:pt x="8814" y="9766"/>
                  </a:cubicBezTo>
                  <a:cubicBezTo>
                    <a:pt x="8826" y="9695"/>
                    <a:pt x="8893" y="9695"/>
                    <a:pt x="8939" y="9685"/>
                  </a:cubicBezTo>
                  <a:cubicBezTo>
                    <a:pt x="8984" y="9685"/>
                    <a:pt x="9052" y="9685"/>
                    <a:pt x="9063" y="9745"/>
                  </a:cubicBezTo>
                  <a:cubicBezTo>
                    <a:pt x="9086" y="9827"/>
                    <a:pt x="9097" y="9897"/>
                    <a:pt x="9120" y="9979"/>
                  </a:cubicBezTo>
                  <a:cubicBezTo>
                    <a:pt x="9131" y="10039"/>
                    <a:pt x="9142" y="10090"/>
                    <a:pt x="9154" y="10151"/>
                  </a:cubicBezTo>
                  <a:cubicBezTo>
                    <a:pt x="9176" y="10263"/>
                    <a:pt x="9210" y="10374"/>
                    <a:pt x="9233" y="10486"/>
                  </a:cubicBezTo>
                  <a:cubicBezTo>
                    <a:pt x="9256" y="10587"/>
                    <a:pt x="9267" y="10688"/>
                    <a:pt x="9289" y="10790"/>
                  </a:cubicBezTo>
                  <a:cubicBezTo>
                    <a:pt x="9346" y="10962"/>
                    <a:pt x="9414" y="11125"/>
                    <a:pt x="9482" y="11297"/>
                  </a:cubicBezTo>
                  <a:cubicBezTo>
                    <a:pt x="9561" y="11469"/>
                    <a:pt x="9640" y="11642"/>
                    <a:pt x="9731" y="11814"/>
                  </a:cubicBezTo>
                  <a:cubicBezTo>
                    <a:pt x="9821" y="11986"/>
                    <a:pt x="9912" y="12159"/>
                    <a:pt x="9991" y="12341"/>
                  </a:cubicBezTo>
                  <a:cubicBezTo>
                    <a:pt x="10082" y="12534"/>
                    <a:pt x="10172" y="12727"/>
                    <a:pt x="10263" y="12919"/>
                  </a:cubicBezTo>
                  <a:cubicBezTo>
                    <a:pt x="10296" y="12990"/>
                    <a:pt x="10319" y="13072"/>
                    <a:pt x="10353" y="13143"/>
                  </a:cubicBezTo>
                  <a:cubicBezTo>
                    <a:pt x="10387" y="13244"/>
                    <a:pt x="10410" y="13345"/>
                    <a:pt x="10444" y="13457"/>
                  </a:cubicBezTo>
                  <a:cubicBezTo>
                    <a:pt x="10466" y="13548"/>
                    <a:pt x="10489" y="13650"/>
                    <a:pt x="10489" y="13741"/>
                  </a:cubicBezTo>
                  <a:cubicBezTo>
                    <a:pt x="10500" y="13913"/>
                    <a:pt x="10477" y="14076"/>
                    <a:pt x="10444" y="14238"/>
                  </a:cubicBezTo>
                  <a:cubicBezTo>
                    <a:pt x="10421" y="14349"/>
                    <a:pt x="10398" y="14471"/>
                    <a:pt x="10387" y="14583"/>
                  </a:cubicBezTo>
                  <a:cubicBezTo>
                    <a:pt x="10364" y="14755"/>
                    <a:pt x="10398" y="14927"/>
                    <a:pt x="10455" y="15090"/>
                  </a:cubicBezTo>
                  <a:cubicBezTo>
                    <a:pt x="10478" y="15150"/>
                    <a:pt x="10500" y="15211"/>
                    <a:pt x="10523" y="15272"/>
                  </a:cubicBezTo>
                  <a:cubicBezTo>
                    <a:pt x="10557" y="15374"/>
                    <a:pt x="10579" y="15475"/>
                    <a:pt x="10625" y="15576"/>
                  </a:cubicBezTo>
                  <a:cubicBezTo>
                    <a:pt x="10659" y="15688"/>
                    <a:pt x="10704" y="15789"/>
                    <a:pt x="10749" y="15901"/>
                  </a:cubicBezTo>
                  <a:cubicBezTo>
                    <a:pt x="10794" y="16033"/>
                    <a:pt x="10828" y="16165"/>
                    <a:pt x="10874" y="16296"/>
                  </a:cubicBezTo>
                  <a:cubicBezTo>
                    <a:pt x="10919" y="16428"/>
                    <a:pt x="10975" y="16570"/>
                    <a:pt x="11021" y="16702"/>
                  </a:cubicBezTo>
                  <a:cubicBezTo>
                    <a:pt x="11066" y="16824"/>
                    <a:pt x="11111" y="16945"/>
                    <a:pt x="11145" y="17067"/>
                  </a:cubicBezTo>
                  <a:cubicBezTo>
                    <a:pt x="11168" y="17118"/>
                    <a:pt x="11190" y="17168"/>
                    <a:pt x="11202" y="17219"/>
                  </a:cubicBezTo>
                  <a:lnTo>
                    <a:pt x="2523" y="21600"/>
                  </a:lnTo>
                  <a:lnTo>
                    <a:pt x="3078" y="21600"/>
                  </a:lnTo>
                  <a:lnTo>
                    <a:pt x="11892" y="17219"/>
                  </a:lnTo>
                  <a:cubicBezTo>
                    <a:pt x="11892" y="17026"/>
                    <a:pt x="11903" y="16844"/>
                    <a:pt x="11915" y="16651"/>
                  </a:cubicBezTo>
                  <a:cubicBezTo>
                    <a:pt x="11915" y="16651"/>
                    <a:pt x="11915" y="16641"/>
                    <a:pt x="11915" y="16641"/>
                  </a:cubicBezTo>
                  <a:cubicBezTo>
                    <a:pt x="11937" y="16489"/>
                    <a:pt x="11960" y="16347"/>
                    <a:pt x="11960" y="16195"/>
                  </a:cubicBezTo>
                  <a:cubicBezTo>
                    <a:pt x="11960" y="15739"/>
                    <a:pt x="11948" y="15282"/>
                    <a:pt x="11937" y="14826"/>
                  </a:cubicBezTo>
                  <a:cubicBezTo>
                    <a:pt x="11937" y="14755"/>
                    <a:pt x="11926" y="14684"/>
                    <a:pt x="11903" y="14623"/>
                  </a:cubicBezTo>
                  <a:cubicBezTo>
                    <a:pt x="11835" y="14430"/>
                    <a:pt x="11767" y="14238"/>
                    <a:pt x="11666" y="14065"/>
                  </a:cubicBezTo>
                  <a:cubicBezTo>
                    <a:pt x="11552" y="13873"/>
                    <a:pt x="11530" y="13670"/>
                    <a:pt x="11518" y="13467"/>
                  </a:cubicBezTo>
                  <a:cubicBezTo>
                    <a:pt x="11507" y="13214"/>
                    <a:pt x="11496" y="12970"/>
                    <a:pt x="11530" y="12717"/>
                  </a:cubicBezTo>
                  <a:cubicBezTo>
                    <a:pt x="11552" y="12534"/>
                    <a:pt x="11518" y="12352"/>
                    <a:pt x="11507" y="12169"/>
                  </a:cubicBezTo>
                  <a:cubicBezTo>
                    <a:pt x="11496" y="12037"/>
                    <a:pt x="11496" y="11905"/>
                    <a:pt x="11485" y="11774"/>
                  </a:cubicBezTo>
                  <a:cubicBezTo>
                    <a:pt x="11473" y="11713"/>
                    <a:pt x="11462" y="11642"/>
                    <a:pt x="11451" y="11581"/>
                  </a:cubicBezTo>
                  <a:cubicBezTo>
                    <a:pt x="11439" y="11490"/>
                    <a:pt x="11417" y="11398"/>
                    <a:pt x="11394" y="11307"/>
                  </a:cubicBezTo>
                  <a:cubicBezTo>
                    <a:pt x="11383" y="11246"/>
                    <a:pt x="11371" y="11185"/>
                    <a:pt x="11360" y="11125"/>
                  </a:cubicBezTo>
                  <a:cubicBezTo>
                    <a:pt x="11337" y="11013"/>
                    <a:pt x="11315" y="10901"/>
                    <a:pt x="11281" y="10790"/>
                  </a:cubicBezTo>
                  <a:cubicBezTo>
                    <a:pt x="11270" y="10719"/>
                    <a:pt x="11247" y="10648"/>
                    <a:pt x="11236" y="10587"/>
                  </a:cubicBezTo>
                  <a:cubicBezTo>
                    <a:pt x="11224" y="10526"/>
                    <a:pt x="11213" y="10475"/>
                    <a:pt x="11202" y="10394"/>
                  </a:cubicBezTo>
                  <a:cubicBezTo>
                    <a:pt x="11236" y="10415"/>
                    <a:pt x="11236" y="10415"/>
                    <a:pt x="11247" y="10425"/>
                  </a:cubicBezTo>
                  <a:cubicBezTo>
                    <a:pt x="11394" y="10546"/>
                    <a:pt x="11530" y="10658"/>
                    <a:pt x="11677" y="10780"/>
                  </a:cubicBezTo>
                  <a:cubicBezTo>
                    <a:pt x="11688" y="10790"/>
                    <a:pt x="11700" y="10800"/>
                    <a:pt x="11711" y="10810"/>
                  </a:cubicBezTo>
                  <a:cubicBezTo>
                    <a:pt x="11869" y="10932"/>
                    <a:pt x="12039" y="11054"/>
                    <a:pt x="12197" y="11175"/>
                  </a:cubicBezTo>
                  <a:cubicBezTo>
                    <a:pt x="12265" y="11226"/>
                    <a:pt x="12322" y="11277"/>
                    <a:pt x="12390" y="11327"/>
                  </a:cubicBezTo>
                  <a:cubicBezTo>
                    <a:pt x="12446" y="11368"/>
                    <a:pt x="12503" y="11398"/>
                    <a:pt x="12559" y="11429"/>
                  </a:cubicBezTo>
                  <a:cubicBezTo>
                    <a:pt x="12571" y="11429"/>
                    <a:pt x="12571" y="11419"/>
                    <a:pt x="12582" y="11419"/>
                  </a:cubicBezTo>
                  <a:cubicBezTo>
                    <a:pt x="12571" y="11388"/>
                    <a:pt x="12559" y="11358"/>
                    <a:pt x="12548" y="11337"/>
                  </a:cubicBezTo>
                  <a:cubicBezTo>
                    <a:pt x="12514" y="11216"/>
                    <a:pt x="12492" y="11094"/>
                    <a:pt x="12458" y="10962"/>
                  </a:cubicBezTo>
                  <a:cubicBezTo>
                    <a:pt x="12435" y="10861"/>
                    <a:pt x="12412" y="10749"/>
                    <a:pt x="12412" y="10648"/>
                  </a:cubicBezTo>
                  <a:cubicBezTo>
                    <a:pt x="12401" y="10455"/>
                    <a:pt x="12401" y="10263"/>
                    <a:pt x="12458" y="10080"/>
                  </a:cubicBezTo>
                  <a:cubicBezTo>
                    <a:pt x="12480" y="9999"/>
                    <a:pt x="12492" y="9908"/>
                    <a:pt x="12526" y="9837"/>
                  </a:cubicBezTo>
                  <a:cubicBezTo>
                    <a:pt x="12616" y="9634"/>
                    <a:pt x="12707" y="9441"/>
                    <a:pt x="12865" y="9279"/>
                  </a:cubicBezTo>
                  <a:cubicBezTo>
                    <a:pt x="13035" y="9096"/>
                    <a:pt x="13238" y="8944"/>
                    <a:pt x="13465" y="8823"/>
                  </a:cubicBezTo>
                  <a:cubicBezTo>
                    <a:pt x="13668" y="8721"/>
                    <a:pt x="13883" y="8670"/>
                    <a:pt x="14110" y="8670"/>
                  </a:cubicBezTo>
                  <a:cubicBezTo>
                    <a:pt x="14347" y="8670"/>
                    <a:pt x="14573" y="8681"/>
                    <a:pt x="14800" y="8691"/>
                  </a:cubicBezTo>
                  <a:cubicBezTo>
                    <a:pt x="14936" y="8701"/>
                    <a:pt x="15071" y="8721"/>
                    <a:pt x="15207" y="8711"/>
                  </a:cubicBezTo>
                  <a:cubicBezTo>
                    <a:pt x="15456" y="8701"/>
                    <a:pt x="15705" y="8731"/>
                    <a:pt x="15965" y="8691"/>
                  </a:cubicBezTo>
                  <a:cubicBezTo>
                    <a:pt x="16135" y="8670"/>
                    <a:pt x="16305" y="8650"/>
                    <a:pt x="16474" y="8620"/>
                  </a:cubicBezTo>
                  <a:cubicBezTo>
                    <a:pt x="16667" y="8579"/>
                    <a:pt x="16848" y="8518"/>
                    <a:pt x="17017" y="8447"/>
                  </a:cubicBezTo>
                  <a:cubicBezTo>
                    <a:pt x="17131" y="8407"/>
                    <a:pt x="17244" y="8336"/>
                    <a:pt x="17346" y="8275"/>
                  </a:cubicBezTo>
                  <a:cubicBezTo>
                    <a:pt x="17538" y="8153"/>
                    <a:pt x="17696" y="8001"/>
                    <a:pt x="17810" y="7808"/>
                  </a:cubicBezTo>
                  <a:cubicBezTo>
                    <a:pt x="17923" y="7616"/>
                    <a:pt x="18013" y="7413"/>
                    <a:pt x="18047" y="7190"/>
                  </a:cubicBezTo>
                  <a:cubicBezTo>
                    <a:pt x="18081" y="7028"/>
                    <a:pt x="18126" y="6865"/>
                    <a:pt x="18149" y="6703"/>
                  </a:cubicBezTo>
                  <a:cubicBezTo>
                    <a:pt x="18172" y="6571"/>
                    <a:pt x="18183" y="6439"/>
                    <a:pt x="18206" y="6308"/>
                  </a:cubicBezTo>
                  <a:cubicBezTo>
                    <a:pt x="18228" y="6186"/>
                    <a:pt x="18251" y="6064"/>
                    <a:pt x="18262" y="5943"/>
                  </a:cubicBezTo>
                  <a:cubicBezTo>
                    <a:pt x="18273" y="5790"/>
                    <a:pt x="18319" y="5648"/>
                    <a:pt x="18375" y="5506"/>
                  </a:cubicBezTo>
                  <a:cubicBezTo>
                    <a:pt x="18466" y="5283"/>
                    <a:pt x="18568" y="5070"/>
                    <a:pt x="18794" y="4918"/>
                  </a:cubicBezTo>
                  <a:cubicBezTo>
                    <a:pt x="18952" y="4807"/>
                    <a:pt x="19133" y="4756"/>
                    <a:pt x="19337" y="4746"/>
                  </a:cubicBezTo>
                  <a:cubicBezTo>
                    <a:pt x="19518" y="4736"/>
                    <a:pt x="19688" y="4786"/>
                    <a:pt x="19858" y="4837"/>
                  </a:cubicBezTo>
                  <a:cubicBezTo>
                    <a:pt x="20129" y="4918"/>
                    <a:pt x="20355" y="5070"/>
                    <a:pt x="20593" y="5212"/>
                  </a:cubicBezTo>
                  <a:cubicBezTo>
                    <a:pt x="20695" y="5273"/>
                    <a:pt x="20797" y="5344"/>
                    <a:pt x="20887" y="5425"/>
                  </a:cubicBezTo>
                  <a:cubicBezTo>
                    <a:pt x="21102" y="5608"/>
                    <a:pt x="21306" y="5790"/>
                    <a:pt x="21509" y="5983"/>
                  </a:cubicBezTo>
                  <a:cubicBezTo>
                    <a:pt x="21543" y="6014"/>
                    <a:pt x="21555" y="6044"/>
                    <a:pt x="21577" y="6074"/>
                  </a:cubicBezTo>
                  <a:cubicBezTo>
                    <a:pt x="21589" y="6074"/>
                    <a:pt x="21589" y="6064"/>
                    <a:pt x="21600" y="6064"/>
                  </a:cubicBezTo>
                  <a:cubicBezTo>
                    <a:pt x="21600" y="6054"/>
                    <a:pt x="21600" y="6034"/>
                    <a:pt x="21589" y="6034"/>
                  </a:cubicBezTo>
                  <a:cubicBezTo>
                    <a:pt x="21509" y="5943"/>
                    <a:pt x="21442" y="5851"/>
                    <a:pt x="21362" y="5760"/>
                  </a:cubicBezTo>
                  <a:cubicBezTo>
                    <a:pt x="21261" y="5638"/>
                    <a:pt x="21147" y="5506"/>
                    <a:pt x="21034" y="5395"/>
                  </a:cubicBezTo>
                  <a:cubicBezTo>
                    <a:pt x="20865" y="5223"/>
                    <a:pt x="20661" y="5070"/>
                    <a:pt x="20446" y="4939"/>
                  </a:cubicBezTo>
                  <a:cubicBezTo>
                    <a:pt x="20321" y="4857"/>
                    <a:pt x="20186" y="4786"/>
                    <a:pt x="20050" y="4726"/>
                  </a:cubicBezTo>
                  <a:cubicBezTo>
                    <a:pt x="19948" y="4675"/>
                    <a:pt x="19824" y="4645"/>
                    <a:pt x="19710" y="4594"/>
                  </a:cubicBezTo>
                  <a:cubicBezTo>
                    <a:pt x="19541" y="4523"/>
                    <a:pt x="19348" y="4482"/>
                    <a:pt x="19167" y="4452"/>
                  </a:cubicBezTo>
                  <a:cubicBezTo>
                    <a:pt x="19111" y="4442"/>
                    <a:pt x="19043" y="4432"/>
                    <a:pt x="18986" y="4421"/>
                  </a:cubicBezTo>
                  <a:cubicBezTo>
                    <a:pt x="18884" y="4411"/>
                    <a:pt x="18783" y="4381"/>
                    <a:pt x="18681" y="4381"/>
                  </a:cubicBezTo>
                  <a:cubicBezTo>
                    <a:pt x="18285" y="4381"/>
                    <a:pt x="17889" y="4361"/>
                    <a:pt x="17493" y="4421"/>
                  </a:cubicBezTo>
                  <a:cubicBezTo>
                    <a:pt x="17368" y="4442"/>
                    <a:pt x="17244" y="4452"/>
                    <a:pt x="17119" y="4472"/>
                  </a:cubicBezTo>
                  <a:cubicBezTo>
                    <a:pt x="16950" y="4492"/>
                    <a:pt x="16780" y="4523"/>
                    <a:pt x="16610" y="4543"/>
                  </a:cubicBezTo>
                  <a:cubicBezTo>
                    <a:pt x="16554" y="4553"/>
                    <a:pt x="16497" y="4563"/>
                    <a:pt x="16452" y="4574"/>
                  </a:cubicBezTo>
                  <a:cubicBezTo>
                    <a:pt x="16316" y="4604"/>
                    <a:pt x="16169" y="4634"/>
                    <a:pt x="16033" y="4665"/>
                  </a:cubicBezTo>
                  <a:cubicBezTo>
                    <a:pt x="15931" y="4685"/>
                    <a:pt x="15841" y="4705"/>
                    <a:pt x="15739" y="4726"/>
                  </a:cubicBezTo>
                  <a:cubicBezTo>
                    <a:pt x="15603" y="4756"/>
                    <a:pt x="15456" y="4786"/>
                    <a:pt x="15320" y="4817"/>
                  </a:cubicBezTo>
                  <a:cubicBezTo>
                    <a:pt x="15207" y="4837"/>
                    <a:pt x="15094" y="4857"/>
                    <a:pt x="14981" y="4868"/>
                  </a:cubicBezTo>
                  <a:cubicBezTo>
                    <a:pt x="14834" y="4888"/>
                    <a:pt x="14687" y="4898"/>
                    <a:pt x="14540" y="4918"/>
                  </a:cubicBezTo>
                  <a:cubicBezTo>
                    <a:pt x="14494" y="4918"/>
                    <a:pt x="14460" y="4898"/>
                    <a:pt x="14415" y="4898"/>
                  </a:cubicBezTo>
                  <a:cubicBezTo>
                    <a:pt x="14313" y="4888"/>
                    <a:pt x="14200" y="4888"/>
                    <a:pt x="14098" y="4868"/>
                  </a:cubicBezTo>
                  <a:cubicBezTo>
                    <a:pt x="13940" y="4847"/>
                    <a:pt x="13781" y="4827"/>
                    <a:pt x="13634" y="4786"/>
                  </a:cubicBezTo>
                  <a:cubicBezTo>
                    <a:pt x="13408" y="4726"/>
                    <a:pt x="13182" y="4645"/>
                    <a:pt x="12967" y="4563"/>
                  </a:cubicBezTo>
                  <a:cubicBezTo>
                    <a:pt x="12774" y="4482"/>
                    <a:pt x="12593" y="4391"/>
                    <a:pt x="12412" y="4290"/>
                  </a:cubicBezTo>
                  <a:cubicBezTo>
                    <a:pt x="12378" y="4269"/>
                    <a:pt x="12345" y="4239"/>
                    <a:pt x="12333" y="4208"/>
                  </a:cubicBezTo>
                  <a:cubicBezTo>
                    <a:pt x="12288" y="4137"/>
                    <a:pt x="12254" y="4056"/>
                    <a:pt x="12220" y="3975"/>
                  </a:cubicBezTo>
                  <a:cubicBezTo>
                    <a:pt x="12107" y="3722"/>
                    <a:pt x="11903" y="3539"/>
                    <a:pt x="11620" y="3428"/>
                  </a:cubicBezTo>
                  <a:cubicBezTo>
                    <a:pt x="11428" y="3357"/>
                    <a:pt x="11236" y="3296"/>
                    <a:pt x="11043" y="3225"/>
                  </a:cubicBezTo>
                  <a:cubicBezTo>
                    <a:pt x="10840" y="3154"/>
                    <a:pt x="10636" y="3103"/>
                    <a:pt x="10444" y="3012"/>
                  </a:cubicBezTo>
                  <a:cubicBezTo>
                    <a:pt x="10217" y="2910"/>
                    <a:pt x="9991" y="2829"/>
                    <a:pt x="9765" y="2728"/>
                  </a:cubicBezTo>
                  <a:cubicBezTo>
                    <a:pt x="9708" y="2708"/>
                    <a:pt x="9674" y="2657"/>
                    <a:pt x="9629" y="2616"/>
                  </a:cubicBezTo>
                  <a:cubicBezTo>
                    <a:pt x="9618" y="2606"/>
                    <a:pt x="9606" y="2576"/>
                    <a:pt x="9606" y="2555"/>
                  </a:cubicBezTo>
                  <a:cubicBezTo>
                    <a:pt x="9618" y="2332"/>
                    <a:pt x="9618" y="2109"/>
                    <a:pt x="9640" y="1896"/>
                  </a:cubicBezTo>
                  <a:cubicBezTo>
                    <a:pt x="9640" y="1836"/>
                    <a:pt x="9674" y="1765"/>
                    <a:pt x="9719" y="1704"/>
                  </a:cubicBezTo>
                  <a:cubicBezTo>
                    <a:pt x="9765" y="1633"/>
                    <a:pt x="9833" y="1552"/>
                    <a:pt x="9799" y="1470"/>
                  </a:cubicBezTo>
                  <a:cubicBezTo>
                    <a:pt x="9765" y="1399"/>
                    <a:pt x="9833" y="1288"/>
                    <a:pt x="9708" y="1257"/>
                  </a:cubicBezTo>
                  <a:cubicBezTo>
                    <a:pt x="9708" y="1257"/>
                    <a:pt x="9697" y="1237"/>
                    <a:pt x="9697" y="1237"/>
                  </a:cubicBezTo>
                  <a:cubicBezTo>
                    <a:pt x="9708" y="1136"/>
                    <a:pt x="9708" y="1034"/>
                    <a:pt x="9742" y="933"/>
                  </a:cubicBezTo>
                  <a:cubicBezTo>
                    <a:pt x="9765" y="842"/>
                    <a:pt x="9867" y="801"/>
                    <a:pt x="9957" y="781"/>
                  </a:cubicBezTo>
                  <a:cubicBezTo>
                    <a:pt x="10036" y="761"/>
                    <a:pt x="10104" y="730"/>
                    <a:pt x="10195" y="700"/>
                  </a:cubicBezTo>
                  <a:cubicBezTo>
                    <a:pt x="10161" y="690"/>
                    <a:pt x="10138" y="690"/>
                    <a:pt x="10104" y="679"/>
                  </a:cubicBezTo>
                  <a:cubicBezTo>
                    <a:pt x="10274" y="608"/>
                    <a:pt x="10432" y="548"/>
                    <a:pt x="10602" y="477"/>
                  </a:cubicBezTo>
                  <a:cubicBezTo>
                    <a:pt x="10410" y="426"/>
                    <a:pt x="10240" y="385"/>
                    <a:pt x="10048" y="345"/>
                  </a:cubicBezTo>
                  <a:cubicBezTo>
                    <a:pt x="10206" y="223"/>
                    <a:pt x="10342" y="122"/>
                    <a:pt x="10489" y="0"/>
                  </a:cubicBezTo>
                  <a:cubicBezTo>
                    <a:pt x="10421" y="10"/>
                    <a:pt x="10376" y="20"/>
                    <a:pt x="10319" y="20"/>
                  </a:cubicBezTo>
                  <a:cubicBezTo>
                    <a:pt x="10206" y="20"/>
                    <a:pt x="10104" y="0"/>
                    <a:pt x="9991" y="0"/>
                  </a:cubicBezTo>
                  <a:cubicBezTo>
                    <a:pt x="9765" y="0"/>
                    <a:pt x="9527" y="10"/>
                    <a:pt x="9301" y="20"/>
                  </a:cubicBezTo>
                  <a:cubicBezTo>
                    <a:pt x="9289" y="20"/>
                    <a:pt x="9289" y="20"/>
                    <a:pt x="9278" y="20"/>
                  </a:cubicBezTo>
                  <a:cubicBezTo>
                    <a:pt x="9176" y="41"/>
                    <a:pt x="9074" y="51"/>
                    <a:pt x="8973" y="61"/>
                  </a:cubicBezTo>
                  <a:cubicBezTo>
                    <a:pt x="8871" y="71"/>
                    <a:pt x="8780" y="81"/>
                    <a:pt x="8678" y="91"/>
                  </a:cubicBezTo>
                  <a:cubicBezTo>
                    <a:pt x="8633" y="91"/>
                    <a:pt x="8588" y="101"/>
                    <a:pt x="8543" y="122"/>
                  </a:cubicBezTo>
                  <a:cubicBezTo>
                    <a:pt x="8475" y="142"/>
                    <a:pt x="8384" y="142"/>
                    <a:pt x="8339" y="213"/>
                  </a:cubicBezTo>
                  <a:cubicBezTo>
                    <a:pt x="8271" y="314"/>
                    <a:pt x="8215" y="426"/>
                    <a:pt x="8124" y="517"/>
                  </a:cubicBezTo>
                  <a:cubicBezTo>
                    <a:pt x="8045" y="598"/>
                    <a:pt x="8045" y="690"/>
                    <a:pt x="8045" y="791"/>
                  </a:cubicBezTo>
                  <a:cubicBezTo>
                    <a:pt x="8045" y="892"/>
                    <a:pt x="8045" y="994"/>
                    <a:pt x="8045" y="1095"/>
                  </a:cubicBezTo>
                  <a:cubicBezTo>
                    <a:pt x="8045" y="1146"/>
                    <a:pt x="8034" y="1186"/>
                    <a:pt x="7988" y="1217"/>
                  </a:cubicBezTo>
                  <a:cubicBezTo>
                    <a:pt x="7886" y="1278"/>
                    <a:pt x="7898" y="1369"/>
                    <a:pt x="7909" y="1450"/>
                  </a:cubicBezTo>
                  <a:cubicBezTo>
                    <a:pt x="7920" y="1511"/>
                    <a:pt x="7954" y="1572"/>
                    <a:pt x="7977" y="1623"/>
                  </a:cubicBezTo>
                  <a:cubicBezTo>
                    <a:pt x="8045" y="1765"/>
                    <a:pt x="8011" y="1917"/>
                    <a:pt x="8011" y="2069"/>
                  </a:cubicBezTo>
                  <a:cubicBezTo>
                    <a:pt x="8011" y="2150"/>
                    <a:pt x="7977" y="2231"/>
                    <a:pt x="7966" y="2312"/>
                  </a:cubicBezTo>
                  <a:cubicBezTo>
                    <a:pt x="7954" y="2373"/>
                    <a:pt x="7954" y="2444"/>
                    <a:pt x="7920" y="2485"/>
                  </a:cubicBezTo>
                  <a:cubicBezTo>
                    <a:pt x="7785" y="2637"/>
                    <a:pt x="7638" y="2779"/>
                    <a:pt x="7502" y="2921"/>
                  </a:cubicBezTo>
                  <a:cubicBezTo>
                    <a:pt x="7468" y="2951"/>
                    <a:pt x="7434" y="2992"/>
                    <a:pt x="7389" y="3012"/>
                  </a:cubicBezTo>
                  <a:cubicBezTo>
                    <a:pt x="7309" y="3052"/>
                    <a:pt x="7219" y="3083"/>
                    <a:pt x="7128" y="3113"/>
                  </a:cubicBezTo>
                  <a:cubicBezTo>
                    <a:pt x="7083" y="3134"/>
                    <a:pt x="7027" y="3154"/>
                    <a:pt x="6981" y="3164"/>
                  </a:cubicBezTo>
                  <a:cubicBezTo>
                    <a:pt x="6868" y="3194"/>
                    <a:pt x="6766" y="3215"/>
                    <a:pt x="6653" y="3255"/>
                  </a:cubicBezTo>
                  <a:cubicBezTo>
                    <a:pt x="6529" y="3296"/>
                    <a:pt x="6404" y="3346"/>
                    <a:pt x="6269" y="3387"/>
                  </a:cubicBezTo>
                  <a:cubicBezTo>
                    <a:pt x="6110" y="3438"/>
                    <a:pt x="5963" y="3519"/>
                    <a:pt x="5839" y="3610"/>
                  </a:cubicBezTo>
                  <a:cubicBezTo>
                    <a:pt x="5759" y="3671"/>
                    <a:pt x="5691" y="3742"/>
                    <a:pt x="5646" y="3833"/>
                  </a:cubicBezTo>
                  <a:cubicBezTo>
                    <a:pt x="5578" y="3975"/>
                    <a:pt x="5488" y="4117"/>
                    <a:pt x="5420" y="4269"/>
                  </a:cubicBezTo>
                  <a:cubicBezTo>
                    <a:pt x="5386" y="4330"/>
                    <a:pt x="5386" y="4411"/>
                    <a:pt x="5341" y="4472"/>
                  </a:cubicBezTo>
                  <a:cubicBezTo>
                    <a:pt x="5228" y="4614"/>
                    <a:pt x="5103" y="4756"/>
                    <a:pt x="4990" y="4898"/>
                  </a:cubicBezTo>
                  <a:cubicBezTo>
                    <a:pt x="4899" y="5010"/>
                    <a:pt x="4809" y="5111"/>
                    <a:pt x="4741" y="5233"/>
                  </a:cubicBezTo>
                  <a:cubicBezTo>
                    <a:pt x="4639" y="5395"/>
                    <a:pt x="4549" y="5557"/>
                    <a:pt x="4458" y="5719"/>
                  </a:cubicBezTo>
                  <a:cubicBezTo>
                    <a:pt x="4436" y="5760"/>
                    <a:pt x="4447" y="5821"/>
                    <a:pt x="4458" y="5861"/>
                  </a:cubicBezTo>
                  <a:cubicBezTo>
                    <a:pt x="4492" y="5983"/>
                    <a:pt x="4526" y="6095"/>
                    <a:pt x="4571" y="6216"/>
                  </a:cubicBezTo>
                  <a:cubicBezTo>
                    <a:pt x="4617" y="6328"/>
                    <a:pt x="4662" y="6450"/>
                    <a:pt x="4741" y="6551"/>
                  </a:cubicBezTo>
                  <a:cubicBezTo>
                    <a:pt x="4843" y="6683"/>
                    <a:pt x="4967" y="6794"/>
                    <a:pt x="5103" y="6896"/>
                  </a:cubicBezTo>
                  <a:cubicBezTo>
                    <a:pt x="5216" y="6987"/>
                    <a:pt x="5341" y="7068"/>
                    <a:pt x="5476" y="7129"/>
                  </a:cubicBezTo>
                  <a:cubicBezTo>
                    <a:pt x="5680" y="7220"/>
                    <a:pt x="5895" y="7291"/>
                    <a:pt x="6110" y="7383"/>
                  </a:cubicBezTo>
                  <a:cubicBezTo>
                    <a:pt x="6302" y="7464"/>
                    <a:pt x="6461" y="7565"/>
                    <a:pt x="6574" y="7717"/>
                  </a:cubicBezTo>
                  <a:cubicBezTo>
                    <a:pt x="6687" y="7869"/>
                    <a:pt x="6800" y="8021"/>
                    <a:pt x="6913" y="8174"/>
                  </a:cubicBezTo>
                  <a:cubicBezTo>
                    <a:pt x="6936" y="8204"/>
                    <a:pt x="6970" y="8214"/>
                    <a:pt x="7015" y="8204"/>
                  </a:cubicBezTo>
                  <a:cubicBezTo>
                    <a:pt x="7049" y="8194"/>
                    <a:pt x="7083" y="8194"/>
                    <a:pt x="7128" y="8184"/>
                  </a:cubicBezTo>
                  <a:cubicBezTo>
                    <a:pt x="7117" y="8285"/>
                    <a:pt x="7106" y="8366"/>
                    <a:pt x="7083" y="8447"/>
                  </a:cubicBezTo>
                  <a:cubicBezTo>
                    <a:pt x="7072" y="8518"/>
                    <a:pt x="7049" y="8589"/>
                    <a:pt x="7038" y="8660"/>
                  </a:cubicBezTo>
                  <a:cubicBezTo>
                    <a:pt x="7027" y="8721"/>
                    <a:pt x="7015" y="8792"/>
                    <a:pt x="7004" y="8853"/>
                  </a:cubicBezTo>
                  <a:cubicBezTo>
                    <a:pt x="6981" y="8965"/>
                    <a:pt x="6959" y="9066"/>
                    <a:pt x="6925" y="9177"/>
                  </a:cubicBezTo>
                  <a:cubicBezTo>
                    <a:pt x="6902" y="9269"/>
                    <a:pt x="6868" y="9360"/>
                    <a:pt x="6846" y="9451"/>
                  </a:cubicBezTo>
                  <a:cubicBezTo>
                    <a:pt x="6823" y="9532"/>
                    <a:pt x="6800" y="9614"/>
                    <a:pt x="6789" y="9695"/>
                  </a:cubicBezTo>
                  <a:cubicBezTo>
                    <a:pt x="6766" y="9776"/>
                    <a:pt x="6744" y="9867"/>
                    <a:pt x="6732" y="9948"/>
                  </a:cubicBezTo>
                  <a:cubicBezTo>
                    <a:pt x="6710" y="10050"/>
                    <a:pt x="6676" y="10141"/>
                    <a:pt x="6653" y="10242"/>
                  </a:cubicBezTo>
                  <a:cubicBezTo>
                    <a:pt x="6642" y="10293"/>
                    <a:pt x="6631" y="10344"/>
                    <a:pt x="6619" y="10394"/>
                  </a:cubicBezTo>
                  <a:cubicBezTo>
                    <a:pt x="6585" y="10526"/>
                    <a:pt x="6551" y="10658"/>
                    <a:pt x="6517" y="10790"/>
                  </a:cubicBezTo>
                  <a:cubicBezTo>
                    <a:pt x="6495" y="10901"/>
                    <a:pt x="6484" y="11013"/>
                    <a:pt x="6461" y="11114"/>
                  </a:cubicBezTo>
                  <a:cubicBezTo>
                    <a:pt x="6427" y="11287"/>
                    <a:pt x="6382" y="11449"/>
                    <a:pt x="6359" y="11621"/>
                  </a:cubicBezTo>
                  <a:cubicBezTo>
                    <a:pt x="6336" y="11763"/>
                    <a:pt x="6314" y="11905"/>
                    <a:pt x="6303" y="12037"/>
                  </a:cubicBezTo>
                  <a:cubicBezTo>
                    <a:pt x="6291" y="12199"/>
                    <a:pt x="6280" y="12362"/>
                    <a:pt x="6280" y="12534"/>
                  </a:cubicBezTo>
                  <a:cubicBezTo>
                    <a:pt x="6280" y="12595"/>
                    <a:pt x="6303" y="12656"/>
                    <a:pt x="6303" y="12717"/>
                  </a:cubicBezTo>
                  <a:cubicBezTo>
                    <a:pt x="6291" y="13031"/>
                    <a:pt x="6325" y="13356"/>
                    <a:pt x="6280" y="13680"/>
                  </a:cubicBezTo>
                  <a:cubicBezTo>
                    <a:pt x="6257" y="13802"/>
                    <a:pt x="6235" y="13913"/>
                    <a:pt x="6178" y="14025"/>
                  </a:cubicBezTo>
                  <a:cubicBezTo>
                    <a:pt x="6133" y="14116"/>
                    <a:pt x="6088" y="14207"/>
                    <a:pt x="6054" y="14299"/>
                  </a:cubicBezTo>
                  <a:cubicBezTo>
                    <a:pt x="5997" y="14481"/>
                    <a:pt x="5906" y="14654"/>
                    <a:pt x="5884" y="14846"/>
                  </a:cubicBezTo>
                  <a:cubicBezTo>
                    <a:pt x="5861" y="14998"/>
                    <a:pt x="5816" y="15161"/>
                    <a:pt x="5805" y="15313"/>
                  </a:cubicBezTo>
                  <a:cubicBezTo>
                    <a:pt x="5793" y="15536"/>
                    <a:pt x="5816" y="15769"/>
                    <a:pt x="5827" y="15992"/>
                  </a:cubicBezTo>
                  <a:cubicBezTo>
                    <a:pt x="5827" y="16002"/>
                    <a:pt x="5827" y="16002"/>
                    <a:pt x="5827" y="16012"/>
                  </a:cubicBezTo>
                  <a:cubicBezTo>
                    <a:pt x="5850" y="16134"/>
                    <a:pt x="5861" y="16246"/>
                    <a:pt x="5884" y="16367"/>
                  </a:cubicBezTo>
                  <a:cubicBezTo>
                    <a:pt x="5895" y="16448"/>
                    <a:pt x="5906" y="16530"/>
                    <a:pt x="5906" y="16611"/>
                  </a:cubicBezTo>
                  <a:cubicBezTo>
                    <a:pt x="5918" y="16743"/>
                    <a:pt x="5929" y="16864"/>
                    <a:pt x="5929" y="16996"/>
                  </a:cubicBezTo>
                  <a:cubicBezTo>
                    <a:pt x="5929" y="17077"/>
                    <a:pt x="5929" y="17158"/>
                    <a:pt x="5929" y="17229"/>
                  </a:cubicBezTo>
                  <a:lnTo>
                    <a:pt x="0" y="21448"/>
                  </a:lnTo>
                  <a:close/>
                  <a:moveTo>
                    <a:pt x="7332" y="7038"/>
                  </a:moveTo>
                  <a:cubicBezTo>
                    <a:pt x="7332" y="7099"/>
                    <a:pt x="7321" y="7159"/>
                    <a:pt x="7298" y="7220"/>
                  </a:cubicBezTo>
                  <a:cubicBezTo>
                    <a:pt x="7298" y="7230"/>
                    <a:pt x="7264" y="7251"/>
                    <a:pt x="7253" y="7241"/>
                  </a:cubicBezTo>
                  <a:cubicBezTo>
                    <a:pt x="7151" y="7220"/>
                    <a:pt x="7049" y="7210"/>
                    <a:pt x="6947" y="7180"/>
                  </a:cubicBezTo>
                  <a:cubicBezTo>
                    <a:pt x="6823" y="7139"/>
                    <a:pt x="6721" y="7048"/>
                    <a:pt x="6653" y="6946"/>
                  </a:cubicBezTo>
                  <a:cubicBezTo>
                    <a:pt x="6585" y="6845"/>
                    <a:pt x="6517" y="6734"/>
                    <a:pt x="6461" y="6622"/>
                  </a:cubicBezTo>
                  <a:cubicBezTo>
                    <a:pt x="6393" y="6490"/>
                    <a:pt x="6336" y="6358"/>
                    <a:pt x="6268" y="6237"/>
                  </a:cubicBezTo>
                  <a:cubicBezTo>
                    <a:pt x="6189" y="6085"/>
                    <a:pt x="6042" y="5973"/>
                    <a:pt x="5884" y="5872"/>
                  </a:cubicBezTo>
                  <a:cubicBezTo>
                    <a:pt x="5838" y="5841"/>
                    <a:pt x="5793" y="5811"/>
                    <a:pt x="5759" y="5770"/>
                  </a:cubicBezTo>
                  <a:cubicBezTo>
                    <a:pt x="5748" y="5760"/>
                    <a:pt x="5748" y="5730"/>
                    <a:pt x="5759" y="5719"/>
                  </a:cubicBezTo>
                  <a:cubicBezTo>
                    <a:pt x="5793" y="5689"/>
                    <a:pt x="5838" y="5659"/>
                    <a:pt x="5872" y="5648"/>
                  </a:cubicBezTo>
                  <a:cubicBezTo>
                    <a:pt x="6065" y="5618"/>
                    <a:pt x="6201" y="5517"/>
                    <a:pt x="6336" y="5405"/>
                  </a:cubicBezTo>
                  <a:cubicBezTo>
                    <a:pt x="6438" y="5324"/>
                    <a:pt x="6540" y="5243"/>
                    <a:pt x="6642" y="5152"/>
                  </a:cubicBezTo>
                  <a:cubicBezTo>
                    <a:pt x="6676" y="5121"/>
                    <a:pt x="6698" y="5091"/>
                    <a:pt x="6732" y="5050"/>
                  </a:cubicBezTo>
                  <a:cubicBezTo>
                    <a:pt x="6789" y="5182"/>
                    <a:pt x="6845" y="5314"/>
                    <a:pt x="6913" y="5436"/>
                  </a:cubicBezTo>
                  <a:cubicBezTo>
                    <a:pt x="7049" y="5689"/>
                    <a:pt x="7174" y="5943"/>
                    <a:pt x="7309" y="6196"/>
                  </a:cubicBezTo>
                  <a:cubicBezTo>
                    <a:pt x="7321" y="6216"/>
                    <a:pt x="7321" y="6237"/>
                    <a:pt x="7321" y="6257"/>
                  </a:cubicBezTo>
                  <a:cubicBezTo>
                    <a:pt x="7332" y="6521"/>
                    <a:pt x="7343" y="6774"/>
                    <a:pt x="7332" y="7038"/>
                  </a:cubicBezTo>
                  <a:close/>
                </a:path>
              </a:pathLst>
            </a:custGeom>
            <a:solidFill>
              <a:schemeClr val="tx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8" name="Shape">
              <a:extLst>
                <a:ext uri="{FF2B5EF4-FFF2-40B4-BE49-F238E27FC236}">
                  <a16:creationId xmlns:a16="http://schemas.microsoft.com/office/drawing/2014/main" id="{31C9161B-4204-4F27-9052-EAFB597C9D75}"/>
                </a:ext>
              </a:extLst>
            </p:cNvPr>
            <p:cNvSpPr/>
            <p:nvPr/>
          </p:nvSpPr>
          <p:spPr>
            <a:xfrm>
              <a:off x="34531300" y="20015199"/>
              <a:ext cx="3728716" cy="304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cubicBezTo>
                    <a:pt x="898" y="8099"/>
                    <a:pt x="1802" y="7200"/>
                    <a:pt x="2700" y="5400"/>
                  </a:cubicBezTo>
                  <a:lnTo>
                    <a:pt x="5400" y="2699"/>
                  </a:lnTo>
                  <a:cubicBezTo>
                    <a:pt x="6298" y="1800"/>
                    <a:pt x="7202" y="1800"/>
                    <a:pt x="8100" y="900"/>
                  </a:cubicBezTo>
                  <a:lnTo>
                    <a:pt x="10800" y="0"/>
                  </a:lnTo>
                  <a:lnTo>
                    <a:pt x="13500" y="900"/>
                  </a:lnTo>
                  <a:cubicBezTo>
                    <a:pt x="14398" y="1800"/>
                    <a:pt x="15302" y="900"/>
                    <a:pt x="16200" y="2699"/>
                  </a:cubicBezTo>
                  <a:lnTo>
                    <a:pt x="18900" y="5400"/>
                  </a:lnTo>
                  <a:cubicBezTo>
                    <a:pt x="19798" y="7200"/>
                    <a:pt x="20702" y="8101"/>
                    <a:pt x="21600" y="10800"/>
                  </a:cubicBezTo>
                  <a:cubicBezTo>
                    <a:pt x="20702" y="13501"/>
                    <a:pt x="19798" y="14400"/>
                    <a:pt x="18900" y="16200"/>
                  </a:cubicBezTo>
                  <a:lnTo>
                    <a:pt x="16200" y="18901"/>
                  </a:lnTo>
                  <a:cubicBezTo>
                    <a:pt x="15302" y="19800"/>
                    <a:pt x="14398" y="19800"/>
                    <a:pt x="13500" y="20700"/>
                  </a:cubicBezTo>
                  <a:lnTo>
                    <a:pt x="10800" y="21600"/>
                  </a:lnTo>
                  <a:lnTo>
                    <a:pt x="8100" y="20700"/>
                  </a:lnTo>
                  <a:cubicBezTo>
                    <a:pt x="7202" y="19800"/>
                    <a:pt x="6298" y="20700"/>
                    <a:pt x="5400" y="18901"/>
                  </a:cubicBezTo>
                  <a:lnTo>
                    <a:pt x="2700" y="16200"/>
                  </a:lnTo>
                  <a:cubicBezTo>
                    <a:pt x="1802" y="14400"/>
                    <a:pt x="898" y="12600"/>
                    <a:pt x="0" y="1080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9" name="Shape">
              <a:extLst>
                <a:ext uri="{FF2B5EF4-FFF2-40B4-BE49-F238E27FC236}">
                  <a16:creationId xmlns:a16="http://schemas.microsoft.com/office/drawing/2014/main" id="{C1734073-B69E-4342-8351-85F42A7C428F}"/>
                </a:ext>
              </a:extLst>
            </p:cNvPr>
            <p:cNvSpPr/>
            <p:nvPr/>
          </p:nvSpPr>
          <p:spPr>
            <a:xfrm>
              <a:off x="35344100" y="20523200"/>
              <a:ext cx="203200" cy="103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37" extrusionOk="0">
                  <a:moveTo>
                    <a:pt x="1620" y="4328"/>
                  </a:moveTo>
                  <a:cubicBezTo>
                    <a:pt x="1620" y="4328"/>
                    <a:pt x="810" y="8010"/>
                    <a:pt x="810" y="9728"/>
                  </a:cubicBezTo>
                  <a:lnTo>
                    <a:pt x="810" y="13655"/>
                  </a:lnTo>
                  <a:cubicBezTo>
                    <a:pt x="810" y="14146"/>
                    <a:pt x="540" y="14637"/>
                    <a:pt x="270" y="14637"/>
                  </a:cubicBezTo>
                  <a:lnTo>
                    <a:pt x="0" y="14637"/>
                  </a:lnTo>
                  <a:lnTo>
                    <a:pt x="0" y="18810"/>
                  </a:lnTo>
                  <a:cubicBezTo>
                    <a:pt x="0" y="18810"/>
                    <a:pt x="1890" y="18810"/>
                    <a:pt x="3105" y="18810"/>
                  </a:cubicBezTo>
                  <a:cubicBezTo>
                    <a:pt x="4320" y="18810"/>
                    <a:pt x="6345" y="19792"/>
                    <a:pt x="7560" y="20037"/>
                  </a:cubicBezTo>
                  <a:cubicBezTo>
                    <a:pt x="8775" y="20037"/>
                    <a:pt x="11880" y="19055"/>
                    <a:pt x="11880" y="19055"/>
                  </a:cubicBezTo>
                  <a:cubicBezTo>
                    <a:pt x="11880" y="19055"/>
                    <a:pt x="11880" y="18073"/>
                    <a:pt x="12555" y="17828"/>
                  </a:cubicBezTo>
                  <a:cubicBezTo>
                    <a:pt x="13230" y="17582"/>
                    <a:pt x="15255" y="17582"/>
                    <a:pt x="16875" y="17337"/>
                  </a:cubicBezTo>
                  <a:cubicBezTo>
                    <a:pt x="18495" y="17092"/>
                    <a:pt x="20385" y="15864"/>
                    <a:pt x="20790" y="14882"/>
                  </a:cubicBezTo>
                  <a:cubicBezTo>
                    <a:pt x="21195" y="13901"/>
                    <a:pt x="21600" y="12919"/>
                    <a:pt x="21600" y="12183"/>
                  </a:cubicBezTo>
                  <a:cubicBezTo>
                    <a:pt x="21600" y="11446"/>
                    <a:pt x="21195" y="7764"/>
                    <a:pt x="20520" y="6291"/>
                  </a:cubicBezTo>
                  <a:cubicBezTo>
                    <a:pt x="19845" y="4819"/>
                    <a:pt x="17820" y="3592"/>
                    <a:pt x="16875" y="4328"/>
                  </a:cubicBezTo>
                  <a:cubicBezTo>
                    <a:pt x="16605" y="4573"/>
                    <a:pt x="16335" y="4819"/>
                    <a:pt x="15930" y="4819"/>
                  </a:cubicBezTo>
                  <a:cubicBezTo>
                    <a:pt x="15525" y="5064"/>
                    <a:pt x="14985" y="4819"/>
                    <a:pt x="14715" y="4082"/>
                  </a:cubicBezTo>
                  <a:cubicBezTo>
                    <a:pt x="14310" y="3100"/>
                    <a:pt x="13635" y="1627"/>
                    <a:pt x="12825" y="400"/>
                  </a:cubicBezTo>
                  <a:cubicBezTo>
                    <a:pt x="11475" y="-1563"/>
                    <a:pt x="1620" y="4328"/>
                    <a:pt x="1620" y="4328"/>
                  </a:cubicBezTo>
                  <a:close/>
                </a:path>
              </a:pathLst>
            </a:custGeom>
            <a:solidFill>
              <a:schemeClr val="tx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0" name="Shape">
              <a:extLst>
                <a:ext uri="{FF2B5EF4-FFF2-40B4-BE49-F238E27FC236}">
                  <a16:creationId xmlns:a16="http://schemas.microsoft.com/office/drawing/2014/main" id="{B1B640E9-5DEB-40AD-A479-13078B0E4D25}"/>
                </a:ext>
              </a:extLst>
            </p:cNvPr>
            <p:cNvSpPr/>
            <p:nvPr/>
          </p:nvSpPr>
          <p:spPr>
            <a:xfrm>
              <a:off x="35090099" y="20523200"/>
              <a:ext cx="146233" cy="913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1273" extrusionOk="0">
                  <a:moveTo>
                    <a:pt x="19985" y="4142"/>
                  </a:moveTo>
                  <a:cubicBezTo>
                    <a:pt x="19985" y="4142"/>
                    <a:pt x="20909" y="9468"/>
                    <a:pt x="20909" y="12131"/>
                  </a:cubicBezTo>
                  <a:cubicBezTo>
                    <a:pt x="20909" y="14794"/>
                    <a:pt x="20355" y="15978"/>
                    <a:pt x="20355" y="15978"/>
                  </a:cubicBezTo>
                  <a:lnTo>
                    <a:pt x="21093" y="15978"/>
                  </a:lnTo>
                  <a:cubicBezTo>
                    <a:pt x="21093" y="15978"/>
                    <a:pt x="21462" y="19528"/>
                    <a:pt x="21093" y="20121"/>
                  </a:cubicBezTo>
                  <a:cubicBezTo>
                    <a:pt x="20724" y="20712"/>
                    <a:pt x="16293" y="20712"/>
                    <a:pt x="14446" y="21008"/>
                  </a:cubicBezTo>
                  <a:cubicBezTo>
                    <a:pt x="12600" y="21304"/>
                    <a:pt x="8908" y="21600"/>
                    <a:pt x="7985" y="20417"/>
                  </a:cubicBezTo>
                  <a:cubicBezTo>
                    <a:pt x="7062" y="19233"/>
                    <a:pt x="6324" y="18049"/>
                    <a:pt x="5400" y="17458"/>
                  </a:cubicBezTo>
                  <a:cubicBezTo>
                    <a:pt x="4477" y="16866"/>
                    <a:pt x="1708" y="16866"/>
                    <a:pt x="970" y="15978"/>
                  </a:cubicBezTo>
                  <a:cubicBezTo>
                    <a:pt x="232" y="15090"/>
                    <a:pt x="-138" y="12131"/>
                    <a:pt x="47" y="11540"/>
                  </a:cubicBezTo>
                  <a:cubicBezTo>
                    <a:pt x="232" y="10948"/>
                    <a:pt x="601" y="10948"/>
                    <a:pt x="601" y="9764"/>
                  </a:cubicBezTo>
                  <a:cubicBezTo>
                    <a:pt x="601" y="8581"/>
                    <a:pt x="786" y="6805"/>
                    <a:pt x="1339" y="6214"/>
                  </a:cubicBezTo>
                  <a:cubicBezTo>
                    <a:pt x="1893" y="5622"/>
                    <a:pt x="2631" y="4438"/>
                    <a:pt x="3000" y="3551"/>
                  </a:cubicBezTo>
                  <a:cubicBezTo>
                    <a:pt x="3370" y="2663"/>
                    <a:pt x="5031" y="296"/>
                    <a:pt x="5954" y="0"/>
                  </a:cubicBezTo>
                  <a:cubicBezTo>
                    <a:pt x="7616" y="295"/>
                    <a:pt x="19985" y="4142"/>
                    <a:pt x="19985" y="4142"/>
                  </a:cubicBezTo>
                  <a:close/>
                </a:path>
              </a:pathLst>
            </a:custGeom>
            <a:solidFill>
              <a:schemeClr val="tx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1" name="Shape">
              <a:extLst>
                <a:ext uri="{FF2B5EF4-FFF2-40B4-BE49-F238E27FC236}">
                  <a16:creationId xmlns:a16="http://schemas.microsoft.com/office/drawing/2014/main" id="{CE6EE0F8-A927-411E-84E8-27FE1E13CDCC}"/>
                </a:ext>
              </a:extLst>
            </p:cNvPr>
            <p:cNvSpPr/>
            <p:nvPr/>
          </p:nvSpPr>
          <p:spPr>
            <a:xfrm>
              <a:off x="35229799" y="18554699"/>
              <a:ext cx="195089" cy="279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600" extrusionOk="0">
                  <a:moveTo>
                    <a:pt x="3393" y="20913"/>
                  </a:moveTo>
                  <a:cubicBezTo>
                    <a:pt x="3393" y="20913"/>
                    <a:pt x="3532" y="19734"/>
                    <a:pt x="3393" y="18065"/>
                  </a:cubicBezTo>
                  <a:cubicBezTo>
                    <a:pt x="3253" y="16396"/>
                    <a:pt x="2835" y="15120"/>
                    <a:pt x="2696" y="14825"/>
                  </a:cubicBezTo>
                  <a:cubicBezTo>
                    <a:pt x="2417" y="14531"/>
                    <a:pt x="1442" y="14923"/>
                    <a:pt x="745" y="14138"/>
                  </a:cubicBezTo>
                  <a:cubicBezTo>
                    <a:pt x="48" y="13254"/>
                    <a:pt x="-91" y="11585"/>
                    <a:pt x="48" y="11291"/>
                  </a:cubicBezTo>
                  <a:cubicBezTo>
                    <a:pt x="188" y="10898"/>
                    <a:pt x="188" y="10407"/>
                    <a:pt x="1303" y="10702"/>
                  </a:cubicBezTo>
                  <a:cubicBezTo>
                    <a:pt x="1303" y="10702"/>
                    <a:pt x="1442" y="8836"/>
                    <a:pt x="1442" y="7756"/>
                  </a:cubicBezTo>
                  <a:cubicBezTo>
                    <a:pt x="1442" y="6774"/>
                    <a:pt x="1303" y="5891"/>
                    <a:pt x="1442" y="5302"/>
                  </a:cubicBezTo>
                  <a:cubicBezTo>
                    <a:pt x="1721" y="4713"/>
                    <a:pt x="2139" y="4025"/>
                    <a:pt x="2975" y="3829"/>
                  </a:cubicBezTo>
                  <a:cubicBezTo>
                    <a:pt x="2975" y="3829"/>
                    <a:pt x="3532" y="2847"/>
                    <a:pt x="4229" y="2356"/>
                  </a:cubicBezTo>
                  <a:cubicBezTo>
                    <a:pt x="4926" y="1767"/>
                    <a:pt x="5623" y="1374"/>
                    <a:pt x="6459" y="1178"/>
                  </a:cubicBezTo>
                  <a:cubicBezTo>
                    <a:pt x="7295" y="884"/>
                    <a:pt x="11197" y="196"/>
                    <a:pt x="11475" y="0"/>
                  </a:cubicBezTo>
                  <a:lnTo>
                    <a:pt x="10779" y="687"/>
                  </a:lnTo>
                  <a:cubicBezTo>
                    <a:pt x="10779" y="687"/>
                    <a:pt x="12033" y="294"/>
                    <a:pt x="13287" y="196"/>
                  </a:cubicBezTo>
                  <a:lnTo>
                    <a:pt x="12451" y="589"/>
                  </a:lnTo>
                  <a:cubicBezTo>
                    <a:pt x="12451" y="589"/>
                    <a:pt x="14820" y="687"/>
                    <a:pt x="15517" y="884"/>
                  </a:cubicBezTo>
                  <a:cubicBezTo>
                    <a:pt x="16213" y="982"/>
                    <a:pt x="17607" y="1571"/>
                    <a:pt x="18722" y="2258"/>
                  </a:cubicBezTo>
                  <a:cubicBezTo>
                    <a:pt x="19697" y="2945"/>
                    <a:pt x="20812" y="3829"/>
                    <a:pt x="20951" y="4320"/>
                  </a:cubicBezTo>
                  <a:lnTo>
                    <a:pt x="20255" y="4124"/>
                  </a:lnTo>
                  <a:cubicBezTo>
                    <a:pt x="20255" y="4124"/>
                    <a:pt x="21230" y="4811"/>
                    <a:pt x="21370" y="5400"/>
                  </a:cubicBezTo>
                  <a:cubicBezTo>
                    <a:pt x="21509" y="5989"/>
                    <a:pt x="21230" y="8346"/>
                    <a:pt x="20812" y="8935"/>
                  </a:cubicBezTo>
                  <a:cubicBezTo>
                    <a:pt x="20534" y="9524"/>
                    <a:pt x="20255" y="11193"/>
                    <a:pt x="20255" y="11193"/>
                  </a:cubicBezTo>
                  <a:cubicBezTo>
                    <a:pt x="20255" y="11193"/>
                    <a:pt x="21091" y="10898"/>
                    <a:pt x="21230" y="11291"/>
                  </a:cubicBezTo>
                  <a:cubicBezTo>
                    <a:pt x="21370" y="11684"/>
                    <a:pt x="20812" y="13549"/>
                    <a:pt x="20673" y="14138"/>
                  </a:cubicBezTo>
                  <a:cubicBezTo>
                    <a:pt x="20534" y="14629"/>
                    <a:pt x="20534" y="15807"/>
                    <a:pt x="19140" y="15415"/>
                  </a:cubicBezTo>
                  <a:cubicBezTo>
                    <a:pt x="19140" y="15415"/>
                    <a:pt x="18443" y="16593"/>
                    <a:pt x="18165" y="17476"/>
                  </a:cubicBezTo>
                  <a:cubicBezTo>
                    <a:pt x="17886" y="18360"/>
                    <a:pt x="17189" y="21600"/>
                    <a:pt x="17189" y="21600"/>
                  </a:cubicBezTo>
                  <a:lnTo>
                    <a:pt x="3393" y="20913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2" name="Shape">
              <a:extLst>
                <a:ext uri="{FF2B5EF4-FFF2-40B4-BE49-F238E27FC236}">
                  <a16:creationId xmlns:a16="http://schemas.microsoft.com/office/drawing/2014/main" id="{7E53384E-5C03-4E6E-9D49-64BF8FB0AE18}"/>
                </a:ext>
              </a:extLst>
            </p:cNvPr>
            <p:cNvSpPr/>
            <p:nvPr/>
          </p:nvSpPr>
          <p:spPr>
            <a:xfrm>
              <a:off x="35242499" y="18808699"/>
              <a:ext cx="148591" cy="44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8514"/>
                  </a:moveTo>
                  <a:cubicBezTo>
                    <a:pt x="0" y="18514"/>
                    <a:pt x="0" y="12343"/>
                    <a:pt x="369" y="9874"/>
                  </a:cubicBezTo>
                  <a:cubicBezTo>
                    <a:pt x="738" y="7405"/>
                    <a:pt x="1292" y="4320"/>
                    <a:pt x="2400" y="2469"/>
                  </a:cubicBezTo>
                  <a:cubicBezTo>
                    <a:pt x="3508" y="618"/>
                    <a:pt x="6831" y="0"/>
                    <a:pt x="10154" y="0"/>
                  </a:cubicBezTo>
                  <a:cubicBezTo>
                    <a:pt x="13477" y="0"/>
                    <a:pt x="19200" y="4320"/>
                    <a:pt x="20308" y="6171"/>
                  </a:cubicBezTo>
                  <a:cubicBezTo>
                    <a:pt x="21416" y="8023"/>
                    <a:pt x="21600" y="21600"/>
                    <a:pt x="21600" y="21600"/>
                  </a:cubicBezTo>
                  <a:lnTo>
                    <a:pt x="0" y="18514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3" name="Shape">
              <a:extLst>
                <a:ext uri="{FF2B5EF4-FFF2-40B4-BE49-F238E27FC236}">
                  <a16:creationId xmlns:a16="http://schemas.microsoft.com/office/drawing/2014/main" id="{0E5BFEC4-5717-4AED-9163-49BE76EBBFA4}"/>
                </a:ext>
              </a:extLst>
            </p:cNvPr>
            <p:cNvSpPr/>
            <p:nvPr/>
          </p:nvSpPr>
          <p:spPr>
            <a:xfrm>
              <a:off x="35064699" y="19621499"/>
              <a:ext cx="46851" cy="1181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9" h="21600" extrusionOk="0">
                  <a:moveTo>
                    <a:pt x="506" y="2555"/>
                  </a:moveTo>
                  <a:cubicBezTo>
                    <a:pt x="506" y="2555"/>
                    <a:pt x="506" y="6271"/>
                    <a:pt x="506" y="7897"/>
                  </a:cubicBezTo>
                  <a:cubicBezTo>
                    <a:pt x="506" y="9522"/>
                    <a:pt x="-631" y="10451"/>
                    <a:pt x="506" y="11613"/>
                  </a:cubicBezTo>
                  <a:cubicBezTo>
                    <a:pt x="1642" y="12774"/>
                    <a:pt x="3348" y="14400"/>
                    <a:pt x="3348" y="15561"/>
                  </a:cubicBezTo>
                  <a:cubicBezTo>
                    <a:pt x="3917" y="16722"/>
                    <a:pt x="8463" y="17884"/>
                    <a:pt x="9601" y="18581"/>
                  </a:cubicBezTo>
                  <a:cubicBezTo>
                    <a:pt x="10739" y="19277"/>
                    <a:pt x="18696" y="21600"/>
                    <a:pt x="18696" y="21600"/>
                  </a:cubicBezTo>
                  <a:lnTo>
                    <a:pt x="20969" y="13935"/>
                  </a:lnTo>
                  <a:lnTo>
                    <a:pt x="16990" y="8826"/>
                  </a:lnTo>
                  <a:lnTo>
                    <a:pt x="14717" y="3716"/>
                  </a:lnTo>
                  <a:lnTo>
                    <a:pt x="13012" y="0"/>
                  </a:lnTo>
                  <a:lnTo>
                    <a:pt x="506" y="2555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4" name="Shape">
              <a:extLst>
                <a:ext uri="{FF2B5EF4-FFF2-40B4-BE49-F238E27FC236}">
                  <a16:creationId xmlns:a16="http://schemas.microsoft.com/office/drawing/2014/main" id="{D4B12C70-1BD8-4E4F-9990-E74C93EE4909}"/>
                </a:ext>
              </a:extLst>
            </p:cNvPr>
            <p:cNvSpPr/>
            <p:nvPr/>
          </p:nvSpPr>
          <p:spPr>
            <a:xfrm>
              <a:off x="35509199" y="19634199"/>
              <a:ext cx="86561" cy="130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484" extrusionOk="0">
                  <a:moveTo>
                    <a:pt x="1253" y="7550"/>
                  </a:moveTo>
                  <a:cubicBezTo>
                    <a:pt x="1253" y="7550"/>
                    <a:pt x="5948" y="7550"/>
                    <a:pt x="6887" y="8179"/>
                  </a:cubicBezTo>
                  <a:cubicBezTo>
                    <a:pt x="7513" y="8808"/>
                    <a:pt x="7201" y="10695"/>
                    <a:pt x="6887" y="11744"/>
                  </a:cubicBezTo>
                  <a:cubicBezTo>
                    <a:pt x="6574" y="12792"/>
                    <a:pt x="5948" y="13422"/>
                    <a:pt x="5948" y="14050"/>
                  </a:cubicBezTo>
                  <a:cubicBezTo>
                    <a:pt x="5948" y="14889"/>
                    <a:pt x="6574" y="15518"/>
                    <a:pt x="5009" y="16148"/>
                  </a:cubicBezTo>
                  <a:cubicBezTo>
                    <a:pt x="3444" y="16777"/>
                    <a:pt x="0" y="18035"/>
                    <a:pt x="0" y="18035"/>
                  </a:cubicBezTo>
                  <a:lnTo>
                    <a:pt x="0" y="21390"/>
                  </a:lnTo>
                  <a:cubicBezTo>
                    <a:pt x="0" y="21390"/>
                    <a:pt x="2191" y="21600"/>
                    <a:pt x="5635" y="21390"/>
                  </a:cubicBezTo>
                  <a:cubicBezTo>
                    <a:pt x="9079" y="21181"/>
                    <a:pt x="10644" y="20132"/>
                    <a:pt x="12835" y="19503"/>
                  </a:cubicBezTo>
                  <a:cubicBezTo>
                    <a:pt x="14713" y="18874"/>
                    <a:pt x="15652" y="18874"/>
                    <a:pt x="16279" y="17825"/>
                  </a:cubicBezTo>
                  <a:cubicBezTo>
                    <a:pt x="16904" y="16777"/>
                    <a:pt x="18470" y="14889"/>
                    <a:pt x="19096" y="13841"/>
                  </a:cubicBezTo>
                  <a:cubicBezTo>
                    <a:pt x="19409" y="12582"/>
                    <a:pt x="20347" y="11743"/>
                    <a:pt x="20974" y="11324"/>
                  </a:cubicBezTo>
                  <a:cubicBezTo>
                    <a:pt x="21287" y="10905"/>
                    <a:pt x="21600" y="9437"/>
                    <a:pt x="20974" y="7969"/>
                  </a:cubicBezTo>
                  <a:cubicBezTo>
                    <a:pt x="20348" y="6501"/>
                    <a:pt x="18783" y="2516"/>
                    <a:pt x="18783" y="2516"/>
                  </a:cubicBezTo>
                  <a:lnTo>
                    <a:pt x="3131" y="0"/>
                  </a:lnTo>
                  <a:lnTo>
                    <a:pt x="1253" y="7550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5" name="Shape">
              <a:extLst>
                <a:ext uri="{FF2B5EF4-FFF2-40B4-BE49-F238E27FC236}">
                  <a16:creationId xmlns:a16="http://schemas.microsoft.com/office/drawing/2014/main" id="{37CCD527-C4D0-4FF0-A535-350CC39C18B9}"/>
                </a:ext>
              </a:extLst>
            </p:cNvPr>
            <p:cNvSpPr/>
            <p:nvPr/>
          </p:nvSpPr>
          <p:spPr>
            <a:xfrm>
              <a:off x="35052000" y="19596099"/>
              <a:ext cx="45722" cy="44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0" y="0"/>
                    <a:pt x="3000" y="19131"/>
                    <a:pt x="3600" y="21600"/>
                  </a:cubicBezTo>
                  <a:lnTo>
                    <a:pt x="20400" y="15429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6" name="Shape">
              <a:extLst>
                <a:ext uri="{FF2B5EF4-FFF2-40B4-BE49-F238E27FC236}">
                  <a16:creationId xmlns:a16="http://schemas.microsoft.com/office/drawing/2014/main" id="{874CCF51-F471-4719-8F65-5F70EA0C464E}"/>
                </a:ext>
              </a:extLst>
            </p:cNvPr>
            <p:cNvSpPr/>
            <p:nvPr/>
          </p:nvSpPr>
          <p:spPr>
            <a:xfrm>
              <a:off x="35521899" y="19608799"/>
              <a:ext cx="62230" cy="562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2" extrusionOk="0">
                  <a:moveTo>
                    <a:pt x="1322" y="14400"/>
                  </a:moveTo>
                  <a:cubicBezTo>
                    <a:pt x="1322" y="14400"/>
                    <a:pt x="7934" y="16800"/>
                    <a:pt x="11461" y="18720"/>
                  </a:cubicBezTo>
                  <a:cubicBezTo>
                    <a:pt x="14988" y="20640"/>
                    <a:pt x="16310" y="21600"/>
                    <a:pt x="18073" y="21120"/>
                  </a:cubicBezTo>
                  <a:cubicBezTo>
                    <a:pt x="19836" y="21120"/>
                    <a:pt x="21600" y="21120"/>
                    <a:pt x="21600" y="21120"/>
                  </a:cubicBezTo>
                  <a:lnTo>
                    <a:pt x="21600" y="5760"/>
                  </a:lnTo>
                  <a:lnTo>
                    <a:pt x="0" y="0"/>
                  </a:lnTo>
                  <a:lnTo>
                    <a:pt x="1322" y="14400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7" name="Shape">
              <a:extLst>
                <a:ext uri="{FF2B5EF4-FFF2-40B4-BE49-F238E27FC236}">
                  <a16:creationId xmlns:a16="http://schemas.microsoft.com/office/drawing/2014/main" id="{0D47FB88-CE1E-4FB9-9A74-2D5FE7933833}"/>
                </a:ext>
              </a:extLst>
            </p:cNvPr>
            <p:cNvSpPr/>
            <p:nvPr/>
          </p:nvSpPr>
          <p:spPr>
            <a:xfrm>
              <a:off x="35013899" y="18834099"/>
              <a:ext cx="603258" cy="17308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2" extrusionOk="0">
                  <a:moveTo>
                    <a:pt x="21281" y="6538"/>
                  </a:moveTo>
                  <a:cubicBezTo>
                    <a:pt x="21236" y="6348"/>
                    <a:pt x="21190" y="6095"/>
                    <a:pt x="21190" y="5746"/>
                  </a:cubicBezTo>
                  <a:cubicBezTo>
                    <a:pt x="21190" y="5414"/>
                    <a:pt x="20918" y="5129"/>
                    <a:pt x="20918" y="5034"/>
                  </a:cubicBezTo>
                  <a:cubicBezTo>
                    <a:pt x="20918" y="4939"/>
                    <a:pt x="20963" y="4733"/>
                    <a:pt x="20918" y="4622"/>
                  </a:cubicBezTo>
                  <a:cubicBezTo>
                    <a:pt x="20872" y="4511"/>
                    <a:pt x="20690" y="4210"/>
                    <a:pt x="20781" y="4020"/>
                  </a:cubicBezTo>
                  <a:cubicBezTo>
                    <a:pt x="20872" y="3830"/>
                    <a:pt x="20827" y="3403"/>
                    <a:pt x="20690" y="3292"/>
                  </a:cubicBezTo>
                  <a:cubicBezTo>
                    <a:pt x="20554" y="3165"/>
                    <a:pt x="20463" y="2880"/>
                    <a:pt x="20463" y="2722"/>
                  </a:cubicBezTo>
                  <a:cubicBezTo>
                    <a:pt x="20463" y="2579"/>
                    <a:pt x="20417" y="2199"/>
                    <a:pt x="20326" y="2088"/>
                  </a:cubicBezTo>
                  <a:cubicBezTo>
                    <a:pt x="20235" y="1961"/>
                    <a:pt x="20099" y="1740"/>
                    <a:pt x="20099" y="1613"/>
                  </a:cubicBezTo>
                  <a:cubicBezTo>
                    <a:pt x="20099" y="1486"/>
                    <a:pt x="19826" y="1328"/>
                    <a:pt x="19690" y="1312"/>
                  </a:cubicBezTo>
                  <a:cubicBezTo>
                    <a:pt x="19553" y="1296"/>
                    <a:pt x="18962" y="1233"/>
                    <a:pt x="18417" y="1170"/>
                  </a:cubicBezTo>
                  <a:cubicBezTo>
                    <a:pt x="17871" y="1106"/>
                    <a:pt x="14870" y="663"/>
                    <a:pt x="14551" y="615"/>
                  </a:cubicBezTo>
                  <a:cubicBezTo>
                    <a:pt x="14233" y="568"/>
                    <a:pt x="14006" y="457"/>
                    <a:pt x="13687" y="299"/>
                  </a:cubicBezTo>
                  <a:cubicBezTo>
                    <a:pt x="13369" y="140"/>
                    <a:pt x="13142" y="77"/>
                    <a:pt x="11868" y="30"/>
                  </a:cubicBezTo>
                  <a:cubicBezTo>
                    <a:pt x="10595" y="-18"/>
                    <a:pt x="9049" y="-2"/>
                    <a:pt x="8640" y="30"/>
                  </a:cubicBezTo>
                  <a:cubicBezTo>
                    <a:pt x="8231" y="61"/>
                    <a:pt x="8003" y="172"/>
                    <a:pt x="7912" y="251"/>
                  </a:cubicBezTo>
                  <a:cubicBezTo>
                    <a:pt x="7821" y="315"/>
                    <a:pt x="7548" y="378"/>
                    <a:pt x="7276" y="457"/>
                  </a:cubicBezTo>
                  <a:cubicBezTo>
                    <a:pt x="7003" y="536"/>
                    <a:pt x="5411" y="710"/>
                    <a:pt x="4820" y="790"/>
                  </a:cubicBezTo>
                  <a:cubicBezTo>
                    <a:pt x="4229" y="869"/>
                    <a:pt x="1773" y="1122"/>
                    <a:pt x="1682" y="1201"/>
                  </a:cubicBezTo>
                  <a:cubicBezTo>
                    <a:pt x="1592" y="1281"/>
                    <a:pt x="1501" y="1613"/>
                    <a:pt x="1455" y="1692"/>
                  </a:cubicBezTo>
                  <a:cubicBezTo>
                    <a:pt x="1410" y="1787"/>
                    <a:pt x="1364" y="1866"/>
                    <a:pt x="1319" y="1946"/>
                  </a:cubicBezTo>
                  <a:cubicBezTo>
                    <a:pt x="1273" y="2025"/>
                    <a:pt x="909" y="2310"/>
                    <a:pt x="818" y="2421"/>
                  </a:cubicBezTo>
                  <a:cubicBezTo>
                    <a:pt x="682" y="2532"/>
                    <a:pt x="682" y="2769"/>
                    <a:pt x="682" y="2832"/>
                  </a:cubicBezTo>
                  <a:cubicBezTo>
                    <a:pt x="682" y="2896"/>
                    <a:pt x="500" y="3070"/>
                    <a:pt x="591" y="3181"/>
                  </a:cubicBezTo>
                  <a:cubicBezTo>
                    <a:pt x="637" y="3292"/>
                    <a:pt x="637" y="3450"/>
                    <a:pt x="637" y="3513"/>
                  </a:cubicBezTo>
                  <a:cubicBezTo>
                    <a:pt x="637" y="3577"/>
                    <a:pt x="728" y="3830"/>
                    <a:pt x="546" y="4052"/>
                  </a:cubicBezTo>
                  <a:cubicBezTo>
                    <a:pt x="364" y="4258"/>
                    <a:pt x="455" y="4622"/>
                    <a:pt x="273" y="4812"/>
                  </a:cubicBezTo>
                  <a:cubicBezTo>
                    <a:pt x="91" y="5002"/>
                    <a:pt x="91" y="5319"/>
                    <a:pt x="182" y="5493"/>
                  </a:cubicBezTo>
                  <a:cubicBezTo>
                    <a:pt x="227" y="5667"/>
                    <a:pt x="0" y="6395"/>
                    <a:pt x="0" y="6807"/>
                  </a:cubicBezTo>
                  <a:cubicBezTo>
                    <a:pt x="46" y="7219"/>
                    <a:pt x="409" y="8217"/>
                    <a:pt x="455" y="8422"/>
                  </a:cubicBezTo>
                  <a:cubicBezTo>
                    <a:pt x="500" y="8628"/>
                    <a:pt x="682" y="9056"/>
                    <a:pt x="682" y="9183"/>
                  </a:cubicBezTo>
                  <a:cubicBezTo>
                    <a:pt x="682" y="9309"/>
                    <a:pt x="455" y="9705"/>
                    <a:pt x="455" y="9705"/>
                  </a:cubicBezTo>
                  <a:cubicBezTo>
                    <a:pt x="455" y="9705"/>
                    <a:pt x="773" y="9563"/>
                    <a:pt x="864" y="9642"/>
                  </a:cubicBezTo>
                  <a:cubicBezTo>
                    <a:pt x="955" y="9721"/>
                    <a:pt x="1000" y="9753"/>
                    <a:pt x="1273" y="9753"/>
                  </a:cubicBezTo>
                  <a:cubicBezTo>
                    <a:pt x="1546" y="9753"/>
                    <a:pt x="2456" y="9642"/>
                    <a:pt x="2456" y="9642"/>
                  </a:cubicBezTo>
                  <a:lnTo>
                    <a:pt x="2456" y="10006"/>
                  </a:lnTo>
                  <a:cubicBezTo>
                    <a:pt x="2456" y="10006"/>
                    <a:pt x="2501" y="10069"/>
                    <a:pt x="2546" y="10259"/>
                  </a:cubicBezTo>
                  <a:cubicBezTo>
                    <a:pt x="2592" y="10449"/>
                    <a:pt x="2865" y="10687"/>
                    <a:pt x="2865" y="10687"/>
                  </a:cubicBezTo>
                  <a:cubicBezTo>
                    <a:pt x="2865" y="10687"/>
                    <a:pt x="2819" y="11115"/>
                    <a:pt x="2865" y="11273"/>
                  </a:cubicBezTo>
                  <a:cubicBezTo>
                    <a:pt x="2910" y="11431"/>
                    <a:pt x="3138" y="11732"/>
                    <a:pt x="3138" y="11795"/>
                  </a:cubicBezTo>
                  <a:cubicBezTo>
                    <a:pt x="3138" y="11859"/>
                    <a:pt x="3138" y="12571"/>
                    <a:pt x="3138" y="12825"/>
                  </a:cubicBezTo>
                  <a:cubicBezTo>
                    <a:pt x="3138" y="13078"/>
                    <a:pt x="3547" y="13490"/>
                    <a:pt x="3592" y="13664"/>
                  </a:cubicBezTo>
                  <a:cubicBezTo>
                    <a:pt x="3638" y="13838"/>
                    <a:pt x="3547" y="15169"/>
                    <a:pt x="3501" y="15279"/>
                  </a:cubicBezTo>
                  <a:cubicBezTo>
                    <a:pt x="3456" y="15390"/>
                    <a:pt x="3456" y="15549"/>
                    <a:pt x="3410" y="15628"/>
                  </a:cubicBezTo>
                  <a:cubicBezTo>
                    <a:pt x="3365" y="15707"/>
                    <a:pt x="3410" y="16039"/>
                    <a:pt x="3320" y="16230"/>
                  </a:cubicBezTo>
                  <a:cubicBezTo>
                    <a:pt x="3229" y="16420"/>
                    <a:pt x="3138" y="16942"/>
                    <a:pt x="3092" y="17243"/>
                  </a:cubicBezTo>
                  <a:cubicBezTo>
                    <a:pt x="3047" y="17544"/>
                    <a:pt x="3229" y="18526"/>
                    <a:pt x="3229" y="18858"/>
                  </a:cubicBezTo>
                  <a:cubicBezTo>
                    <a:pt x="3229" y="19191"/>
                    <a:pt x="3320" y="19729"/>
                    <a:pt x="3229" y="19856"/>
                  </a:cubicBezTo>
                  <a:cubicBezTo>
                    <a:pt x="3138" y="19983"/>
                    <a:pt x="3183" y="20030"/>
                    <a:pt x="3274" y="20141"/>
                  </a:cubicBezTo>
                  <a:cubicBezTo>
                    <a:pt x="3320" y="20236"/>
                    <a:pt x="3547" y="20648"/>
                    <a:pt x="3729" y="20790"/>
                  </a:cubicBezTo>
                  <a:cubicBezTo>
                    <a:pt x="3911" y="20933"/>
                    <a:pt x="4138" y="21059"/>
                    <a:pt x="4275" y="21170"/>
                  </a:cubicBezTo>
                  <a:cubicBezTo>
                    <a:pt x="4411" y="21281"/>
                    <a:pt x="4729" y="21439"/>
                    <a:pt x="5002" y="21471"/>
                  </a:cubicBezTo>
                  <a:cubicBezTo>
                    <a:pt x="5275" y="21503"/>
                    <a:pt x="6048" y="21582"/>
                    <a:pt x="6730" y="21582"/>
                  </a:cubicBezTo>
                  <a:cubicBezTo>
                    <a:pt x="7412" y="21582"/>
                    <a:pt x="7958" y="21519"/>
                    <a:pt x="8049" y="21424"/>
                  </a:cubicBezTo>
                  <a:cubicBezTo>
                    <a:pt x="8140" y="21329"/>
                    <a:pt x="8185" y="21170"/>
                    <a:pt x="8231" y="21091"/>
                  </a:cubicBezTo>
                  <a:cubicBezTo>
                    <a:pt x="8231" y="21012"/>
                    <a:pt x="8504" y="20933"/>
                    <a:pt x="8640" y="20838"/>
                  </a:cubicBezTo>
                  <a:cubicBezTo>
                    <a:pt x="8776" y="20743"/>
                    <a:pt x="8731" y="20489"/>
                    <a:pt x="8685" y="20331"/>
                  </a:cubicBezTo>
                  <a:cubicBezTo>
                    <a:pt x="8640" y="20173"/>
                    <a:pt x="7640" y="19112"/>
                    <a:pt x="7640" y="19001"/>
                  </a:cubicBezTo>
                  <a:cubicBezTo>
                    <a:pt x="7594" y="18890"/>
                    <a:pt x="7821" y="18399"/>
                    <a:pt x="8003" y="18035"/>
                  </a:cubicBezTo>
                  <a:cubicBezTo>
                    <a:pt x="8185" y="17671"/>
                    <a:pt x="8049" y="17005"/>
                    <a:pt x="7958" y="16815"/>
                  </a:cubicBezTo>
                  <a:cubicBezTo>
                    <a:pt x="7867" y="16625"/>
                    <a:pt x="7776" y="16546"/>
                    <a:pt x="7958" y="16166"/>
                  </a:cubicBezTo>
                  <a:cubicBezTo>
                    <a:pt x="8140" y="15802"/>
                    <a:pt x="8003" y="15454"/>
                    <a:pt x="8003" y="15454"/>
                  </a:cubicBezTo>
                  <a:cubicBezTo>
                    <a:pt x="8367" y="15169"/>
                    <a:pt x="8458" y="14757"/>
                    <a:pt x="8458" y="14614"/>
                  </a:cubicBezTo>
                  <a:cubicBezTo>
                    <a:pt x="8504" y="14472"/>
                    <a:pt x="8913" y="13870"/>
                    <a:pt x="9004" y="13632"/>
                  </a:cubicBezTo>
                  <a:cubicBezTo>
                    <a:pt x="9140" y="13379"/>
                    <a:pt x="9368" y="12952"/>
                    <a:pt x="9458" y="12730"/>
                  </a:cubicBezTo>
                  <a:cubicBezTo>
                    <a:pt x="9549" y="12492"/>
                    <a:pt x="10231" y="12017"/>
                    <a:pt x="10413" y="11859"/>
                  </a:cubicBezTo>
                  <a:cubicBezTo>
                    <a:pt x="10595" y="11701"/>
                    <a:pt x="10823" y="11510"/>
                    <a:pt x="10823" y="11510"/>
                  </a:cubicBezTo>
                  <a:cubicBezTo>
                    <a:pt x="10823" y="11510"/>
                    <a:pt x="10959" y="11542"/>
                    <a:pt x="11004" y="11590"/>
                  </a:cubicBezTo>
                  <a:cubicBezTo>
                    <a:pt x="11050" y="11637"/>
                    <a:pt x="11186" y="11764"/>
                    <a:pt x="11232" y="11827"/>
                  </a:cubicBezTo>
                  <a:cubicBezTo>
                    <a:pt x="11232" y="11891"/>
                    <a:pt x="11323" y="12081"/>
                    <a:pt x="11414" y="12191"/>
                  </a:cubicBezTo>
                  <a:cubicBezTo>
                    <a:pt x="11459" y="12302"/>
                    <a:pt x="11505" y="12508"/>
                    <a:pt x="11550" y="12793"/>
                  </a:cubicBezTo>
                  <a:cubicBezTo>
                    <a:pt x="11596" y="13078"/>
                    <a:pt x="11778" y="13316"/>
                    <a:pt x="11778" y="13442"/>
                  </a:cubicBezTo>
                  <a:cubicBezTo>
                    <a:pt x="11778" y="13569"/>
                    <a:pt x="11823" y="14139"/>
                    <a:pt x="11914" y="14678"/>
                  </a:cubicBezTo>
                  <a:cubicBezTo>
                    <a:pt x="11959" y="15216"/>
                    <a:pt x="12505" y="15485"/>
                    <a:pt x="12505" y="15485"/>
                  </a:cubicBezTo>
                  <a:cubicBezTo>
                    <a:pt x="12505" y="15485"/>
                    <a:pt x="12460" y="15675"/>
                    <a:pt x="12414" y="15786"/>
                  </a:cubicBezTo>
                  <a:cubicBezTo>
                    <a:pt x="12369" y="15897"/>
                    <a:pt x="12232" y="16467"/>
                    <a:pt x="12232" y="16863"/>
                  </a:cubicBezTo>
                  <a:cubicBezTo>
                    <a:pt x="12232" y="17259"/>
                    <a:pt x="12232" y="18130"/>
                    <a:pt x="12278" y="18336"/>
                  </a:cubicBezTo>
                  <a:cubicBezTo>
                    <a:pt x="12323" y="18542"/>
                    <a:pt x="12460" y="19777"/>
                    <a:pt x="12460" y="19777"/>
                  </a:cubicBezTo>
                  <a:cubicBezTo>
                    <a:pt x="12460" y="19777"/>
                    <a:pt x="12414" y="19856"/>
                    <a:pt x="12278" y="19951"/>
                  </a:cubicBezTo>
                  <a:cubicBezTo>
                    <a:pt x="12142" y="20046"/>
                    <a:pt x="11823" y="20236"/>
                    <a:pt x="11823" y="20410"/>
                  </a:cubicBezTo>
                  <a:cubicBezTo>
                    <a:pt x="11823" y="20584"/>
                    <a:pt x="12005" y="20600"/>
                    <a:pt x="12141" y="20711"/>
                  </a:cubicBezTo>
                  <a:cubicBezTo>
                    <a:pt x="12232" y="20822"/>
                    <a:pt x="12278" y="20933"/>
                    <a:pt x="12187" y="21044"/>
                  </a:cubicBezTo>
                  <a:cubicBezTo>
                    <a:pt x="12141" y="21155"/>
                    <a:pt x="12096" y="21234"/>
                    <a:pt x="12096" y="21313"/>
                  </a:cubicBezTo>
                  <a:cubicBezTo>
                    <a:pt x="12096" y="21392"/>
                    <a:pt x="12142" y="21360"/>
                    <a:pt x="12369" y="21392"/>
                  </a:cubicBezTo>
                  <a:cubicBezTo>
                    <a:pt x="12596" y="21408"/>
                    <a:pt x="12778" y="21424"/>
                    <a:pt x="13051" y="21424"/>
                  </a:cubicBezTo>
                  <a:cubicBezTo>
                    <a:pt x="13324" y="21424"/>
                    <a:pt x="13915" y="21487"/>
                    <a:pt x="14279" y="21487"/>
                  </a:cubicBezTo>
                  <a:cubicBezTo>
                    <a:pt x="14597" y="21487"/>
                    <a:pt x="15643" y="21424"/>
                    <a:pt x="15870" y="21360"/>
                  </a:cubicBezTo>
                  <a:cubicBezTo>
                    <a:pt x="16098" y="21297"/>
                    <a:pt x="16371" y="21091"/>
                    <a:pt x="16416" y="21012"/>
                  </a:cubicBezTo>
                  <a:cubicBezTo>
                    <a:pt x="16462" y="20933"/>
                    <a:pt x="16325" y="20759"/>
                    <a:pt x="16234" y="20648"/>
                  </a:cubicBezTo>
                  <a:cubicBezTo>
                    <a:pt x="16143" y="20537"/>
                    <a:pt x="15916" y="20442"/>
                    <a:pt x="15916" y="20394"/>
                  </a:cubicBezTo>
                  <a:cubicBezTo>
                    <a:pt x="15916" y="20347"/>
                    <a:pt x="16098" y="20252"/>
                    <a:pt x="16325" y="20109"/>
                  </a:cubicBezTo>
                  <a:cubicBezTo>
                    <a:pt x="16507" y="19967"/>
                    <a:pt x="16643" y="19603"/>
                    <a:pt x="16734" y="19428"/>
                  </a:cubicBezTo>
                  <a:cubicBezTo>
                    <a:pt x="16825" y="19254"/>
                    <a:pt x="16825" y="18953"/>
                    <a:pt x="16871" y="18858"/>
                  </a:cubicBezTo>
                  <a:cubicBezTo>
                    <a:pt x="16916" y="18779"/>
                    <a:pt x="17098" y="18431"/>
                    <a:pt x="17144" y="18162"/>
                  </a:cubicBezTo>
                  <a:cubicBezTo>
                    <a:pt x="17189" y="17876"/>
                    <a:pt x="17053" y="17370"/>
                    <a:pt x="17053" y="17306"/>
                  </a:cubicBezTo>
                  <a:cubicBezTo>
                    <a:pt x="17053" y="17243"/>
                    <a:pt x="17098" y="17148"/>
                    <a:pt x="17098" y="17037"/>
                  </a:cubicBezTo>
                  <a:cubicBezTo>
                    <a:pt x="17098" y="16926"/>
                    <a:pt x="17053" y="16610"/>
                    <a:pt x="17053" y="16499"/>
                  </a:cubicBezTo>
                  <a:cubicBezTo>
                    <a:pt x="17053" y="16388"/>
                    <a:pt x="16962" y="16150"/>
                    <a:pt x="17007" y="16055"/>
                  </a:cubicBezTo>
                  <a:cubicBezTo>
                    <a:pt x="17053" y="15960"/>
                    <a:pt x="17144" y="15533"/>
                    <a:pt x="17235" y="15216"/>
                  </a:cubicBezTo>
                  <a:cubicBezTo>
                    <a:pt x="17325" y="14899"/>
                    <a:pt x="17462" y="13822"/>
                    <a:pt x="17462" y="13696"/>
                  </a:cubicBezTo>
                  <a:cubicBezTo>
                    <a:pt x="17462" y="13569"/>
                    <a:pt x="17689" y="13347"/>
                    <a:pt x="17735" y="13189"/>
                  </a:cubicBezTo>
                  <a:cubicBezTo>
                    <a:pt x="17780" y="13031"/>
                    <a:pt x="18190" y="11701"/>
                    <a:pt x="18235" y="11558"/>
                  </a:cubicBezTo>
                  <a:cubicBezTo>
                    <a:pt x="18281" y="11415"/>
                    <a:pt x="18326" y="11178"/>
                    <a:pt x="18371" y="11035"/>
                  </a:cubicBezTo>
                  <a:cubicBezTo>
                    <a:pt x="18417" y="10893"/>
                    <a:pt x="18281" y="10766"/>
                    <a:pt x="18326" y="10735"/>
                  </a:cubicBezTo>
                  <a:cubicBezTo>
                    <a:pt x="18371" y="10687"/>
                    <a:pt x="18417" y="10655"/>
                    <a:pt x="18508" y="10529"/>
                  </a:cubicBezTo>
                  <a:cubicBezTo>
                    <a:pt x="18553" y="10386"/>
                    <a:pt x="18508" y="10228"/>
                    <a:pt x="18508" y="10228"/>
                  </a:cubicBezTo>
                  <a:cubicBezTo>
                    <a:pt x="18508" y="10228"/>
                    <a:pt x="18735" y="10275"/>
                    <a:pt x="18781" y="10228"/>
                  </a:cubicBezTo>
                  <a:cubicBezTo>
                    <a:pt x="18826" y="10180"/>
                    <a:pt x="18735" y="9864"/>
                    <a:pt x="18735" y="9864"/>
                  </a:cubicBezTo>
                  <a:cubicBezTo>
                    <a:pt x="18735" y="9864"/>
                    <a:pt x="20008" y="10054"/>
                    <a:pt x="20236" y="10069"/>
                  </a:cubicBezTo>
                  <a:cubicBezTo>
                    <a:pt x="20418" y="10085"/>
                    <a:pt x="20463" y="10085"/>
                    <a:pt x="20554" y="10069"/>
                  </a:cubicBezTo>
                  <a:cubicBezTo>
                    <a:pt x="20645" y="10054"/>
                    <a:pt x="20781" y="10149"/>
                    <a:pt x="20781" y="10149"/>
                  </a:cubicBezTo>
                  <a:cubicBezTo>
                    <a:pt x="20781" y="10149"/>
                    <a:pt x="21009" y="9943"/>
                    <a:pt x="21054" y="9848"/>
                  </a:cubicBezTo>
                  <a:cubicBezTo>
                    <a:pt x="21100" y="9753"/>
                    <a:pt x="21191" y="9436"/>
                    <a:pt x="21236" y="9309"/>
                  </a:cubicBezTo>
                  <a:cubicBezTo>
                    <a:pt x="21282" y="9183"/>
                    <a:pt x="21509" y="8708"/>
                    <a:pt x="21509" y="8565"/>
                  </a:cubicBezTo>
                  <a:cubicBezTo>
                    <a:pt x="21509" y="8407"/>
                    <a:pt x="21600" y="8201"/>
                    <a:pt x="21600" y="8011"/>
                  </a:cubicBezTo>
                  <a:cubicBezTo>
                    <a:pt x="21327" y="7757"/>
                    <a:pt x="21327" y="6728"/>
                    <a:pt x="21281" y="6538"/>
                  </a:cubicBezTo>
                  <a:close/>
                  <a:moveTo>
                    <a:pt x="3911" y="6601"/>
                  </a:moveTo>
                  <a:cubicBezTo>
                    <a:pt x="3865" y="6791"/>
                    <a:pt x="3547" y="7282"/>
                    <a:pt x="3183" y="7314"/>
                  </a:cubicBezTo>
                  <a:cubicBezTo>
                    <a:pt x="3183" y="7314"/>
                    <a:pt x="3183" y="7156"/>
                    <a:pt x="3092" y="7092"/>
                  </a:cubicBezTo>
                  <a:cubicBezTo>
                    <a:pt x="3047" y="7029"/>
                    <a:pt x="3092" y="6886"/>
                    <a:pt x="3092" y="6886"/>
                  </a:cubicBezTo>
                  <a:cubicBezTo>
                    <a:pt x="3092" y="6886"/>
                    <a:pt x="3183" y="6823"/>
                    <a:pt x="3183" y="6681"/>
                  </a:cubicBezTo>
                  <a:cubicBezTo>
                    <a:pt x="3183" y="6538"/>
                    <a:pt x="3047" y="6443"/>
                    <a:pt x="3137" y="6364"/>
                  </a:cubicBezTo>
                  <a:cubicBezTo>
                    <a:pt x="3228" y="6285"/>
                    <a:pt x="3410" y="6047"/>
                    <a:pt x="3501" y="5889"/>
                  </a:cubicBezTo>
                  <a:cubicBezTo>
                    <a:pt x="3547" y="5730"/>
                    <a:pt x="3547" y="5635"/>
                    <a:pt x="3592" y="5509"/>
                  </a:cubicBezTo>
                  <a:cubicBezTo>
                    <a:pt x="3638" y="5366"/>
                    <a:pt x="3683" y="5224"/>
                    <a:pt x="3820" y="5192"/>
                  </a:cubicBezTo>
                  <a:cubicBezTo>
                    <a:pt x="3820" y="5192"/>
                    <a:pt x="3911" y="5224"/>
                    <a:pt x="4001" y="5572"/>
                  </a:cubicBezTo>
                  <a:cubicBezTo>
                    <a:pt x="4138" y="5905"/>
                    <a:pt x="3956" y="6411"/>
                    <a:pt x="3911" y="6601"/>
                  </a:cubicBezTo>
                  <a:close/>
                  <a:moveTo>
                    <a:pt x="17734" y="7647"/>
                  </a:moveTo>
                  <a:cubicBezTo>
                    <a:pt x="17734" y="7647"/>
                    <a:pt x="17734" y="7441"/>
                    <a:pt x="17553" y="7108"/>
                  </a:cubicBezTo>
                  <a:cubicBezTo>
                    <a:pt x="17553" y="7108"/>
                    <a:pt x="17825" y="7187"/>
                    <a:pt x="17916" y="7314"/>
                  </a:cubicBezTo>
                  <a:cubicBezTo>
                    <a:pt x="17962" y="7425"/>
                    <a:pt x="17734" y="7647"/>
                    <a:pt x="17734" y="7647"/>
                  </a:cubicBezTo>
                  <a:close/>
                </a:path>
              </a:pathLst>
            </a:custGeom>
            <a:solidFill>
              <a:schemeClr val="tx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8" name="Shape">
              <a:extLst>
                <a:ext uri="{FF2B5EF4-FFF2-40B4-BE49-F238E27FC236}">
                  <a16:creationId xmlns:a16="http://schemas.microsoft.com/office/drawing/2014/main" id="{EED6506B-4EB0-4085-AE03-38465546B31C}"/>
                </a:ext>
              </a:extLst>
            </p:cNvPr>
            <p:cNvSpPr/>
            <p:nvPr/>
          </p:nvSpPr>
          <p:spPr>
            <a:xfrm>
              <a:off x="35407599" y="18694400"/>
              <a:ext cx="18035" cy="56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1" h="19656" extrusionOk="0">
                  <a:moveTo>
                    <a:pt x="20162" y="917"/>
                  </a:moveTo>
                  <a:cubicBezTo>
                    <a:pt x="18720" y="-846"/>
                    <a:pt x="10081" y="477"/>
                    <a:pt x="10081" y="477"/>
                  </a:cubicBezTo>
                  <a:lnTo>
                    <a:pt x="0" y="19431"/>
                  </a:lnTo>
                  <a:cubicBezTo>
                    <a:pt x="14402" y="20754"/>
                    <a:pt x="14402" y="15905"/>
                    <a:pt x="15844" y="13701"/>
                  </a:cubicBezTo>
                  <a:cubicBezTo>
                    <a:pt x="17279" y="11055"/>
                    <a:pt x="21600" y="2239"/>
                    <a:pt x="20162" y="917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9" name="Shape">
              <a:extLst>
                <a:ext uri="{FF2B5EF4-FFF2-40B4-BE49-F238E27FC236}">
                  <a16:creationId xmlns:a16="http://schemas.microsoft.com/office/drawing/2014/main" id="{4E9FC857-F0A5-4B65-8BEB-DCBE75F6D2EB}"/>
                </a:ext>
              </a:extLst>
            </p:cNvPr>
            <p:cNvSpPr/>
            <p:nvPr/>
          </p:nvSpPr>
          <p:spPr>
            <a:xfrm>
              <a:off x="35229799" y="18694400"/>
              <a:ext cx="25845" cy="551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9" h="20407" extrusionOk="0">
                  <a:moveTo>
                    <a:pt x="9614" y="216"/>
                  </a:moveTo>
                  <a:cubicBezTo>
                    <a:pt x="1386" y="-723"/>
                    <a:pt x="1386" y="1625"/>
                    <a:pt x="359" y="3033"/>
                  </a:cubicBezTo>
                  <a:cubicBezTo>
                    <a:pt x="-671" y="4912"/>
                    <a:pt x="359" y="12894"/>
                    <a:pt x="5501" y="16651"/>
                  </a:cubicBezTo>
                  <a:cubicBezTo>
                    <a:pt x="10644" y="20877"/>
                    <a:pt x="17843" y="18999"/>
                    <a:pt x="19899" y="19938"/>
                  </a:cubicBezTo>
                  <a:cubicBezTo>
                    <a:pt x="19899" y="19938"/>
                    <a:pt x="19899" y="20407"/>
                    <a:pt x="20929" y="20407"/>
                  </a:cubicBezTo>
                  <a:lnTo>
                    <a:pt x="9614" y="216"/>
                  </a:lnTo>
                  <a:cubicBezTo>
                    <a:pt x="9614" y="216"/>
                    <a:pt x="9614" y="216"/>
                    <a:pt x="9614" y="216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0" name="Shape">
              <a:extLst>
                <a:ext uri="{FF2B5EF4-FFF2-40B4-BE49-F238E27FC236}">
                  <a16:creationId xmlns:a16="http://schemas.microsoft.com/office/drawing/2014/main" id="{05A04D31-D522-4042-BBAF-639E41FF8101}"/>
                </a:ext>
              </a:extLst>
            </p:cNvPr>
            <p:cNvSpPr/>
            <p:nvPr/>
          </p:nvSpPr>
          <p:spPr>
            <a:xfrm>
              <a:off x="35242500" y="18554700"/>
              <a:ext cx="182886" cy="235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1" h="21499" extrusionOk="0">
                  <a:moveTo>
                    <a:pt x="20855" y="10568"/>
                  </a:moveTo>
                  <a:cubicBezTo>
                    <a:pt x="21153" y="9871"/>
                    <a:pt x="21451" y="7084"/>
                    <a:pt x="21451" y="6387"/>
                  </a:cubicBezTo>
                  <a:cubicBezTo>
                    <a:pt x="21451" y="5691"/>
                    <a:pt x="20259" y="4878"/>
                    <a:pt x="20259" y="4878"/>
                  </a:cubicBezTo>
                  <a:lnTo>
                    <a:pt x="21004" y="5110"/>
                  </a:lnTo>
                  <a:cubicBezTo>
                    <a:pt x="20855" y="4529"/>
                    <a:pt x="19664" y="3484"/>
                    <a:pt x="18621" y="2671"/>
                  </a:cubicBezTo>
                  <a:cubicBezTo>
                    <a:pt x="17578" y="1858"/>
                    <a:pt x="15939" y="1278"/>
                    <a:pt x="15194" y="1045"/>
                  </a:cubicBezTo>
                  <a:cubicBezTo>
                    <a:pt x="14450" y="929"/>
                    <a:pt x="11917" y="697"/>
                    <a:pt x="11917" y="697"/>
                  </a:cubicBezTo>
                  <a:lnTo>
                    <a:pt x="12811" y="232"/>
                  </a:lnTo>
                  <a:cubicBezTo>
                    <a:pt x="11471" y="348"/>
                    <a:pt x="10130" y="813"/>
                    <a:pt x="10130" y="813"/>
                  </a:cubicBezTo>
                  <a:lnTo>
                    <a:pt x="10875" y="0"/>
                  </a:lnTo>
                  <a:cubicBezTo>
                    <a:pt x="10577" y="232"/>
                    <a:pt x="6257" y="1161"/>
                    <a:pt x="5512" y="1394"/>
                  </a:cubicBezTo>
                  <a:cubicBezTo>
                    <a:pt x="4618" y="1742"/>
                    <a:pt x="3873" y="2206"/>
                    <a:pt x="3128" y="2787"/>
                  </a:cubicBezTo>
                  <a:cubicBezTo>
                    <a:pt x="2384" y="3484"/>
                    <a:pt x="1788" y="4529"/>
                    <a:pt x="1788" y="4529"/>
                  </a:cubicBezTo>
                  <a:cubicBezTo>
                    <a:pt x="894" y="4761"/>
                    <a:pt x="447" y="5574"/>
                    <a:pt x="149" y="6271"/>
                  </a:cubicBezTo>
                  <a:cubicBezTo>
                    <a:pt x="-149" y="6968"/>
                    <a:pt x="149" y="8013"/>
                    <a:pt x="149" y="9174"/>
                  </a:cubicBezTo>
                  <a:cubicBezTo>
                    <a:pt x="149" y="10219"/>
                    <a:pt x="0" y="12077"/>
                    <a:pt x="0" y="12542"/>
                  </a:cubicBezTo>
                  <a:lnTo>
                    <a:pt x="1639" y="17768"/>
                  </a:lnTo>
                  <a:cubicBezTo>
                    <a:pt x="1788" y="18000"/>
                    <a:pt x="1937" y="18348"/>
                    <a:pt x="2086" y="18929"/>
                  </a:cubicBezTo>
                  <a:cubicBezTo>
                    <a:pt x="2533" y="19278"/>
                    <a:pt x="3128" y="19858"/>
                    <a:pt x="3278" y="20323"/>
                  </a:cubicBezTo>
                  <a:cubicBezTo>
                    <a:pt x="3575" y="21135"/>
                    <a:pt x="4618" y="21484"/>
                    <a:pt x="5065" y="21368"/>
                  </a:cubicBezTo>
                  <a:cubicBezTo>
                    <a:pt x="5512" y="21252"/>
                    <a:pt x="6108" y="20555"/>
                    <a:pt x="7150" y="20787"/>
                  </a:cubicBezTo>
                  <a:cubicBezTo>
                    <a:pt x="8193" y="21019"/>
                    <a:pt x="8789" y="21600"/>
                    <a:pt x="9683" y="21484"/>
                  </a:cubicBezTo>
                  <a:cubicBezTo>
                    <a:pt x="10576" y="21368"/>
                    <a:pt x="11470" y="20671"/>
                    <a:pt x="12215" y="20671"/>
                  </a:cubicBezTo>
                  <a:cubicBezTo>
                    <a:pt x="12960" y="20671"/>
                    <a:pt x="13704" y="21019"/>
                    <a:pt x="14598" y="21019"/>
                  </a:cubicBezTo>
                  <a:cubicBezTo>
                    <a:pt x="15492" y="21019"/>
                    <a:pt x="16982" y="20439"/>
                    <a:pt x="17428" y="19974"/>
                  </a:cubicBezTo>
                  <a:cubicBezTo>
                    <a:pt x="17726" y="19742"/>
                    <a:pt x="18173" y="19626"/>
                    <a:pt x="18620" y="19510"/>
                  </a:cubicBezTo>
                  <a:cubicBezTo>
                    <a:pt x="18918" y="18813"/>
                    <a:pt x="19365" y="18116"/>
                    <a:pt x="19365" y="18116"/>
                  </a:cubicBezTo>
                  <a:cubicBezTo>
                    <a:pt x="19365" y="18116"/>
                    <a:pt x="19365" y="18116"/>
                    <a:pt x="19365" y="18116"/>
                  </a:cubicBezTo>
                  <a:lnTo>
                    <a:pt x="20408" y="13123"/>
                  </a:lnTo>
                  <a:cubicBezTo>
                    <a:pt x="20259" y="13239"/>
                    <a:pt x="20408" y="11265"/>
                    <a:pt x="20855" y="10568"/>
                  </a:cubicBezTo>
                  <a:close/>
                </a:path>
              </a:pathLst>
            </a:custGeom>
            <a:solidFill>
              <a:schemeClr val="tx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23" name="Rounded Rectangle 40">
            <a:extLst>
              <a:ext uri="{FF2B5EF4-FFF2-40B4-BE49-F238E27FC236}">
                <a16:creationId xmlns:a16="http://schemas.microsoft.com/office/drawing/2014/main" id="{8B930DAD-F8D1-4299-B063-B7401B8BD3BF}"/>
              </a:ext>
            </a:extLst>
          </p:cNvPr>
          <p:cNvSpPr/>
          <p:nvPr/>
        </p:nvSpPr>
        <p:spPr>
          <a:xfrm>
            <a:off x="607758" y="1242999"/>
            <a:ext cx="45719" cy="1289304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41">
            <a:extLst>
              <a:ext uri="{FF2B5EF4-FFF2-40B4-BE49-F238E27FC236}">
                <a16:creationId xmlns:a16="http://schemas.microsoft.com/office/drawing/2014/main" id="{B1CE7BF7-FEB6-487E-9403-640F170A5120}"/>
              </a:ext>
            </a:extLst>
          </p:cNvPr>
          <p:cNvSpPr/>
          <p:nvPr/>
        </p:nvSpPr>
        <p:spPr>
          <a:xfrm>
            <a:off x="607758" y="2948093"/>
            <a:ext cx="45719" cy="1289304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ounded Rectangle 42">
            <a:extLst>
              <a:ext uri="{FF2B5EF4-FFF2-40B4-BE49-F238E27FC236}">
                <a16:creationId xmlns:a16="http://schemas.microsoft.com/office/drawing/2014/main" id="{18341C36-75EB-4EFD-8153-F1B870612C37}"/>
              </a:ext>
            </a:extLst>
          </p:cNvPr>
          <p:cNvSpPr/>
          <p:nvPr/>
        </p:nvSpPr>
        <p:spPr>
          <a:xfrm>
            <a:off x="607758" y="4653187"/>
            <a:ext cx="45719" cy="1289304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15FD2F48-56EF-4603-87E6-52616E8BBED9}"/>
              </a:ext>
            </a:extLst>
          </p:cNvPr>
          <p:cNvGrpSpPr/>
          <p:nvPr/>
        </p:nvGrpSpPr>
        <p:grpSpPr>
          <a:xfrm>
            <a:off x="827379" y="2947244"/>
            <a:ext cx="2926080" cy="1290153"/>
            <a:chOff x="332936" y="2627766"/>
            <a:chExt cx="2926080" cy="1290153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99C7727F-89EE-4B13-A72B-55FAFC4A9B29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80874E9D-C20F-4FB7-922D-6A4E82B2A87F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E3746D56-2F68-4613-8304-0C3E55B7CB62}"/>
              </a:ext>
            </a:extLst>
          </p:cNvPr>
          <p:cNvGrpSpPr/>
          <p:nvPr/>
        </p:nvGrpSpPr>
        <p:grpSpPr>
          <a:xfrm>
            <a:off x="827379" y="4652338"/>
            <a:ext cx="2926080" cy="1290153"/>
            <a:chOff x="332936" y="4652338"/>
            <a:chExt cx="2926080" cy="1290153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560EDB86-7811-4D25-AAD8-99E61CEC57B8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DEDD3DA6-6CEF-4816-8972-C33EEB28A4C2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CB3230AF-1748-4C71-BAEB-8BE43F420AF7}"/>
              </a:ext>
            </a:extLst>
          </p:cNvPr>
          <p:cNvGrpSpPr/>
          <p:nvPr/>
        </p:nvGrpSpPr>
        <p:grpSpPr>
          <a:xfrm>
            <a:off x="827379" y="1242150"/>
            <a:ext cx="2926080" cy="1290153"/>
            <a:chOff x="332936" y="2627766"/>
            <a:chExt cx="2926080" cy="1290153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D1218AEE-2342-43F1-A10F-CF31C1E1AC50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82C9C088-239B-4D8E-B0DB-585089746EA8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Super Businessman – Slide Template</a:t>
            </a:r>
          </a:p>
        </p:txBody>
      </p:sp>
    </p:spTree>
    <p:extLst>
      <p:ext uri="{BB962C8B-B14F-4D97-AF65-F5344CB8AC3E}">
        <p14:creationId xmlns:p14="http://schemas.microsoft.com/office/powerpoint/2010/main" val="6974685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8510</TotalTime>
  <Words>289</Words>
  <PresentationFormat>Widescreen</PresentationFormat>
  <Paragraphs>20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Super Businessman – Slide Template</vt:lpstr>
      <vt:lpstr>Super Businessman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Super Businessman</dc:title>
  <dc:creator>PresentationGO.com</dc:creator>
  <dc:description>© Copyright PresentationGO.com</dc:description>
  <dcterms:created xsi:type="dcterms:W3CDTF">2014-11-26T05:14:11Z</dcterms:created>
  <dcterms:modified xsi:type="dcterms:W3CDTF">2020-10-23T03:58:49Z</dcterms:modified>
  <cp:category>Graphics &amp; Metaphors</cp:category>
</cp:coreProperties>
</file>