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9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6FDDB1-27F8-4AEC-8D54-4278B2C03828}"/>
              </a:ext>
            </a:extLst>
          </p:cNvPr>
          <p:cNvGrpSpPr/>
          <p:nvPr/>
        </p:nvGrpSpPr>
        <p:grpSpPr>
          <a:xfrm>
            <a:off x="3017629" y="993059"/>
            <a:ext cx="5950646" cy="5152102"/>
            <a:chOff x="28397200" y="17462500"/>
            <a:chExt cx="3728716" cy="322834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5E351AE-5CD5-4680-8A42-E26B9E5A0C11}"/>
                </a:ext>
              </a:extLst>
            </p:cNvPr>
            <p:cNvSpPr/>
            <p:nvPr/>
          </p:nvSpPr>
          <p:spPr>
            <a:xfrm>
              <a:off x="290575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52A27C8-E190-436D-B37B-67F27AACF08A}"/>
                </a:ext>
              </a:extLst>
            </p:cNvPr>
            <p:cNvSpPr/>
            <p:nvPr/>
          </p:nvSpPr>
          <p:spPr>
            <a:xfrm>
              <a:off x="29260799" y="17830800"/>
              <a:ext cx="2416809" cy="280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0" y="21425"/>
                  </a:moveTo>
                  <a:lnTo>
                    <a:pt x="6322" y="17014"/>
                  </a:lnTo>
                  <a:cubicBezTo>
                    <a:pt x="6311" y="16798"/>
                    <a:pt x="6311" y="16583"/>
                    <a:pt x="6345" y="16368"/>
                  </a:cubicBezTo>
                  <a:cubicBezTo>
                    <a:pt x="6402" y="16026"/>
                    <a:pt x="6527" y="15703"/>
                    <a:pt x="6697" y="15399"/>
                  </a:cubicBezTo>
                  <a:cubicBezTo>
                    <a:pt x="6912" y="15008"/>
                    <a:pt x="7049" y="14587"/>
                    <a:pt x="7026" y="14147"/>
                  </a:cubicBezTo>
                  <a:cubicBezTo>
                    <a:pt x="7015" y="13961"/>
                    <a:pt x="6969" y="13776"/>
                    <a:pt x="6947" y="13580"/>
                  </a:cubicBezTo>
                  <a:cubicBezTo>
                    <a:pt x="6912" y="13286"/>
                    <a:pt x="6878" y="13003"/>
                    <a:pt x="6856" y="12709"/>
                  </a:cubicBezTo>
                  <a:cubicBezTo>
                    <a:pt x="6833" y="12484"/>
                    <a:pt x="6924" y="12269"/>
                    <a:pt x="7015" y="12064"/>
                  </a:cubicBezTo>
                  <a:cubicBezTo>
                    <a:pt x="7242" y="11565"/>
                    <a:pt x="7355" y="11036"/>
                    <a:pt x="7457" y="10508"/>
                  </a:cubicBezTo>
                  <a:cubicBezTo>
                    <a:pt x="7457" y="10479"/>
                    <a:pt x="7503" y="10459"/>
                    <a:pt x="7514" y="10440"/>
                  </a:cubicBezTo>
                  <a:cubicBezTo>
                    <a:pt x="7548" y="10459"/>
                    <a:pt x="7593" y="10479"/>
                    <a:pt x="7605" y="10508"/>
                  </a:cubicBezTo>
                  <a:cubicBezTo>
                    <a:pt x="7662" y="10929"/>
                    <a:pt x="7820" y="11330"/>
                    <a:pt x="7991" y="11731"/>
                  </a:cubicBezTo>
                  <a:cubicBezTo>
                    <a:pt x="8195" y="12201"/>
                    <a:pt x="8343" y="12690"/>
                    <a:pt x="8536" y="13159"/>
                  </a:cubicBezTo>
                  <a:cubicBezTo>
                    <a:pt x="8717" y="13599"/>
                    <a:pt x="8865" y="14049"/>
                    <a:pt x="9183" y="14441"/>
                  </a:cubicBezTo>
                  <a:cubicBezTo>
                    <a:pt x="9296" y="14587"/>
                    <a:pt x="9319" y="14754"/>
                    <a:pt x="9330" y="14930"/>
                  </a:cubicBezTo>
                  <a:cubicBezTo>
                    <a:pt x="9341" y="15145"/>
                    <a:pt x="9375" y="15360"/>
                    <a:pt x="9398" y="15575"/>
                  </a:cubicBezTo>
                  <a:cubicBezTo>
                    <a:pt x="9466" y="16045"/>
                    <a:pt x="9557" y="16515"/>
                    <a:pt x="9625" y="16994"/>
                  </a:cubicBezTo>
                  <a:lnTo>
                    <a:pt x="386" y="21337"/>
                  </a:lnTo>
                  <a:lnTo>
                    <a:pt x="783" y="21582"/>
                  </a:lnTo>
                  <a:lnTo>
                    <a:pt x="783" y="21582"/>
                  </a:lnTo>
                  <a:lnTo>
                    <a:pt x="10352" y="16994"/>
                  </a:lnTo>
                  <a:cubicBezTo>
                    <a:pt x="10363" y="16965"/>
                    <a:pt x="10363" y="16925"/>
                    <a:pt x="10374" y="16896"/>
                  </a:cubicBezTo>
                  <a:cubicBezTo>
                    <a:pt x="10454" y="16554"/>
                    <a:pt x="10556" y="16211"/>
                    <a:pt x="10624" y="15859"/>
                  </a:cubicBezTo>
                  <a:cubicBezTo>
                    <a:pt x="10726" y="15341"/>
                    <a:pt x="10624" y="14842"/>
                    <a:pt x="10374" y="14372"/>
                  </a:cubicBezTo>
                  <a:cubicBezTo>
                    <a:pt x="10238" y="14128"/>
                    <a:pt x="10102" y="13883"/>
                    <a:pt x="9977" y="13629"/>
                  </a:cubicBezTo>
                  <a:cubicBezTo>
                    <a:pt x="9920" y="13511"/>
                    <a:pt x="9898" y="13374"/>
                    <a:pt x="9864" y="13237"/>
                  </a:cubicBezTo>
                  <a:cubicBezTo>
                    <a:pt x="9875" y="13228"/>
                    <a:pt x="9898" y="13218"/>
                    <a:pt x="9909" y="13208"/>
                  </a:cubicBezTo>
                  <a:cubicBezTo>
                    <a:pt x="10147" y="13316"/>
                    <a:pt x="10397" y="13414"/>
                    <a:pt x="10635" y="13531"/>
                  </a:cubicBezTo>
                  <a:cubicBezTo>
                    <a:pt x="10885" y="13648"/>
                    <a:pt x="11135" y="13776"/>
                    <a:pt x="11385" y="13893"/>
                  </a:cubicBezTo>
                  <a:cubicBezTo>
                    <a:pt x="11929" y="14167"/>
                    <a:pt x="12497" y="14186"/>
                    <a:pt x="13087" y="14010"/>
                  </a:cubicBezTo>
                  <a:cubicBezTo>
                    <a:pt x="13666" y="13834"/>
                    <a:pt x="14120" y="13531"/>
                    <a:pt x="14381" y="13042"/>
                  </a:cubicBezTo>
                  <a:cubicBezTo>
                    <a:pt x="14517" y="12787"/>
                    <a:pt x="14653" y="12543"/>
                    <a:pt x="14801" y="12298"/>
                  </a:cubicBezTo>
                  <a:cubicBezTo>
                    <a:pt x="14926" y="12083"/>
                    <a:pt x="15073" y="11887"/>
                    <a:pt x="15289" y="11721"/>
                  </a:cubicBezTo>
                  <a:cubicBezTo>
                    <a:pt x="15607" y="11467"/>
                    <a:pt x="15993" y="11437"/>
                    <a:pt x="16413" y="11467"/>
                  </a:cubicBezTo>
                  <a:cubicBezTo>
                    <a:pt x="16912" y="11506"/>
                    <a:pt x="17423" y="11555"/>
                    <a:pt x="17922" y="11565"/>
                  </a:cubicBezTo>
                  <a:cubicBezTo>
                    <a:pt x="18581" y="11584"/>
                    <a:pt x="19148" y="11379"/>
                    <a:pt x="19602" y="10968"/>
                  </a:cubicBezTo>
                  <a:cubicBezTo>
                    <a:pt x="19909" y="10704"/>
                    <a:pt x="20204" y="10430"/>
                    <a:pt x="20522" y="10176"/>
                  </a:cubicBezTo>
                  <a:cubicBezTo>
                    <a:pt x="20783" y="9970"/>
                    <a:pt x="21078" y="9814"/>
                    <a:pt x="21418" y="9726"/>
                  </a:cubicBezTo>
                  <a:cubicBezTo>
                    <a:pt x="21452" y="9716"/>
                    <a:pt x="21486" y="9716"/>
                    <a:pt x="21509" y="9706"/>
                  </a:cubicBezTo>
                  <a:cubicBezTo>
                    <a:pt x="21543" y="9696"/>
                    <a:pt x="21566" y="9696"/>
                    <a:pt x="21600" y="9686"/>
                  </a:cubicBezTo>
                  <a:cubicBezTo>
                    <a:pt x="21600" y="9677"/>
                    <a:pt x="21600" y="9667"/>
                    <a:pt x="21600" y="9657"/>
                  </a:cubicBezTo>
                  <a:cubicBezTo>
                    <a:pt x="21543" y="9657"/>
                    <a:pt x="21475" y="9647"/>
                    <a:pt x="21418" y="9647"/>
                  </a:cubicBezTo>
                  <a:cubicBezTo>
                    <a:pt x="20760" y="9608"/>
                    <a:pt x="20124" y="9491"/>
                    <a:pt x="19546" y="9197"/>
                  </a:cubicBezTo>
                  <a:cubicBezTo>
                    <a:pt x="19307" y="9080"/>
                    <a:pt x="19103" y="8914"/>
                    <a:pt x="18876" y="8777"/>
                  </a:cubicBezTo>
                  <a:cubicBezTo>
                    <a:pt x="18456" y="8512"/>
                    <a:pt x="17991" y="8356"/>
                    <a:pt x="17502" y="8248"/>
                  </a:cubicBezTo>
                  <a:cubicBezTo>
                    <a:pt x="16855" y="8111"/>
                    <a:pt x="16197" y="8053"/>
                    <a:pt x="15539" y="7984"/>
                  </a:cubicBezTo>
                  <a:cubicBezTo>
                    <a:pt x="14869" y="7906"/>
                    <a:pt x="14199" y="7798"/>
                    <a:pt x="13564" y="7564"/>
                  </a:cubicBezTo>
                  <a:cubicBezTo>
                    <a:pt x="12769" y="7280"/>
                    <a:pt x="12213" y="6781"/>
                    <a:pt x="11873" y="6106"/>
                  </a:cubicBezTo>
                  <a:cubicBezTo>
                    <a:pt x="11793" y="5949"/>
                    <a:pt x="11702" y="5783"/>
                    <a:pt x="11623" y="5627"/>
                  </a:cubicBezTo>
                  <a:cubicBezTo>
                    <a:pt x="11612" y="5607"/>
                    <a:pt x="11600" y="5578"/>
                    <a:pt x="11589" y="5548"/>
                  </a:cubicBezTo>
                  <a:cubicBezTo>
                    <a:pt x="11748" y="5568"/>
                    <a:pt x="11895" y="5587"/>
                    <a:pt x="12043" y="5597"/>
                  </a:cubicBezTo>
                  <a:cubicBezTo>
                    <a:pt x="12554" y="5627"/>
                    <a:pt x="13030" y="5509"/>
                    <a:pt x="13496" y="5353"/>
                  </a:cubicBezTo>
                  <a:cubicBezTo>
                    <a:pt x="13825" y="5245"/>
                    <a:pt x="14165" y="5137"/>
                    <a:pt x="14517" y="5118"/>
                  </a:cubicBezTo>
                  <a:cubicBezTo>
                    <a:pt x="14744" y="5108"/>
                    <a:pt x="14960" y="5137"/>
                    <a:pt x="15142" y="5265"/>
                  </a:cubicBezTo>
                  <a:cubicBezTo>
                    <a:pt x="15255" y="5343"/>
                    <a:pt x="15335" y="5441"/>
                    <a:pt x="15323" y="5568"/>
                  </a:cubicBezTo>
                  <a:cubicBezTo>
                    <a:pt x="15323" y="5656"/>
                    <a:pt x="15323" y="5744"/>
                    <a:pt x="15323" y="5842"/>
                  </a:cubicBezTo>
                  <a:cubicBezTo>
                    <a:pt x="15516" y="5617"/>
                    <a:pt x="15482" y="5333"/>
                    <a:pt x="15255" y="5118"/>
                  </a:cubicBezTo>
                  <a:cubicBezTo>
                    <a:pt x="15051" y="4922"/>
                    <a:pt x="14778" y="4864"/>
                    <a:pt x="14483" y="4834"/>
                  </a:cubicBezTo>
                  <a:cubicBezTo>
                    <a:pt x="14404" y="4824"/>
                    <a:pt x="14324" y="4834"/>
                    <a:pt x="14245" y="4834"/>
                  </a:cubicBezTo>
                  <a:cubicBezTo>
                    <a:pt x="14245" y="4824"/>
                    <a:pt x="14234" y="4815"/>
                    <a:pt x="14234" y="4805"/>
                  </a:cubicBezTo>
                  <a:cubicBezTo>
                    <a:pt x="14268" y="4785"/>
                    <a:pt x="14290" y="4756"/>
                    <a:pt x="14324" y="4746"/>
                  </a:cubicBezTo>
                  <a:cubicBezTo>
                    <a:pt x="14449" y="4687"/>
                    <a:pt x="14563" y="4619"/>
                    <a:pt x="14688" y="4570"/>
                  </a:cubicBezTo>
                  <a:cubicBezTo>
                    <a:pt x="14733" y="4551"/>
                    <a:pt x="14801" y="4551"/>
                    <a:pt x="14846" y="4570"/>
                  </a:cubicBezTo>
                  <a:cubicBezTo>
                    <a:pt x="15119" y="4678"/>
                    <a:pt x="15323" y="4864"/>
                    <a:pt x="15539" y="5040"/>
                  </a:cubicBezTo>
                  <a:cubicBezTo>
                    <a:pt x="15584" y="5079"/>
                    <a:pt x="15630" y="5118"/>
                    <a:pt x="15675" y="5147"/>
                  </a:cubicBezTo>
                  <a:cubicBezTo>
                    <a:pt x="15686" y="5137"/>
                    <a:pt x="15698" y="5137"/>
                    <a:pt x="15698" y="5128"/>
                  </a:cubicBezTo>
                  <a:cubicBezTo>
                    <a:pt x="15596" y="4981"/>
                    <a:pt x="15493" y="4834"/>
                    <a:pt x="15380" y="4668"/>
                  </a:cubicBezTo>
                  <a:cubicBezTo>
                    <a:pt x="15562" y="4736"/>
                    <a:pt x="15709" y="4805"/>
                    <a:pt x="15868" y="4844"/>
                  </a:cubicBezTo>
                  <a:cubicBezTo>
                    <a:pt x="16061" y="4893"/>
                    <a:pt x="16265" y="4942"/>
                    <a:pt x="16470" y="4961"/>
                  </a:cubicBezTo>
                  <a:cubicBezTo>
                    <a:pt x="16640" y="4971"/>
                    <a:pt x="16787" y="4903"/>
                    <a:pt x="16890" y="4776"/>
                  </a:cubicBezTo>
                  <a:cubicBezTo>
                    <a:pt x="16844" y="4785"/>
                    <a:pt x="16799" y="4795"/>
                    <a:pt x="16765" y="4815"/>
                  </a:cubicBezTo>
                  <a:cubicBezTo>
                    <a:pt x="16572" y="4903"/>
                    <a:pt x="16379" y="4883"/>
                    <a:pt x="16208" y="4795"/>
                  </a:cubicBezTo>
                  <a:cubicBezTo>
                    <a:pt x="15913" y="4658"/>
                    <a:pt x="15686" y="4443"/>
                    <a:pt x="15550" y="4179"/>
                  </a:cubicBezTo>
                  <a:cubicBezTo>
                    <a:pt x="15527" y="4130"/>
                    <a:pt x="15516" y="4052"/>
                    <a:pt x="15539" y="4003"/>
                  </a:cubicBezTo>
                  <a:cubicBezTo>
                    <a:pt x="15788" y="3357"/>
                    <a:pt x="15312" y="2770"/>
                    <a:pt x="14517" y="2741"/>
                  </a:cubicBezTo>
                  <a:cubicBezTo>
                    <a:pt x="14063" y="2721"/>
                    <a:pt x="13632" y="2839"/>
                    <a:pt x="13212" y="2956"/>
                  </a:cubicBezTo>
                  <a:cubicBezTo>
                    <a:pt x="12985" y="3024"/>
                    <a:pt x="12747" y="3073"/>
                    <a:pt x="12497" y="3024"/>
                  </a:cubicBezTo>
                  <a:cubicBezTo>
                    <a:pt x="12258" y="2976"/>
                    <a:pt x="12122" y="2829"/>
                    <a:pt x="12009" y="2653"/>
                  </a:cubicBezTo>
                  <a:cubicBezTo>
                    <a:pt x="12156" y="2614"/>
                    <a:pt x="12293" y="2574"/>
                    <a:pt x="12440" y="2525"/>
                  </a:cubicBezTo>
                  <a:cubicBezTo>
                    <a:pt x="12747" y="2428"/>
                    <a:pt x="13053" y="2320"/>
                    <a:pt x="13394" y="2330"/>
                  </a:cubicBezTo>
                  <a:cubicBezTo>
                    <a:pt x="13575" y="2340"/>
                    <a:pt x="13734" y="2379"/>
                    <a:pt x="13848" y="2525"/>
                  </a:cubicBezTo>
                  <a:cubicBezTo>
                    <a:pt x="13882" y="2574"/>
                    <a:pt x="13904" y="2633"/>
                    <a:pt x="13950" y="2702"/>
                  </a:cubicBezTo>
                  <a:cubicBezTo>
                    <a:pt x="13950" y="2643"/>
                    <a:pt x="13972" y="2584"/>
                    <a:pt x="13961" y="2535"/>
                  </a:cubicBezTo>
                  <a:cubicBezTo>
                    <a:pt x="13904" y="2340"/>
                    <a:pt x="13757" y="2222"/>
                    <a:pt x="13541" y="2154"/>
                  </a:cubicBezTo>
                  <a:cubicBezTo>
                    <a:pt x="13269" y="2066"/>
                    <a:pt x="12974" y="2056"/>
                    <a:pt x="12690" y="2085"/>
                  </a:cubicBezTo>
                  <a:cubicBezTo>
                    <a:pt x="12520" y="2095"/>
                    <a:pt x="12349" y="2124"/>
                    <a:pt x="12179" y="2144"/>
                  </a:cubicBezTo>
                  <a:cubicBezTo>
                    <a:pt x="12100" y="2154"/>
                    <a:pt x="12020" y="2154"/>
                    <a:pt x="11941" y="2154"/>
                  </a:cubicBezTo>
                  <a:cubicBezTo>
                    <a:pt x="12247" y="2027"/>
                    <a:pt x="12576" y="1987"/>
                    <a:pt x="12905" y="1968"/>
                  </a:cubicBezTo>
                  <a:cubicBezTo>
                    <a:pt x="12905" y="1958"/>
                    <a:pt x="12905" y="1948"/>
                    <a:pt x="12905" y="1939"/>
                  </a:cubicBezTo>
                  <a:cubicBezTo>
                    <a:pt x="12712" y="1909"/>
                    <a:pt x="12520" y="1870"/>
                    <a:pt x="12327" y="1841"/>
                  </a:cubicBezTo>
                  <a:cubicBezTo>
                    <a:pt x="12327" y="1831"/>
                    <a:pt x="12327" y="1821"/>
                    <a:pt x="12327" y="1821"/>
                  </a:cubicBezTo>
                  <a:cubicBezTo>
                    <a:pt x="12644" y="1782"/>
                    <a:pt x="12951" y="1811"/>
                    <a:pt x="13269" y="1851"/>
                  </a:cubicBezTo>
                  <a:cubicBezTo>
                    <a:pt x="13269" y="1841"/>
                    <a:pt x="13269" y="1831"/>
                    <a:pt x="13280" y="1821"/>
                  </a:cubicBezTo>
                  <a:cubicBezTo>
                    <a:pt x="13178" y="1782"/>
                    <a:pt x="13076" y="1733"/>
                    <a:pt x="12951" y="1684"/>
                  </a:cubicBezTo>
                  <a:cubicBezTo>
                    <a:pt x="12974" y="1674"/>
                    <a:pt x="12996" y="1655"/>
                    <a:pt x="13008" y="1655"/>
                  </a:cubicBezTo>
                  <a:cubicBezTo>
                    <a:pt x="13189" y="1645"/>
                    <a:pt x="13371" y="1625"/>
                    <a:pt x="13564" y="1616"/>
                  </a:cubicBezTo>
                  <a:cubicBezTo>
                    <a:pt x="13711" y="1606"/>
                    <a:pt x="13836" y="1665"/>
                    <a:pt x="13916" y="1772"/>
                  </a:cubicBezTo>
                  <a:cubicBezTo>
                    <a:pt x="13927" y="1792"/>
                    <a:pt x="13950" y="1811"/>
                    <a:pt x="13972" y="1841"/>
                  </a:cubicBezTo>
                  <a:cubicBezTo>
                    <a:pt x="13950" y="1655"/>
                    <a:pt x="13779" y="1508"/>
                    <a:pt x="13552" y="1469"/>
                  </a:cubicBezTo>
                  <a:cubicBezTo>
                    <a:pt x="13212" y="1400"/>
                    <a:pt x="12871" y="1400"/>
                    <a:pt x="12531" y="1391"/>
                  </a:cubicBezTo>
                  <a:cubicBezTo>
                    <a:pt x="12270" y="1381"/>
                    <a:pt x="11997" y="1381"/>
                    <a:pt x="11759" y="1312"/>
                  </a:cubicBezTo>
                  <a:cubicBezTo>
                    <a:pt x="11373" y="1205"/>
                    <a:pt x="10999" y="1048"/>
                    <a:pt x="10635" y="892"/>
                  </a:cubicBezTo>
                  <a:cubicBezTo>
                    <a:pt x="10113" y="667"/>
                    <a:pt x="9602" y="403"/>
                    <a:pt x="9035" y="236"/>
                  </a:cubicBezTo>
                  <a:cubicBezTo>
                    <a:pt x="8604" y="109"/>
                    <a:pt x="8161" y="-18"/>
                    <a:pt x="7707" y="2"/>
                  </a:cubicBezTo>
                  <a:cubicBezTo>
                    <a:pt x="7219" y="11"/>
                    <a:pt x="6753" y="119"/>
                    <a:pt x="6390" y="432"/>
                  </a:cubicBezTo>
                  <a:cubicBezTo>
                    <a:pt x="6209" y="589"/>
                    <a:pt x="6175" y="774"/>
                    <a:pt x="6243" y="980"/>
                  </a:cubicBezTo>
                  <a:cubicBezTo>
                    <a:pt x="6265" y="1029"/>
                    <a:pt x="6277" y="1097"/>
                    <a:pt x="6265" y="1146"/>
                  </a:cubicBezTo>
                  <a:cubicBezTo>
                    <a:pt x="6243" y="1254"/>
                    <a:pt x="6277" y="1352"/>
                    <a:pt x="6356" y="1430"/>
                  </a:cubicBezTo>
                  <a:cubicBezTo>
                    <a:pt x="6424" y="1489"/>
                    <a:pt x="6424" y="1547"/>
                    <a:pt x="6413" y="1625"/>
                  </a:cubicBezTo>
                  <a:cubicBezTo>
                    <a:pt x="6356" y="2134"/>
                    <a:pt x="6447" y="2614"/>
                    <a:pt x="6742" y="3054"/>
                  </a:cubicBezTo>
                  <a:cubicBezTo>
                    <a:pt x="6844" y="3210"/>
                    <a:pt x="6992" y="3347"/>
                    <a:pt x="7117" y="3484"/>
                  </a:cubicBezTo>
                  <a:cubicBezTo>
                    <a:pt x="7207" y="3582"/>
                    <a:pt x="7139" y="3758"/>
                    <a:pt x="7003" y="3797"/>
                  </a:cubicBezTo>
                  <a:cubicBezTo>
                    <a:pt x="6765" y="3875"/>
                    <a:pt x="6526" y="3954"/>
                    <a:pt x="6356" y="4120"/>
                  </a:cubicBezTo>
                  <a:cubicBezTo>
                    <a:pt x="6163" y="4316"/>
                    <a:pt x="5959" y="4502"/>
                    <a:pt x="5789" y="4717"/>
                  </a:cubicBezTo>
                  <a:cubicBezTo>
                    <a:pt x="5482" y="5128"/>
                    <a:pt x="5130" y="5509"/>
                    <a:pt x="4767" y="5881"/>
                  </a:cubicBezTo>
                  <a:cubicBezTo>
                    <a:pt x="4563" y="6086"/>
                    <a:pt x="4381" y="6321"/>
                    <a:pt x="4200" y="6546"/>
                  </a:cubicBezTo>
                  <a:cubicBezTo>
                    <a:pt x="4063" y="6712"/>
                    <a:pt x="4097" y="6889"/>
                    <a:pt x="4177" y="7065"/>
                  </a:cubicBezTo>
                  <a:cubicBezTo>
                    <a:pt x="4336" y="7436"/>
                    <a:pt x="4597" y="7759"/>
                    <a:pt x="4858" y="8082"/>
                  </a:cubicBezTo>
                  <a:cubicBezTo>
                    <a:pt x="5119" y="8395"/>
                    <a:pt x="5391" y="8689"/>
                    <a:pt x="5664" y="8992"/>
                  </a:cubicBezTo>
                  <a:cubicBezTo>
                    <a:pt x="5732" y="9070"/>
                    <a:pt x="5743" y="9139"/>
                    <a:pt x="5721" y="9217"/>
                  </a:cubicBezTo>
                  <a:cubicBezTo>
                    <a:pt x="5664" y="9481"/>
                    <a:pt x="5607" y="9745"/>
                    <a:pt x="5562" y="10019"/>
                  </a:cubicBezTo>
                  <a:cubicBezTo>
                    <a:pt x="5539" y="10175"/>
                    <a:pt x="5516" y="10332"/>
                    <a:pt x="5516" y="10489"/>
                  </a:cubicBezTo>
                  <a:cubicBezTo>
                    <a:pt x="5505" y="11066"/>
                    <a:pt x="5516" y="11633"/>
                    <a:pt x="5562" y="12210"/>
                  </a:cubicBezTo>
                  <a:cubicBezTo>
                    <a:pt x="5630" y="12915"/>
                    <a:pt x="5675" y="13629"/>
                    <a:pt x="5653" y="14333"/>
                  </a:cubicBezTo>
                  <a:cubicBezTo>
                    <a:pt x="5630" y="15145"/>
                    <a:pt x="5607" y="15947"/>
                    <a:pt x="5562" y="16759"/>
                  </a:cubicBezTo>
                  <a:cubicBezTo>
                    <a:pt x="5562" y="16837"/>
                    <a:pt x="5550" y="16916"/>
                    <a:pt x="5539" y="17004"/>
                  </a:cubicBezTo>
                  <a:lnTo>
                    <a:pt x="0" y="21425"/>
                  </a:lnTo>
                  <a:close/>
                  <a:moveTo>
                    <a:pt x="15346" y="3426"/>
                  </a:moveTo>
                  <a:cubicBezTo>
                    <a:pt x="15482" y="3611"/>
                    <a:pt x="15528" y="3846"/>
                    <a:pt x="15459" y="3954"/>
                  </a:cubicBezTo>
                  <a:cubicBezTo>
                    <a:pt x="15335" y="3631"/>
                    <a:pt x="15198" y="3328"/>
                    <a:pt x="14835" y="3152"/>
                  </a:cubicBezTo>
                  <a:cubicBezTo>
                    <a:pt x="15017" y="3142"/>
                    <a:pt x="15221" y="3259"/>
                    <a:pt x="15346" y="3426"/>
                  </a:cubicBezTo>
                  <a:close/>
                  <a:moveTo>
                    <a:pt x="14869" y="3797"/>
                  </a:moveTo>
                  <a:cubicBezTo>
                    <a:pt x="15028" y="3993"/>
                    <a:pt x="15153" y="4208"/>
                    <a:pt x="15289" y="4414"/>
                  </a:cubicBezTo>
                  <a:cubicBezTo>
                    <a:pt x="15278" y="4423"/>
                    <a:pt x="15278" y="4433"/>
                    <a:pt x="15266" y="4433"/>
                  </a:cubicBezTo>
                  <a:cubicBezTo>
                    <a:pt x="14881" y="4149"/>
                    <a:pt x="14551" y="3797"/>
                    <a:pt x="14018" y="3670"/>
                  </a:cubicBezTo>
                  <a:cubicBezTo>
                    <a:pt x="14302" y="3523"/>
                    <a:pt x="14699" y="3582"/>
                    <a:pt x="14869" y="3797"/>
                  </a:cubicBezTo>
                  <a:close/>
                  <a:moveTo>
                    <a:pt x="6334" y="7006"/>
                  </a:moveTo>
                  <a:cubicBezTo>
                    <a:pt x="6243" y="7397"/>
                    <a:pt x="6141" y="7789"/>
                    <a:pt x="6038" y="8180"/>
                  </a:cubicBezTo>
                  <a:cubicBezTo>
                    <a:pt x="6027" y="8239"/>
                    <a:pt x="6004" y="8307"/>
                    <a:pt x="5982" y="8376"/>
                  </a:cubicBezTo>
                  <a:cubicBezTo>
                    <a:pt x="5959" y="8366"/>
                    <a:pt x="5948" y="8366"/>
                    <a:pt x="5936" y="8356"/>
                  </a:cubicBezTo>
                  <a:cubicBezTo>
                    <a:pt x="5653" y="7935"/>
                    <a:pt x="5369" y="7524"/>
                    <a:pt x="5085" y="7104"/>
                  </a:cubicBezTo>
                  <a:cubicBezTo>
                    <a:pt x="5040" y="7035"/>
                    <a:pt x="5040" y="6977"/>
                    <a:pt x="5108" y="6918"/>
                  </a:cubicBezTo>
                  <a:cubicBezTo>
                    <a:pt x="5267" y="6761"/>
                    <a:pt x="5437" y="6605"/>
                    <a:pt x="5607" y="6458"/>
                  </a:cubicBezTo>
                  <a:cubicBezTo>
                    <a:pt x="5766" y="6331"/>
                    <a:pt x="5925" y="6214"/>
                    <a:pt x="6107" y="6077"/>
                  </a:cubicBezTo>
                  <a:cubicBezTo>
                    <a:pt x="6175" y="6174"/>
                    <a:pt x="6265" y="6253"/>
                    <a:pt x="6300" y="6351"/>
                  </a:cubicBezTo>
                  <a:cubicBezTo>
                    <a:pt x="6356" y="6566"/>
                    <a:pt x="6379" y="6781"/>
                    <a:pt x="6334" y="700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AB55622-0CE7-4470-8A7B-BDB1B145A1A1}"/>
                </a:ext>
              </a:extLst>
            </p:cNvPr>
            <p:cNvSpPr/>
            <p:nvPr/>
          </p:nvSpPr>
          <p:spPr>
            <a:xfrm>
              <a:off x="283972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905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97B2593-7501-4EE1-8E4A-A650ADE9527D}"/>
                </a:ext>
              </a:extLst>
            </p:cNvPr>
            <p:cNvSpPr/>
            <p:nvPr/>
          </p:nvSpPr>
          <p:spPr>
            <a:xfrm>
              <a:off x="29159200" y="20497800"/>
              <a:ext cx="187541" cy="1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extrusionOk="0">
                  <a:moveTo>
                    <a:pt x="17544" y="3126"/>
                  </a:moveTo>
                  <a:cubicBezTo>
                    <a:pt x="17544" y="3126"/>
                    <a:pt x="20691" y="4974"/>
                    <a:pt x="20834" y="6537"/>
                  </a:cubicBezTo>
                  <a:cubicBezTo>
                    <a:pt x="20977" y="8100"/>
                    <a:pt x="21406" y="10516"/>
                    <a:pt x="20834" y="11795"/>
                  </a:cubicBezTo>
                  <a:cubicBezTo>
                    <a:pt x="20262" y="13074"/>
                    <a:pt x="20405" y="14353"/>
                    <a:pt x="20405" y="14353"/>
                  </a:cubicBezTo>
                  <a:cubicBezTo>
                    <a:pt x="20405" y="14353"/>
                    <a:pt x="19690" y="15632"/>
                    <a:pt x="18688" y="15632"/>
                  </a:cubicBezTo>
                  <a:cubicBezTo>
                    <a:pt x="17687" y="15774"/>
                    <a:pt x="14683" y="14779"/>
                    <a:pt x="14111" y="14637"/>
                  </a:cubicBezTo>
                  <a:lnTo>
                    <a:pt x="14540" y="21600"/>
                  </a:lnTo>
                  <a:lnTo>
                    <a:pt x="13539" y="21600"/>
                  </a:lnTo>
                  <a:cubicBezTo>
                    <a:pt x="13539" y="21600"/>
                    <a:pt x="12252" y="13784"/>
                    <a:pt x="10535" y="11937"/>
                  </a:cubicBezTo>
                  <a:cubicBezTo>
                    <a:pt x="10535" y="11937"/>
                    <a:pt x="9963" y="12647"/>
                    <a:pt x="7245" y="12789"/>
                  </a:cubicBezTo>
                  <a:cubicBezTo>
                    <a:pt x="7245" y="12789"/>
                    <a:pt x="6529" y="15205"/>
                    <a:pt x="7245" y="19326"/>
                  </a:cubicBezTo>
                  <a:lnTo>
                    <a:pt x="6386" y="19326"/>
                  </a:lnTo>
                  <a:cubicBezTo>
                    <a:pt x="6386" y="19326"/>
                    <a:pt x="5814" y="14211"/>
                    <a:pt x="4956" y="13216"/>
                  </a:cubicBezTo>
                  <a:cubicBezTo>
                    <a:pt x="4956" y="13216"/>
                    <a:pt x="3096" y="13500"/>
                    <a:pt x="2524" y="12789"/>
                  </a:cubicBezTo>
                  <a:cubicBezTo>
                    <a:pt x="1952" y="12221"/>
                    <a:pt x="1809" y="10658"/>
                    <a:pt x="1666" y="9947"/>
                  </a:cubicBezTo>
                  <a:cubicBezTo>
                    <a:pt x="1522" y="9237"/>
                    <a:pt x="1094" y="8100"/>
                    <a:pt x="664" y="7105"/>
                  </a:cubicBezTo>
                  <a:cubicBezTo>
                    <a:pt x="235" y="6253"/>
                    <a:pt x="-194" y="4974"/>
                    <a:pt x="92" y="4121"/>
                  </a:cubicBezTo>
                  <a:cubicBezTo>
                    <a:pt x="378" y="3411"/>
                    <a:pt x="2238" y="0"/>
                    <a:pt x="2238" y="0"/>
                  </a:cubicBezTo>
                  <a:lnTo>
                    <a:pt x="8961" y="568"/>
                  </a:lnTo>
                  <a:lnTo>
                    <a:pt x="9676" y="1847"/>
                  </a:lnTo>
                  <a:lnTo>
                    <a:pt x="10392" y="2558"/>
                  </a:lnTo>
                  <a:lnTo>
                    <a:pt x="13968" y="1137"/>
                  </a:lnTo>
                  <a:lnTo>
                    <a:pt x="17544" y="312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1A3BB44-2714-450A-B794-7CD4CCED63A6}"/>
                </a:ext>
              </a:extLst>
            </p:cNvPr>
            <p:cNvSpPr/>
            <p:nvPr/>
          </p:nvSpPr>
          <p:spPr>
            <a:xfrm>
              <a:off x="29108400" y="20002500"/>
              <a:ext cx="272457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0936" y="98"/>
                  </a:moveTo>
                  <a:cubicBezTo>
                    <a:pt x="20936" y="98"/>
                    <a:pt x="21035" y="1812"/>
                    <a:pt x="20936" y="2400"/>
                  </a:cubicBezTo>
                  <a:cubicBezTo>
                    <a:pt x="20836" y="3037"/>
                    <a:pt x="21134" y="4849"/>
                    <a:pt x="21233" y="5780"/>
                  </a:cubicBezTo>
                  <a:cubicBezTo>
                    <a:pt x="21332" y="6710"/>
                    <a:pt x="21134" y="9698"/>
                    <a:pt x="20341" y="11706"/>
                  </a:cubicBezTo>
                  <a:cubicBezTo>
                    <a:pt x="19549" y="13714"/>
                    <a:pt x="17963" y="16114"/>
                    <a:pt x="17765" y="16996"/>
                  </a:cubicBezTo>
                  <a:cubicBezTo>
                    <a:pt x="17567" y="17878"/>
                    <a:pt x="17170" y="18759"/>
                    <a:pt x="17270" y="19151"/>
                  </a:cubicBezTo>
                  <a:cubicBezTo>
                    <a:pt x="17468" y="19543"/>
                    <a:pt x="17369" y="19935"/>
                    <a:pt x="17270" y="20131"/>
                  </a:cubicBezTo>
                  <a:cubicBezTo>
                    <a:pt x="17170" y="20327"/>
                    <a:pt x="17666" y="20767"/>
                    <a:pt x="17765" y="20963"/>
                  </a:cubicBezTo>
                  <a:cubicBezTo>
                    <a:pt x="17864" y="21159"/>
                    <a:pt x="18161" y="21600"/>
                    <a:pt x="18161" y="21600"/>
                  </a:cubicBezTo>
                  <a:cubicBezTo>
                    <a:pt x="18161" y="21600"/>
                    <a:pt x="16972" y="20620"/>
                    <a:pt x="15585" y="20473"/>
                  </a:cubicBezTo>
                  <a:cubicBezTo>
                    <a:pt x="14198" y="20326"/>
                    <a:pt x="11919" y="20278"/>
                    <a:pt x="11919" y="20278"/>
                  </a:cubicBezTo>
                  <a:cubicBezTo>
                    <a:pt x="11919" y="20278"/>
                    <a:pt x="12216" y="19543"/>
                    <a:pt x="12216" y="19249"/>
                  </a:cubicBezTo>
                  <a:cubicBezTo>
                    <a:pt x="12117" y="18955"/>
                    <a:pt x="12117" y="18465"/>
                    <a:pt x="12315" y="18073"/>
                  </a:cubicBezTo>
                  <a:cubicBezTo>
                    <a:pt x="12415" y="17682"/>
                    <a:pt x="12613" y="17241"/>
                    <a:pt x="12514" y="16702"/>
                  </a:cubicBezTo>
                  <a:cubicBezTo>
                    <a:pt x="12414" y="16163"/>
                    <a:pt x="11820" y="13322"/>
                    <a:pt x="11622" y="12686"/>
                  </a:cubicBezTo>
                  <a:cubicBezTo>
                    <a:pt x="11424" y="12098"/>
                    <a:pt x="11126" y="10726"/>
                    <a:pt x="11126" y="9747"/>
                  </a:cubicBezTo>
                  <a:cubicBezTo>
                    <a:pt x="11126" y="8767"/>
                    <a:pt x="11424" y="6612"/>
                    <a:pt x="11523" y="5731"/>
                  </a:cubicBezTo>
                  <a:cubicBezTo>
                    <a:pt x="11622" y="4849"/>
                    <a:pt x="10730" y="2792"/>
                    <a:pt x="10730" y="2792"/>
                  </a:cubicBezTo>
                  <a:cubicBezTo>
                    <a:pt x="10730" y="2792"/>
                    <a:pt x="9937" y="3918"/>
                    <a:pt x="10135" y="5682"/>
                  </a:cubicBezTo>
                  <a:cubicBezTo>
                    <a:pt x="10334" y="7494"/>
                    <a:pt x="10928" y="10727"/>
                    <a:pt x="10730" y="12539"/>
                  </a:cubicBezTo>
                  <a:cubicBezTo>
                    <a:pt x="10532" y="14351"/>
                    <a:pt x="10135" y="15673"/>
                    <a:pt x="10532" y="16457"/>
                  </a:cubicBezTo>
                  <a:cubicBezTo>
                    <a:pt x="11027" y="17241"/>
                    <a:pt x="11325" y="18220"/>
                    <a:pt x="11325" y="18465"/>
                  </a:cubicBezTo>
                  <a:cubicBezTo>
                    <a:pt x="11225" y="18710"/>
                    <a:pt x="11820" y="19298"/>
                    <a:pt x="11622" y="19935"/>
                  </a:cubicBezTo>
                  <a:cubicBezTo>
                    <a:pt x="11622" y="19935"/>
                    <a:pt x="10631" y="19396"/>
                    <a:pt x="8154" y="19543"/>
                  </a:cubicBezTo>
                  <a:cubicBezTo>
                    <a:pt x="5776" y="19690"/>
                    <a:pt x="5974" y="19788"/>
                    <a:pt x="5974" y="19788"/>
                  </a:cubicBezTo>
                  <a:cubicBezTo>
                    <a:pt x="5974" y="19788"/>
                    <a:pt x="5578" y="19347"/>
                    <a:pt x="5479" y="18808"/>
                  </a:cubicBezTo>
                  <a:cubicBezTo>
                    <a:pt x="5380" y="18269"/>
                    <a:pt x="5578" y="17045"/>
                    <a:pt x="4884" y="16016"/>
                  </a:cubicBezTo>
                  <a:cubicBezTo>
                    <a:pt x="4190" y="14988"/>
                    <a:pt x="1416" y="12147"/>
                    <a:pt x="921" y="10776"/>
                  </a:cubicBezTo>
                  <a:cubicBezTo>
                    <a:pt x="326" y="9404"/>
                    <a:pt x="-268" y="7151"/>
                    <a:pt x="128" y="5927"/>
                  </a:cubicBezTo>
                  <a:cubicBezTo>
                    <a:pt x="524" y="4751"/>
                    <a:pt x="1119" y="3037"/>
                    <a:pt x="426" y="0"/>
                  </a:cubicBezTo>
                  <a:lnTo>
                    <a:pt x="209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2D8DBE8-5A5A-41C4-8B7E-A8ECBD3A5E0B}"/>
                </a:ext>
              </a:extLst>
            </p:cNvPr>
            <p:cNvSpPr/>
            <p:nvPr/>
          </p:nvSpPr>
          <p:spPr>
            <a:xfrm>
              <a:off x="29375100" y="19291300"/>
              <a:ext cx="72390" cy="6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400"/>
                  </a:moveTo>
                  <a:cubicBezTo>
                    <a:pt x="21600" y="14400"/>
                    <a:pt x="20085" y="18450"/>
                    <a:pt x="15536" y="19800"/>
                  </a:cubicBezTo>
                  <a:cubicBezTo>
                    <a:pt x="10988" y="21150"/>
                    <a:pt x="4547" y="21600"/>
                    <a:pt x="4547" y="21600"/>
                  </a:cubicBezTo>
                  <a:lnTo>
                    <a:pt x="0" y="4500"/>
                  </a:lnTo>
                  <a:lnTo>
                    <a:pt x="13263" y="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2AFFDCC-9DB7-448F-85FF-56D1F69F29F7}"/>
                </a:ext>
              </a:extLst>
            </p:cNvPr>
            <p:cNvSpPr/>
            <p:nvPr/>
          </p:nvSpPr>
          <p:spPr>
            <a:xfrm>
              <a:off x="29387799" y="19253200"/>
              <a:ext cx="95251" cy="9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100"/>
                  </a:moveTo>
                  <a:cubicBezTo>
                    <a:pt x="21600" y="17100"/>
                    <a:pt x="19584" y="19800"/>
                    <a:pt x="16992" y="20400"/>
                  </a:cubicBezTo>
                  <a:cubicBezTo>
                    <a:pt x="14400" y="21000"/>
                    <a:pt x="11808" y="21600"/>
                    <a:pt x="11808" y="21600"/>
                  </a:cubicBezTo>
                  <a:cubicBezTo>
                    <a:pt x="11808" y="21600"/>
                    <a:pt x="3456" y="14100"/>
                    <a:pt x="2016" y="11700"/>
                  </a:cubicBezTo>
                  <a:cubicBezTo>
                    <a:pt x="576" y="9300"/>
                    <a:pt x="0" y="3600"/>
                    <a:pt x="0" y="3600"/>
                  </a:cubicBezTo>
                  <a:cubicBezTo>
                    <a:pt x="0" y="3600"/>
                    <a:pt x="6912" y="0"/>
                    <a:pt x="7776" y="0"/>
                  </a:cubicBezTo>
                  <a:cubicBezTo>
                    <a:pt x="8928" y="0"/>
                    <a:pt x="21600" y="17100"/>
                    <a:pt x="21600" y="171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9865FD-B3FD-4863-90B4-B8A3AE3F4CBA}"/>
                </a:ext>
              </a:extLst>
            </p:cNvPr>
            <p:cNvSpPr/>
            <p:nvPr/>
          </p:nvSpPr>
          <p:spPr>
            <a:xfrm>
              <a:off x="28955999" y="18935700"/>
              <a:ext cx="575564" cy="11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1" extrusionOk="0">
                  <a:moveTo>
                    <a:pt x="17858" y="12712"/>
                  </a:moveTo>
                  <a:cubicBezTo>
                    <a:pt x="17858" y="12712"/>
                    <a:pt x="18142" y="12737"/>
                    <a:pt x="18237" y="12613"/>
                  </a:cubicBezTo>
                  <a:cubicBezTo>
                    <a:pt x="18331" y="12514"/>
                    <a:pt x="18521" y="12093"/>
                    <a:pt x="18663" y="11920"/>
                  </a:cubicBezTo>
                  <a:cubicBezTo>
                    <a:pt x="18805" y="11746"/>
                    <a:pt x="19184" y="11325"/>
                    <a:pt x="19137" y="11078"/>
                  </a:cubicBezTo>
                  <a:cubicBezTo>
                    <a:pt x="19042" y="10830"/>
                    <a:pt x="18758" y="10211"/>
                    <a:pt x="18474" y="9839"/>
                  </a:cubicBezTo>
                  <a:cubicBezTo>
                    <a:pt x="18237" y="9467"/>
                    <a:pt x="17763" y="8898"/>
                    <a:pt x="17668" y="8650"/>
                  </a:cubicBezTo>
                  <a:cubicBezTo>
                    <a:pt x="17526" y="8402"/>
                    <a:pt x="17147" y="7089"/>
                    <a:pt x="17100" y="6867"/>
                  </a:cubicBezTo>
                  <a:cubicBezTo>
                    <a:pt x="17053" y="6644"/>
                    <a:pt x="16721" y="5405"/>
                    <a:pt x="16721" y="5306"/>
                  </a:cubicBezTo>
                  <a:cubicBezTo>
                    <a:pt x="16721" y="5207"/>
                    <a:pt x="16721" y="5058"/>
                    <a:pt x="16721" y="5058"/>
                  </a:cubicBezTo>
                  <a:cubicBezTo>
                    <a:pt x="16721" y="5058"/>
                    <a:pt x="17337" y="5876"/>
                    <a:pt x="17337" y="6049"/>
                  </a:cubicBezTo>
                  <a:cubicBezTo>
                    <a:pt x="17337" y="6222"/>
                    <a:pt x="17479" y="6594"/>
                    <a:pt x="17621" y="6718"/>
                  </a:cubicBezTo>
                  <a:cubicBezTo>
                    <a:pt x="17763" y="6842"/>
                    <a:pt x="18521" y="7139"/>
                    <a:pt x="18805" y="7263"/>
                  </a:cubicBezTo>
                  <a:cubicBezTo>
                    <a:pt x="19089" y="7387"/>
                    <a:pt x="19563" y="7659"/>
                    <a:pt x="19753" y="7684"/>
                  </a:cubicBezTo>
                  <a:cubicBezTo>
                    <a:pt x="19942" y="7709"/>
                    <a:pt x="20889" y="7560"/>
                    <a:pt x="21079" y="7312"/>
                  </a:cubicBezTo>
                  <a:cubicBezTo>
                    <a:pt x="21268" y="7065"/>
                    <a:pt x="21600" y="6346"/>
                    <a:pt x="21410" y="5752"/>
                  </a:cubicBezTo>
                  <a:cubicBezTo>
                    <a:pt x="21221" y="5157"/>
                    <a:pt x="20984" y="4835"/>
                    <a:pt x="20937" y="4711"/>
                  </a:cubicBezTo>
                  <a:cubicBezTo>
                    <a:pt x="20889" y="4588"/>
                    <a:pt x="20700" y="4191"/>
                    <a:pt x="20558" y="4092"/>
                  </a:cubicBezTo>
                  <a:cubicBezTo>
                    <a:pt x="20416" y="3968"/>
                    <a:pt x="20274" y="3820"/>
                    <a:pt x="20274" y="3671"/>
                  </a:cubicBezTo>
                  <a:cubicBezTo>
                    <a:pt x="20274" y="3522"/>
                    <a:pt x="20131" y="3399"/>
                    <a:pt x="20037" y="3324"/>
                  </a:cubicBezTo>
                  <a:cubicBezTo>
                    <a:pt x="19895" y="3250"/>
                    <a:pt x="19705" y="3002"/>
                    <a:pt x="19658" y="2928"/>
                  </a:cubicBezTo>
                  <a:cubicBezTo>
                    <a:pt x="19610" y="2854"/>
                    <a:pt x="19374" y="2680"/>
                    <a:pt x="19279" y="2631"/>
                  </a:cubicBezTo>
                  <a:cubicBezTo>
                    <a:pt x="19184" y="2556"/>
                    <a:pt x="19231" y="2433"/>
                    <a:pt x="19042" y="2383"/>
                  </a:cubicBezTo>
                  <a:cubicBezTo>
                    <a:pt x="18853" y="2334"/>
                    <a:pt x="18616" y="2185"/>
                    <a:pt x="18568" y="2086"/>
                  </a:cubicBezTo>
                  <a:cubicBezTo>
                    <a:pt x="18474" y="1987"/>
                    <a:pt x="18331" y="1739"/>
                    <a:pt x="18237" y="1640"/>
                  </a:cubicBezTo>
                  <a:cubicBezTo>
                    <a:pt x="18142" y="1541"/>
                    <a:pt x="18095" y="1392"/>
                    <a:pt x="18047" y="1318"/>
                  </a:cubicBezTo>
                  <a:cubicBezTo>
                    <a:pt x="18000" y="1244"/>
                    <a:pt x="17763" y="1145"/>
                    <a:pt x="17716" y="1021"/>
                  </a:cubicBezTo>
                  <a:cubicBezTo>
                    <a:pt x="17668" y="897"/>
                    <a:pt x="17668" y="624"/>
                    <a:pt x="17574" y="550"/>
                  </a:cubicBezTo>
                  <a:cubicBezTo>
                    <a:pt x="17479" y="476"/>
                    <a:pt x="16816" y="228"/>
                    <a:pt x="16532" y="203"/>
                  </a:cubicBezTo>
                  <a:cubicBezTo>
                    <a:pt x="16247" y="178"/>
                    <a:pt x="14400" y="228"/>
                    <a:pt x="13926" y="203"/>
                  </a:cubicBezTo>
                  <a:cubicBezTo>
                    <a:pt x="13453" y="178"/>
                    <a:pt x="11937" y="178"/>
                    <a:pt x="11463" y="55"/>
                  </a:cubicBezTo>
                  <a:cubicBezTo>
                    <a:pt x="10942" y="-94"/>
                    <a:pt x="9900" y="104"/>
                    <a:pt x="9284" y="154"/>
                  </a:cubicBezTo>
                  <a:cubicBezTo>
                    <a:pt x="8668" y="203"/>
                    <a:pt x="6916" y="129"/>
                    <a:pt x="6632" y="79"/>
                  </a:cubicBezTo>
                  <a:cubicBezTo>
                    <a:pt x="6395" y="30"/>
                    <a:pt x="5874" y="154"/>
                    <a:pt x="5779" y="228"/>
                  </a:cubicBezTo>
                  <a:cubicBezTo>
                    <a:pt x="5684" y="302"/>
                    <a:pt x="5258" y="426"/>
                    <a:pt x="5068" y="476"/>
                  </a:cubicBezTo>
                  <a:cubicBezTo>
                    <a:pt x="4879" y="525"/>
                    <a:pt x="4026" y="674"/>
                    <a:pt x="3695" y="723"/>
                  </a:cubicBezTo>
                  <a:cubicBezTo>
                    <a:pt x="3363" y="773"/>
                    <a:pt x="2369" y="872"/>
                    <a:pt x="1990" y="946"/>
                  </a:cubicBezTo>
                  <a:cubicBezTo>
                    <a:pt x="1611" y="1021"/>
                    <a:pt x="1184" y="1194"/>
                    <a:pt x="995" y="1367"/>
                  </a:cubicBezTo>
                  <a:cubicBezTo>
                    <a:pt x="805" y="1516"/>
                    <a:pt x="474" y="1739"/>
                    <a:pt x="521" y="1937"/>
                  </a:cubicBezTo>
                  <a:cubicBezTo>
                    <a:pt x="616" y="2135"/>
                    <a:pt x="663" y="2457"/>
                    <a:pt x="616" y="2581"/>
                  </a:cubicBezTo>
                  <a:cubicBezTo>
                    <a:pt x="568" y="2705"/>
                    <a:pt x="568" y="3027"/>
                    <a:pt x="521" y="3151"/>
                  </a:cubicBezTo>
                  <a:cubicBezTo>
                    <a:pt x="474" y="3275"/>
                    <a:pt x="237" y="3374"/>
                    <a:pt x="237" y="3473"/>
                  </a:cubicBezTo>
                  <a:cubicBezTo>
                    <a:pt x="237" y="3572"/>
                    <a:pt x="284" y="3795"/>
                    <a:pt x="237" y="3919"/>
                  </a:cubicBezTo>
                  <a:cubicBezTo>
                    <a:pt x="189" y="4043"/>
                    <a:pt x="0" y="4167"/>
                    <a:pt x="0" y="4365"/>
                  </a:cubicBezTo>
                  <a:cubicBezTo>
                    <a:pt x="0" y="4563"/>
                    <a:pt x="142" y="4786"/>
                    <a:pt x="142" y="4910"/>
                  </a:cubicBezTo>
                  <a:cubicBezTo>
                    <a:pt x="142" y="5034"/>
                    <a:pt x="284" y="5207"/>
                    <a:pt x="284" y="5306"/>
                  </a:cubicBezTo>
                  <a:cubicBezTo>
                    <a:pt x="332" y="5405"/>
                    <a:pt x="284" y="5851"/>
                    <a:pt x="379" y="6024"/>
                  </a:cubicBezTo>
                  <a:cubicBezTo>
                    <a:pt x="474" y="6198"/>
                    <a:pt x="663" y="6495"/>
                    <a:pt x="663" y="6644"/>
                  </a:cubicBezTo>
                  <a:cubicBezTo>
                    <a:pt x="711" y="6767"/>
                    <a:pt x="711" y="7065"/>
                    <a:pt x="758" y="7164"/>
                  </a:cubicBezTo>
                  <a:cubicBezTo>
                    <a:pt x="805" y="7263"/>
                    <a:pt x="1089" y="7238"/>
                    <a:pt x="1184" y="7337"/>
                  </a:cubicBezTo>
                  <a:cubicBezTo>
                    <a:pt x="1279" y="7436"/>
                    <a:pt x="1421" y="7585"/>
                    <a:pt x="1563" y="7634"/>
                  </a:cubicBezTo>
                  <a:cubicBezTo>
                    <a:pt x="1705" y="7709"/>
                    <a:pt x="1611" y="7882"/>
                    <a:pt x="1800" y="7956"/>
                  </a:cubicBezTo>
                  <a:cubicBezTo>
                    <a:pt x="1989" y="8031"/>
                    <a:pt x="2558" y="8179"/>
                    <a:pt x="2795" y="8179"/>
                  </a:cubicBezTo>
                  <a:cubicBezTo>
                    <a:pt x="3032" y="8179"/>
                    <a:pt x="3600" y="7932"/>
                    <a:pt x="3600" y="7932"/>
                  </a:cubicBezTo>
                  <a:cubicBezTo>
                    <a:pt x="3600" y="7932"/>
                    <a:pt x="3600" y="8452"/>
                    <a:pt x="3505" y="8848"/>
                  </a:cubicBezTo>
                  <a:cubicBezTo>
                    <a:pt x="3411" y="9244"/>
                    <a:pt x="2795" y="10062"/>
                    <a:pt x="2700" y="10285"/>
                  </a:cubicBezTo>
                  <a:cubicBezTo>
                    <a:pt x="2558" y="10508"/>
                    <a:pt x="2132" y="11350"/>
                    <a:pt x="2037" y="11499"/>
                  </a:cubicBezTo>
                  <a:cubicBezTo>
                    <a:pt x="1942" y="11647"/>
                    <a:pt x="1658" y="11796"/>
                    <a:pt x="2084" y="12019"/>
                  </a:cubicBezTo>
                  <a:cubicBezTo>
                    <a:pt x="2511" y="12242"/>
                    <a:pt x="2937" y="12489"/>
                    <a:pt x="2937" y="12638"/>
                  </a:cubicBezTo>
                  <a:cubicBezTo>
                    <a:pt x="2937" y="12787"/>
                    <a:pt x="2937" y="14298"/>
                    <a:pt x="2984" y="14818"/>
                  </a:cubicBezTo>
                  <a:cubicBezTo>
                    <a:pt x="3032" y="15338"/>
                    <a:pt x="3127" y="16354"/>
                    <a:pt x="3506" y="16973"/>
                  </a:cubicBezTo>
                  <a:cubicBezTo>
                    <a:pt x="3884" y="17592"/>
                    <a:pt x="4216" y="18955"/>
                    <a:pt x="4263" y="19202"/>
                  </a:cubicBezTo>
                  <a:cubicBezTo>
                    <a:pt x="4311" y="19425"/>
                    <a:pt x="4548" y="19970"/>
                    <a:pt x="4500" y="20144"/>
                  </a:cubicBezTo>
                  <a:cubicBezTo>
                    <a:pt x="4453" y="20292"/>
                    <a:pt x="4500" y="20862"/>
                    <a:pt x="4500" y="20862"/>
                  </a:cubicBezTo>
                  <a:cubicBezTo>
                    <a:pt x="4500" y="20862"/>
                    <a:pt x="5306" y="21357"/>
                    <a:pt x="6963" y="21432"/>
                  </a:cubicBezTo>
                  <a:cubicBezTo>
                    <a:pt x="8621" y="21506"/>
                    <a:pt x="10705" y="21456"/>
                    <a:pt x="11558" y="21432"/>
                  </a:cubicBezTo>
                  <a:cubicBezTo>
                    <a:pt x="12411" y="21407"/>
                    <a:pt x="14637" y="21357"/>
                    <a:pt x="15442" y="21283"/>
                  </a:cubicBezTo>
                  <a:cubicBezTo>
                    <a:pt x="16247" y="21209"/>
                    <a:pt x="17432" y="20986"/>
                    <a:pt x="17479" y="20837"/>
                  </a:cubicBezTo>
                  <a:cubicBezTo>
                    <a:pt x="17526" y="20713"/>
                    <a:pt x="17526" y="18781"/>
                    <a:pt x="17479" y="18385"/>
                  </a:cubicBezTo>
                  <a:cubicBezTo>
                    <a:pt x="17432" y="17989"/>
                    <a:pt x="17337" y="17171"/>
                    <a:pt x="17526" y="16849"/>
                  </a:cubicBezTo>
                  <a:cubicBezTo>
                    <a:pt x="17716" y="16527"/>
                    <a:pt x="18237" y="15561"/>
                    <a:pt x="18142" y="15016"/>
                  </a:cubicBezTo>
                  <a:cubicBezTo>
                    <a:pt x="18048" y="14471"/>
                    <a:pt x="17858" y="12712"/>
                    <a:pt x="17858" y="1271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D27BE49-AC00-4F8E-806E-7C7F066670DA}"/>
                </a:ext>
              </a:extLst>
            </p:cNvPr>
            <p:cNvSpPr/>
            <p:nvPr/>
          </p:nvSpPr>
          <p:spPr>
            <a:xfrm>
              <a:off x="29095699" y="18668999"/>
              <a:ext cx="234070" cy="30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365" y="2825"/>
                  </a:moveTo>
                  <a:cubicBezTo>
                    <a:pt x="20365" y="2825"/>
                    <a:pt x="20365" y="4922"/>
                    <a:pt x="20711" y="5195"/>
                  </a:cubicBezTo>
                  <a:cubicBezTo>
                    <a:pt x="21058" y="5468"/>
                    <a:pt x="20942" y="5742"/>
                    <a:pt x="20711" y="6289"/>
                  </a:cubicBezTo>
                  <a:cubicBezTo>
                    <a:pt x="20480" y="6835"/>
                    <a:pt x="20480" y="7018"/>
                    <a:pt x="20942" y="7473"/>
                  </a:cubicBezTo>
                  <a:cubicBezTo>
                    <a:pt x="21289" y="7929"/>
                    <a:pt x="21289" y="9205"/>
                    <a:pt x="21289" y="9843"/>
                  </a:cubicBezTo>
                  <a:cubicBezTo>
                    <a:pt x="21289" y="10481"/>
                    <a:pt x="20596" y="13944"/>
                    <a:pt x="20365" y="14947"/>
                  </a:cubicBezTo>
                  <a:cubicBezTo>
                    <a:pt x="20134" y="15949"/>
                    <a:pt x="18632" y="16678"/>
                    <a:pt x="17593" y="16861"/>
                  </a:cubicBezTo>
                  <a:cubicBezTo>
                    <a:pt x="16438" y="17043"/>
                    <a:pt x="13434" y="17772"/>
                    <a:pt x="13319" y="19504"/>
                  </a:cubicBezTo>
                  <a:cubicBezTo>
                    <a:pt x="13203" y="21235"/>
                    <a:pt x="1999" y="21600"/>
                    <a:pt x="1999" y="21600"/>
                  </a:cubicBezTo>
                  <a:cubicBezTo>
                    <a:pt x="1999" y="21600"/>
                    <a:pt x="498" y="12122"/>
                    <a:pt x="36" y="9843"/>
                  </a:cubicBezTo>
                  <a:cubicBezTo>
                    <a:pt x="-311" y="7565"/>
                    <a:pt x="1999" y="0"/>
                    <a:pt x="1999" y="0"/>
                  </a:cubicBezTo>
                  <a:lnTo>
                    <a:pt x="20365" y="2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90C79D8-218A-4F32-9055-1A555F9C9B12}"/>
                </a:ext>
              </a:extLst>
            </p:cNvPr>
            <p:cNvSpPr/>
            <p:nvPr/>
          </p:nvSpPr>
          <p:spPr>
            <a:xfrm>
              <a:off x="28968700" y="18618200"/>
              <a:ext cx="398369" cy="73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71" extrusionOk="0">
                  <a:moveTo>
                    <a:pt x="21374" y="16236"/>
                  </a:moveTo>
                  <a:cubicBezTo>
                    <a:pt x="21374" y="16236"/>
                    <a:pt x="21238" y="12975"/>
                    <a:pt x="21033" y="11753"/>
                  </a:cubicBezTo>
                  <a:cubicBezTo>
                    <a:pt x="20829" y="10530"/>
                    <a:pt x="20624" y="9604"/>
                    <a:pt x="19739" y="8678"/>
                  </a:cubicBezTo>
                  <a:cubicBezTo>
                    <a:pt x="18921" y="7751"/>
                    <a:pt x="18171" y="5380"/>
                    <a:pt x="18103" y="4899"/>
                  </a:cubicBezTo>
                  <a:cubicBezTo>
                    <a:pt x="17967" y="4417"/>
                    <a:pt x="18035" y="3972"/>
                    <a:pt x="18308" y="3750"/>
                  </a:cubicBezTo>
                  <a:cubicBezTo>
                    <a:pt x="18512" y="3528"/>
                    <a:pt x="18921" y="3565"/>
                    <a:pt x="19126" y="3046"/>
                  </a:cubicBezTo>
                  <a:cubicBezTo>
                    <a:pt x="19330" y="2527"/>
                    <a:pt x="18444" y="1453"/>
                    <a:pt x="16741" y="934"/>
                  </a:cubicBezTo>
                  <a:cubicBezTo>
                    <a:pt x="15037" y="416"/>
                    <a:pt x="13606" y="45"/>
                    <a:pt x="12925" y="8"/>
                  </a:cubicBezTo>
                  <a:cubicBezTo>
                    <a:pt x="12243" y="-29"/>
                    <a:pt x="9654" y="45"/>
                    <a:pt x="8496" y="786"/>
                  </a:cubicBezTo>
                  <a:cubicBezTo>
                    <a:pt x="7337" y="1527"/>
                    <a:pt x="6247" y="2083"/>
                    <a:pt x="5498" y="4491"/>
                  </a:cubicBezTo>
                  <a:cubicBezTo>
                    <a:pt x="4816" y="6899"/>
                    <a:pt x="2636" y="10641"/>
                    <a:pt x="1954" y="11049"/>
                  </a:cubicBezTo>
                  <a:cubicBezTo>
                    <a:pt x="1273" y="11456"/>
                    <a:pt x="319" y="11975"/>
                    <a:pt x="46" y="12531"/>
                  </a:cubicBezTo>
                  <a:lnTo>
                    <a:pt x="796" y="11975"/>
                  </a:lnTo>
                  <a:cubicBezTo>
                    <a:pt x="796" y="11975"/>
                    <a:pt x="-226" y="13605"/>
                    <a:pt x="46" y="14346"/>
                  </a:cubicBezTo>
                  <a:cubicBezTo>
                    <a:pt x="319" y="15087"/>
                    <a:pt x="1137" y="16347"/>
                    <a:pt x="1477" y="17495"/>
                  </a:cubicBezTo>
                  <a:cubicBezTo>
                    <a:pt x="1477" y="17495"/>
                    <a:pt x="1409" y="16125"/>
                    <a:pt x="1682" y="14680"/>
                  </a:cubicBezTo>
                  <a:cubicBezTo>
                    <a:pt x="1682" y="14680"/>
                    <a:pt x="1546" y="17125"/>
                    <a:pt x="2159" y="18829"/>
                  </a:cubicBezTo>
                  <a:cubicBezTo>
                    <a:pt x="2772" y="20534"/>
                    <a:pt x="3453" y="20682"/>
                    <a:pt x="3453" y="20682"/>
                  </a:cubicBezTo>
                  <a:cubicBezTo>
                    <a:pt x="3453" y="20682"/>
                    <a:pt x="3181" y="20311"/>
                    <a:pt x="2840" y="19311"/>
                  </a:cubicBezTo>
                  <a:cubicBezTo>
                    <a:pt x="2840" y="19311"/>
                    <a:pt x="3658" y="20422"/>
                    <a:pt x="4271" y="20867"/>
                  </a:cubicBezTo>
                  <a:cubicBezTo>
                    <a:pt x="4271" y="20867"/>
                    <a:pt x="4544" y="20422"/>
                    <a:pt x="4544" y="20089"/>
                  </a:cubicBezTo>
                  <a:cubicBezTo>
                    <a:pt x="4544" y="20089"/>
                    <a:pt x="5157" y="20719"/>
                    <a:pt x="5770" y="20978"/>
                  </a:cubicBezTo>
                  <a:lnTo>
                    <a:pt x="5566" y="20348"/>
                  </a:lnTo>
                  <a:cubicBezTo>
                    <a:pt x="5566" y="20348"/>
                    <a:pt x="6588" y="21052"/>
                    <a:pt x="6997" y="21238"/>
                  </a:cubicBezTo>
                  <a:lnTo>
                    <a:pt x="7542" y="20904"/>
                  </a:lnTo>
                  <a:lnTo>
                    <a:pt x="8837" y="21386"/>
                  </a:lnTo>
                  <a:lnTo>
                    <a:pt x="8905" y="21089"/>
                  </a:lnTo>
                  <a:lnTo>
                    <a:pt x="9245" y="21571"/>
                  </a:lnTo>
                  <a:cubicBezTo>
                    <a:pt x="9245" y="21571"/>
                    <a:pt x="10745" y="21238"/>
                    <a:pt x="11358" y="20793"/>
                  </a:cubicBezTo>
                  <a:lnTo>
                    <a:pt x="11017" y="21201"/>
                  </a:lnTo>
                  <a:cubicBezTo>
                    <a:pt x="11017" y="21201"/>
                    <a:pt x="11562" y="21015"/>
                    <a:pt x="11835" y="20682"/>
                  </a:cubicBezTo>
                  <a:lnTo>
                    <a:pt x="11494" y="21349"/>
                  </a:lnTo>
                  <a:cubicBezTo>
                    <a:pt x="11494" y="21349"/>
                    <a:pt x="12584" y="21015"/>
                    <a:pt x="12789" y="20571"/>
                  </a:cubicBezTo>
                  <a:lnTo>
                    <a:pt x="13198" y="21015"/>
                  </a:lnTo>
                  <a:cubicBezTo>
                    <a:pt x="13198" y="21015"/>
                    <a:pt x="14969" y="20571"/>
                    <a:pt x="15037" y="19163"/>
                  </a:cubicBezTo>
                  <a:cubicBezTo>
                    <a:pt x="15037" y="19163"/>
                    <a:pt x="15242" y="19756"/>
                    <a:pt x="14765" y="20385"/>
                  </a:cubicBezTo>
                  <a:cubicBezTo>
                    <a:pt x="14765" y="20385"/>
                    <a:pt x="17967" y="18718"/>
                    <a:pt x="18104" y="16717"/>
                  </a:cubicBezTo>
                  <a:cubicBezTo>
                    <a:pt x="18240" y="14717"/>
                    <a:pt x="18376" y="12864"/>
                    <a:pt x="18376" y="12864"/>
                  </a:cubicBezTo>
                  <a:cubicBezTo>
                    <a:pt x="18376" y="12864"/>
                    <a:pt x="18717" y="15532"/>
                    <a:pt x="18649" y="16680"/>
                  </a:cubicBezTo>
                  <a:cubicBezTo>
                    <a:pt x="18649" y="16680"/>
                    <a:pt x="19126" y="15384"/>
                    <a:pt x="18921" y="14013"/>
                  </a:cubicBezTo>
                  <a:cubicBezTo>
                    <a:pt x="18921" y="14013"/>
                    <a:pt x="19875" y="16088"/>
                    <a:pt x="20011" y="16977"/>
                  </a:cubicBezTo>
                  <a:cubicBezTo>
                    <a:pt x="20011" y="16977"/>
                    <a:pt x="20284" y="16532"/>
                    <a:pt x="20216" y="16162"/>
                  </a:cubicBezTo>
                  <a:lnTo>
                    <a:pt x="20488" y="16940"/>
                  </a:lnTo>
                  <a:cubicBezTo>
                    <a:pt x="20488" y="16940"/>
                    <a:pt x="20693" y="15199"/>
                    <a:pt x="20693" y="14606"/>
                  </a:cubicBezTo>
                  <a:lnTo>
                    <a:pt x="21374" y="162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455819" y="1468683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455819" y="3046905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455819" y="4625124"/>
            <a:ext cx="34289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Super Businesswoman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129A19-3A05-4C45-848C-078EAB4B7032}"/>
              </a:ext>
            </a:extLst>
          </p:cNvPr>
          <p:cNvGrpSpPr/>
          <p:nvPr/>
        </p:nvGrpSpPr>
        <p:grpSpPr>
          <a:xfrm>
            <a:off x="701122" y="3043476"/>
            <a:ext cx="2194560" cy="1237869"/>
            <a:chOff x="249702" y="2966531"/>
            <a:chExt cx="2194560" cy="12378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BC2982-AAF8-43AA-9226-4B74089330F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35FB64-1952-45A5-86C3-1775B07456E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2A2DF79-7566-4B56-9F49-F372E9447A9A}"/>
              </a:ext>
            </a:extLst>
          </p:cNvPr>
          <p:cNvGrpSpPr/>
          <p:nvPr/>
        </p:nvGrpSpPr>
        <p:grpSpPr>
          <a:xfrm>
            <a:off x="701122" y="4621698"/>
            <a:ext cx="2194560" cy="1237866"/>
            <a:chOff x="249702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7393AE3-91C1-4CE9-AB23-B9856B1AE55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A60AA7-7818-4323-8A2E-BB3ED0D4C38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7D615D-1828-4B0D-9924-BAF3ACB8FE42}"/>
              </a:ext>
            </a:extLst>
          </p:cNvPr>
          <p:cNvGrpSpPr/>
          <p:nvPr/>
        </p:nvGrpSpPr>
        <p:grpSpPr>
          <a:xfrm>
            <a:off x="706968" y="1465256"/>
            <a:ext cx="2194560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98D705-31A6-4F1A-861D-820437657DE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9EE1B9B-7C79-47D3-9992-D53A2E9E3A2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6FDDB1-27F8-4AEC-8D54-4278B2C03828}"/>
              </a:ext>
            </a:extLst>
          </p:cNvPr>
          <p:cNvGrpSpPr/>
          <p:nvPr/>
        </p:nvGrpSpPr>
        <p:grpSpPr>
          <a:xfrm>
            <a:off x="3017629" y="993059"/>
            <a:ext cx="5950646" cy="5152102"/>
            <a:chOff x="28397200" y="17462500"/>
            <a:chExt cx="3728716" cy="322834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5E351AE-5CD5-4680-8A42-E26B9E5A0C11}"/>
                </a:ext>
              </a:extLst>
            </p:cNvPr>
            <p:cNvSpPr/>
            <p:nvPr/>
          </p:nvSpPr>
          <p:spPr>
            <a:xfrm>
              <a:off x="290575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52A27C8-E190-436D-B37B-67F27AACF08A}"/>
                </a:ext>
              </a:extLst>
            </p:cNvPr>
            <p:cNvSpPr/>
            <p:nvPr/>
          </p:nvSpPr>
          <p:spPr>
            <a:xfrm>
              <a:off x="29260799" y="17830800"/>
              <a:ext cx="2416809" cy="280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0" y="21425"/>
                  </a:moveTo>
                  <a:lnTo>
                    <a:pt x="6322" y="17014"/>
                  </a:lnTo>
                  <a:cubicBezTo>
                    <a:pt x="6311" y="16798"/>
                    <a:pt x="6311" y="16583"/>
                    <a:pt x="6345" y="16368"/>
                  </a:cubicBezTo>
                  <a:cubicBezTo>
                    <a:pt x="6402" y="16026"/>
                    <a:pt x="6527" y="15703"/>
                    <a:pt x="6697" y="15399"/>
                  </a:cubicBezTo>
                  <a:cubicBezTo>
                    <a:pt x="6912" y="15008"/>
                    <a:pt x="7049" y="14587"/>
                    <a:pt x="7026" y="14147"/>
                  </a:cubicBezTo>
                  <a:cubicBezTo>
                    <a:pt x="7015" y="13961"/>
                    <a:pt x="6969" y="13776"/>
                    <a:pt x="6947" y="13580"/>
                  </a:cubicBezTo>
                  <a:cubicBezTo>
                    <a:pt x="6912" y="13286"/>
                    <a:pt x="6878" y="13003"/>
                    <a:pt x="6856" y="12709"/>
                  </a:cubicBezTo>
                  <a:cubicBezTo>
                    <a:pt x="6833" y="12484"/>
                    <a:pt x="6924" y="12269"/>
                    <a:pt x="7015" y="12064"/>
                  </a:cubicBezTo>
                  <a:cubicBezTo>
                    <a:pt x="7242" y="11565"/>
                    <a:pt x="7355" y="11036"/>
                    <a:pt x="7457" y="10508"/>
                  </a:cubicBezTo>
                  <a:cubicBezTo>
                    <a:pt x="7457" y="10479"/>
                    <a:pt x="7503" y="10459"/>
                    <a:pt x="7514" y="10440"/>
                  </a:cubicBezTo>
                  <a:cubicBezTo>
                    <a:pt x="7548" y="10459"/>
                    <a:pt x="7593" y="10479"/>
                    <a:pt x="7605" y="10508"/>
                  </a:cubicBezTo>
                  <a:cubicBezTo>
                    <a:pt x="7662" y="10929"/>
                    <a:pt x="7820" y="11330"/>
                    <a:pt x="7991" y="11731"/>
                  </a:cubicBezTo>
                  <a:cubicBezTo>
                    <a:pt x="8195" y="12201"/>
                    <a:pt x="8343" y="12690"/>
                    <a:pt x="8536" y="13159"/>
                  </a:cubicBezTo>
                  <a:cubicBezTo>
                    <a:pt x="8717" y="13599"/>
                    <a:pt x="8865" y="14049"/>
                    <a:pt x="9183" y="14441"/>
                  </a:cubicBezTo>
                  <a:cubicBezTo>
                    <a:pt x="9296" y="14587"/>
                    <a:pt x="9319" y="14754"/>
                    <a:pt x="9330" y="14930"/>
                  </a:cubicBezTo>
                  <a:cubicBezTo>
                    <a:pt x="9341" y="15145"/>
                    <a:pt x="9375" y="15360"/>
                    <a:pt x="9398" y="15575"/>
                  </a:cubicBezTo>
                  <a:cubicBezTo>
                    <a:pt x="9466" y="16045"/>
                    <a:pt x="9557" y="16515"/>
                    <a:pt x="9625" y="16994"/>
                  </a:cubicBezTo>
                  <a:lnTo>
                    <a:pt x="386" y="21337"/>
                  </a:lnTo>
                  <a:lnTo>
                    <a:pt x="783" y="21582"/>
                  </a:lnTo>
                  <a:lnTo>
                    <a:pt x="783" y="21582"/>
                  </a:lnTo>
                  <a:lnTo>
                    <a:pt x="10352" y="16994"/>
                  </a:lnTo>
                  <a:cubicBezTo>
                    <a:pt x="10363" y="16965"/>
                    <a:pt x="10363" y="16925"/>
                    <a:pt x="10374" y="16896"/>
                  </a:cubicBezTo>
                  <a:cubicBezTo>
                    <a:pt x="10454" y="16554"/>
                    <a:pt x="10556" y="16211"/>
                    <a:pt x="10624" y="15859"/>
                  </a:cubicBezTo>
                  <a:cubicBezTo>
                    <a:pt x="10726" y="15341"/>
                    <a:pt x="10624" y="14842"/>
                    <a:pt x="10374" y="14372"/>
                  </a:cubicBezTo>
                  <a:cubicBezTo>
                    <a:pt x="10238" y="14128"/>
                    <a:pt x="10102" y="13883"/>
                    <a:pt x="9977" y="13629"/>
                  </a:cubicBezTo>
                  <a:cubicBezTo>
                    <a:pt x="9920" y="13511"/>
                    <a:pt x="9898" y="13374"/>
                    <a:pt x="9864" y="13237"/>
                  </a:cubicBezTo>
                  <a:cubicBezTo>
                    <a:pt x="9875" y="13228"/>
                    <a:pt x="9898" y="13218"/>
                    <a:pt x="9909" y="13208"/>
                  </a:cubicBezTo>
                  <a:cubicBezTo>
                    <a:pt x="10147" y="13316"/>
                    <a:pt x="10397" y="13414"/>
                    <a:pt x="10635" y="13531"/>
                  </a:cubicBezTo>
                  <a:cubicBezTo>
                    <a:pt x="10885" y="13648"/>
                    <a:pt x="11135" y="13776"/>
                    <a:pt x="11385" y="13893"/>
                  </a:cubicBezTo>
                  <a:cubicBezTo>
                    <a:pt x="11929" y="14167"/>
                    <a:pt x="12497" y="14186"/>
                    <a:pt x="13087" y="14010"/>
                  </a:cubicBezTo>
                  <a:cubicBezTo>
                    <a:pt x="13666" y="13834"/>
                    <a:pt x="14120" y="13531"/>
                    <a:pt x="14381" y="13042"/>
                  </a:cubicBezTo>
                  <a:cubicBezTo>
                    <a:pt x="14517" y="12787"/>
                    <a:pt x="14653" y="12543"/>
                    <a:pt x="14801" y="12298"/>
                  </a:cubicBezTo>
                  <a:cubicBezTo>
                    <a:pt x="14926" y="12083"/>
                    <a:pt x="15073" y="11887"/>
                    <a:pt x="15289" y="11721"/>
                  </a:cubicBezTo>
                  <a:cubicBezTo>
                    <a:pt x="15607" y="11467"/>
                    <a:pt x="15993" y="11437"/>
                    <a:pt x="16413" y="11467"/>
                  </a:cubicBezTo>
                  <a:cubicBezTo>
                    <a:pt x="16912" y="11506"/>
                    <a:pt x="17423" y="11555"/>
                    <a:pt x="17922" y="11565"/>
                  </a:cubicBezTo>
                  <a:cubicBezTo>
                    <a:pt x="18581" y="11584"/>
                    <a:pt x="19148" y="11379"/>
                    <a:pt x="19602" y="10968"/>
                  </a:cubicBezTo>
                  <a:cubicBezTo>
                    <a:pt x="19909" y="10704"/>
                    <a:pt x="20204" y="10430"/>
                    <a:pt x="20522" y="10176"/>
                  </a:cubicBezTo>
                  <a:cubicBezTo>
                    <a:pt x="20783" y="9970"/>
                    <a:pt x="21078" y="9814"/>
                    <a:pt x="21418" y="9726"/>
                  </a:cubicBezTo>
                  <a:cubicBezTo>
                    <a:pt x="21452" y="9716"/>
                    <a:pt x="21486" y="9716"/>
                    <a:pt x="21509" y="9706"/>
                  </a:cubicBezTo>
                  <a:cubicBezTo>
                    <a:pt x="21543" y="9696"/>
                    <a:pt x="21566" y="9696"/>
                    <a:pt x="21600" y="9686"/>
                  </a:cubicBezTo>
                  <a:cubicBezTo>
                    <a:pt x="21600" y="9677"/>
                    <a:pt x="21600" y="9667"/>
                    <a:pt x="21600" y="9657"/>
                  </a:cubicBezTo>
                  <a:cubicBezTo>
                    <a:pt x="21543" y="9657"/>
                    <a:pt x="21475" y="9647"/>
                    <a:pt x="21418" y="9647"/>
                  </a:cubicBezTo>
                  <a:cubicBezTo>
                    <a:pt x="20760" y="9608"/>
                    <a:pt x="20124" y="9491"/>
                    <a:pt x="19546" y="9197"/>
                  </a:cubicBezTo>
                  <a:cubicBezTo>
                    <a:pt x="19307" y="9080"/>
                    <a:pt x="19103" y="8914"/>
                    <a:pt x="18876" y="8777"/>
                  </a:cubicBezTo>
                  <a:cubicBezTo>
                    <a:pt x="18456" y="8512"/>
                    <a:pt x="17991" y="8356"/>
                    <a:pt x="17502" y="8248"/>
                  </a:cubicBezTo>
                  <a:cubicBezTo>
                    <a:pt x="16855" y="8111"/>
                    <a:pt x="16197" y="8053"/>
                    <a:pt x="15539" y="7984"/>
                  </a:cubicBezTo>
                  <a:cubicBezTo>
                    <a:pt x="14869" y="7906"/>
                    <a:pt x="14199" y="7798"/>
                    <a:pt x="13564" y="7564"/>
                  </a:cubicBezTo>
                  <a:cubicBezTo>
                    <a:pt x="12769" y="7280"/>
                    <a:pt x="12213" y="6781"/>
                    <a:pt x="11873" y="6106"/>
                  </a:cubicBezTo>
                  <a:cubicBezTo>
                    <a:pt x="11793" y="5949"/>
                    <a:pt x="11702" y="5783"/>
                    <a:pt x="11623" y="5627"/>
                  </a:cubicBezTo>
                  <a:cubicBezTo>
                    <a:pt x="11612" y="5607"/>
                    <a:pt x="11600" y="5578"/>
                    <a:pt x="11589" y="5548"/>
                  </a:cubicBezTo>
                  <a:cubicBezTo>
                    <a:pt x="11748" y="5568"/>
                    <a:pt x="11895" y="5587"/>
                    <a:pt x="12043" y="5597"/>
                  </a:cubicBezTo>
                  <a:cubicBezTo>
                    <a:pt x="12554" y="5627"/>
                    <a:pt x="13030" y="5509"/>
                    <a:pt x="13496" y="5353"/>
                  </a:cubicBezTo>
                  <a:cubicBezTo>
                    <a:pt x="13825" y="5245"/>
                    <a:pt x="14165" y="5137"/>
                    <a:pt x="14517" y="5118"/>
                  </a:cubicBezTo>
                  <a:cubicBezTo>
                    <a:pt x="14744" y="5108"/>
                    <a:pt x="14960" y="5137"/>
                    <a:pt x="15142" y="5265"/>
                  </a:cubicBezTo>
                  <a:cubicBezTo>
                    <a:pt x="15255" y="5343"/>
                    <a:pt x="15335" y="5441"/>
                    <a:pt x="15323" y="5568"/>
                  </a:cubicBezTo>
                  <a:cubicBezTo>
                    <a:pt x="15323" y="5656"/>
                    <a:pt x="15323" y="5744"/>
                    <a:pt x="15323" y="5842"/>
                  </a:cubicBezTo>
                  <a:cubicBezTo>
                    <a:pt x="15516" y="5617"/>
                    <a:pt x="15482" y="5333"/>
                    <a:pt x="15255" y="5118"/>
                  </a:cubicBezTo>
                  <a:cubicBezTo>
                    <a:pt x="15051" y="4922"/>
                    <a:pt x="14778" y="4864"/>
                    <a:pt x="14483" y="4834"/>
                  </a:cubicBezTo>
                  <a:cubicBezTo>
                    <a:pt x="14404" y="4824"/>
                    <a:pt x="14324" y="4834"/>
                    <a:pt x="14245" y="4834"/>
                  </a:cubicBezTo>
                  <a:cubicBezTo>
                    <a:pt x="14245" y="4824"/>
                    <a:pt x="14234" y="4815"/>
                    <a:pt x="14234" y="4805"/>
                  </a:cubicBezTo>
                  <a:cubicBezTo>
                    <a:pt x="14268" y="4785"/>
                    <a:pt x="14290" y="4756"/>
                    <a:pt x="14324" y="4746"/>
                  </a:cubicBezTo>
                  <a:cubicBezTo>
                    <a:pt x="14449" y="4687"/>
                    <a:pt x="14563" y="4619"/>
                    <a:pt x="14688" y="4570"/>
                  </a:cubicBezTo>
                  <a:cubicBezTo>
                    <a:pt x="14733" y="4551"/>
                    <a:pt x="14801" y="4551"/>
                    <a:pt x="14846" y="4570"/>
                  </a:cubicBezTo>
                  <a:cubicBezTo>
                    <a:pt x="15119" y="4678"/>
                    <a:pt x="15323" y="4864"/>
                    <a:pt x="15539" y="5040"/>
                  </a:cubicBezTo>
                  <a:cubicBezTo>
                    <a:pt x="15584" y="5079"/>
                    <a:pt x="15630" y="5118"/>
                    <a:pt x="15675" y="5147"/>
                  </a:cubicBezTo>
                  <a:cubicBezTo>
                    <a:pt x="15686" y="5137"/>
                    <a:pt x="15698" y="5137"/>
                    <a:pt x="15698" y="5128"/>
                  </a:cubicBezTo>
                  <a:cubicBezTo>
                    <a:pt x="15596" y="4981"/>
                    <a:pt x="15493" y="4834"/>
                    <a:pt x="15380" y="4668"/>
                  </a:cubicBezTo>
                  <a:cubicBezTo>
                    <a:pt x="15562" y="4736"/>
                    <a:pt x="15709" y="4805"/>
                    <a:pt x="15868" y="4844"/>
                  </a:cubicBezTo>
                  <a:cubicBezTo>
                    <a:pt x="16061" y="4893"/>
                    <a:pt x="16265" y="4942"/>
                    <a:pt x="16470" y="4961"/>
                  </a:cubicBezTo>
                  <a:cubicBezTo>
                    <a:pt x="16640" y="4971"/>
                    <a:pt x="16787" y="4903"/>
                    <a:pt x="16890" y="4776"/>
                  </a:cubicBezTo>
                  <a:cubicBezTo>
                    <a:pt x="16844" y="4785"/>
                    <a:pt x="16799" y="4795"/>
                    <a:pt x="16765" y="4815"/>
                  </a:cubicBezTo>
                  <a:cubicBezTo>
                    <a:pt x="16572" y="4903"/>
                    <a:pt x="16379" y="4883"/>
                    <a:pt x="16208" y="4795"/>
                  </a:cubicBezTo>
                  <a:cubicBezTo>
                    <a:pt x="15913" y="4658"/>
                    <a:pt x="15686" y="4443"/>
                    <a:pt x="15550" y="4179"/>
                  </a:cubicBezTo>
                  <a:cubicBezTo>
                    <a:pt x="15527" y="4130"/>
                    <a:pt x="15516" y="4052"/>
                    <a:pt x="15539" y="4003"/>
                  </a:cubicBezTo>
                  <a:cubicBezTo>
                    <a:pt x="15788" y="3357"/>
                    <a:pt x="15312" y="2770"/>
                    <a:pt x="14517" y="2741"/>
                  </a:cubicBezTo>
                  <a:cubicBezTo>
                    <a:pt x="14063" y="2721"/>
                    <a:pt x="13632" y="2839"/>
                    <a:pt x="13212" y="2956"/>
                  </a:cubicBezTo>
                  <a:cubicBezTo>
                    <a:pt x="12985" y="3024"/>
                    <a:pt x="12747" y="3073"/>
                    <a:pt x="12497" y="3024"/>
                  </a:cubicBezTo>
                  <a:cubicBezTo>
                    <a:pt x="12258" y="2976"/>
                    <a:pt x="12122" y="2829"/>
                    <a:pt x="12009" y="2653"/>
                  </a:cubicBezTo>
                  <a:cubicBezTo>
                    <a:pt x="12156" y="2614"/>
                    <a:pt x="12293" y="2574"/>
                    <a:pt x="12440" y="2525"/>
                  </a:cubicBezTo>
                  <a:cubicBezTo>
                    <a:pt x="12747" y="2428"/>
                    <a:pt x="13053" y="2320"/>
                    <a:pt x="13394" y="2330"/>
                  </a:cubicBezTo>
                  <a:cubicBezTo>
                    <a:pt x="13575" y="2340"/>
                    <a:pt x="13734" y="2379"/>
                    <a:pt x="13848" y="2525"/>
                  </a:cubicBezTo>
                  <a:cubicBezTo>
                    <a:pt x="13882" y="2574"/>
                    <a:pt x="13904" y="2633"/>
                    <a:pt x="13950" y="2702"/>
                  </a:cubicBezTo>
                  <a:cubicBezTo>
                    <a:pt x="13950" y="2643"/>
                    <a:pt x="13972" y="2584"/>
                    <a:pt x="13961" y="2535"/>
                  </a:cubicBezTo>
                  <a:cubicBezTo>
                    <a:pt x="13904" y="2340"/>
                    <a:pt x="13757" y="2222"/>
                    <a:pt x="13541" y="2154"/>
                  </a:cubicBezTo>
                  <a:cubicBezTo>
                    <a:pt x="13269" y="2066"/>
                    <a:pt x="12974" y="2056"/>
                    <a:pt x="12690" y="2085"/>
                  </a:cubicBezTo>
                  <a:cubicBezTo>
                    <a:pt x="12520" y="2095"/>
                    <a:pt x="12349" y="2124"/>
                    <a:pt x="12179" y="2144"/>
                  </a:cubicBezTo>
                  <a:cubicBezTo>
                    <a:pt x="12100" y="2154"/>
                    <a:pt x="12020" y="2154"/>
                    <a:pt x="11941" y="2154"/>
                  </a:cubicBezTo>
                  <a:cubicBezTo>
                    <a:pt x="12247" y="2027"/>
                    <a:pt x="12576" y="1987"/>
                    <a:pt x="12905" y="1968"/>
                  </a:cubicBezTo>
                  <a:cubicBezTo>
                    <a:pt x="12905" y="1958"/>
                    <a:pt x="12905" y="1948"/>
                    <a:pt x="12905" y="1939"/>
                  </a:cubicBezTo>
                  <a:cubicBezTo>
                    <a:pt x="12712" y="1909"/>
                    <a:pt x="12520" y="1870"/>
                    <a:pt x="12327" y="1841"/>
                  </a:cubicBezTo>
                  <a:cubicBezTo>
                    <a:pt x="12327" y="1831"/>
                    <a:pt x="12327" y="1821"/>
                    <a:pt x="12327" y="1821"/>
                  </a:cubicBezTo>
                  <a:cubicBezTo>
                    <a:pt x="12644" y="1782"/>
                    <a:pt x="12951" y="1811"/>
                    <a:pt x="13269" y="1851"/>
                  </a:cubicBezTo>
                  <a:cubicBezTo>
                    <a:pt x="13269" y="1841"/>
                    <a:pt x="13269" y="1831"/>
                    <a:pt x="13280" y="1821"/>
                  </a:cubicBezTo>
                  <a:cubicBezTo>
                    <a:pt x="13178" y="1782"/>
                    <a:pt x="13076" y="1733"/>
                    <a:pt x="12951" y="1684"/>
                  </a:cubicBezTo>
                  <a:cubicBezTo>
                    <a:pt x="12974" y="1674"/>
                    <a:pt x="12996" y="1655"/>
                    <a:pt x="13008" y="1655"/>
                  </a:cubicBezTo>
                  <a:cubicBezTo>
                    <a:pt x="13189" y="1645"/>
                    <a:pt x="13371" y="1625"/>
                    <a:pt x="13564" y="1616"/>
                  </a:cubicBezTo>
                  <a:cubicBezTo>
                    <a:pt x="13711" y="1606"/>
                    <a:pt x="13836" y="1665"/>
                    <a:pt x="13916" y="1772"/>
                  </a:cubicBezTo>
                  <a:cubicBezTo>
                    <a:pt x="13927" y="1792"/>
                    <a:pt x="13950" y="1811"/>
                    <a:pt x="13972" y="1841"/>
                  </a:cubicBezTo>
                  <a:cubicBezTo>
                    <a:pt x="13950" y="1655"/>
                    <a:pt x="13779" y="1508"/>
                    <a:pt x="13552" y="1469"/>
                  </a:cubicBezTo>
                  <a:cubicBezTo>
                    <a:pt x="13212" y="1400"/>
                    <a:pt x="12871" y="1400"/>
                    <a:pt x="12531" y="1391"/>
                  </a:cubicBezTo>
                  <a:cubicBezTo>
                    <a:pt x="12270" y="1381"/>
                    <a:pt x="11997" y="1381"/>
                    <a:pt x="11759" y="1312"/>
                  </a:cubicBezTo>
                  <a:cubicBezTo>
                    <a:pt x="11373" y="1205"/>
                    <a:pt x="10999" y="1048"/>
                    <a:pt x="10635" y="892"/>
                  </a:cubicBezTo>
                  <a:cubicBezTo>
                    <a:pt x="10113" y="667"/>
                    <a:pt x="9602" y="403"/>
                    <a:pt x="9035" y="236"/>
                  </a:cubicBezTo>
                  <a:cubicBezTo>
                    <a:pt x="8604" y="109"/>
                    <a:pt x="8161" y="-18"/>
                    <a:pt x="7707" y="2"/>
                  </a:cubicBezTo>
                  <a:cubicBezTo>
                    <a:pt x="7219" y="11"/>
                    <a:pt x="6753" y="119"/>
                    <a:pt x="6390" y="432"/>
                  </a:cubicBezTo>
                  <a:cubicBezTo>
                    <a:pt x="6209" y="589"/>
                    <a:pt x="6175" y="774"/>
                    <a:pt x="6243" y="980"/>
                  </a:cubicBezTo>
                  <a:cubicBezTo>
                    <a:pt x="6265" y="1029"/>
                    <a:pt x="6277" y="1097"/>
                    <a:pt x="6265" y="1146"/>
                  </a:cubicBezTo>
                  <a:cubicBezTo>
                    <a:pt x="6243" y="1254"/>
                    <a:pt x="6277" y="1352"/>
                    <a:pt x="6356" y="1430"/>
                  </a:cubicBezTo>
                  <a:cubicBezTo>
                    <a:pt x="6424" y="1489"/>
                    <a:pt x="6424" y="1547"/>
                    <a:pt x="6413" y="1625"/>
                  </a:cubicBezTo>
                  <a:cubicBezTo>
                    <a:pt x="6356" y="2134"/>
                    <a:pt x="6447" y="2614"/>
                    <a:pt x="6742" y="3054"/>
                  </a:cubicBezTo>
                  <a:cubicBezTo>
                    <a:pt x="6844" y="3210"/>
                    <a:pt x="6992" y="3347"/>
                    <a:pt x="7117" y="3484"/>
                  </a:cubicBezTo>
                  <a:cubicBezTo>
                    <a:pt x="7207" y="3582"/>
                    <a:pt x="7139" y="3758"/>
                    <a:pt x="7003" y="3797"/>
                  </a:cubicBezTo>
                  <a:cubicBezTo>
                    <a:pt x="6765" y="3875"/>
                    <a:pt x="6526" y="3954"/>
                    <a:pt x="6356" y="4120"/>
                  </a:cubicBezTo>
                  <a:cubicBezTo>
                    <a:pt x="6163" y="4316"/>
                    <a:pt x="5959" y="4502"/>
                    <a:pt x="5789" y="4717"/>
                  </a:cubicBezTo>
                  <a:cubicBezTo>
                    <a:pt x="5482" y="5128"/>
                    <a:pt x="5130" y="5509"/>
                    <a:pt x="4767" y="5881"/>
                  </a:cubicBezTo>
                  <a:cubicBezTo>
                    <a:pt x="4563" y="6086"/>
                    <a:pt x="4381" y="6321"/>
                    <a:pt x="4200" y="6546"/>
                  </a:cubicBezTo>
                  <a:cubicBezTo>
                    <a:pt x="4063" y="6712"/>
                    <a:pt x="4097" y="6889"/>
                    <a:pt x="4177" y="7065"/>
                  </a:cubicBezTo>
                  <a:cubicBezTo>
                    <a:pt x="4336" y="7436"/>
                    <a:pt x="4597" y="7759"/>
                    <a:pt x="4858" y="8082"/>
                  </a:cubicBezTo>
                  <a:cubicBezTo>
                    <a:pt x="5119" y="8395"/>
                    <a:pt x="5391" y="8689"/>
                    <a:pt x="5664" y="8992"/>
                  </a:cubicBezTo>
                  <a:cubicBezTo>
                    <a:pt x="5732" y="9070"/>
                    <a:pt x="5743" y="9139"/>
                    <a:pt x="5721" y="9217"/>
                  </a:cubicBezTo>
                  <a:cubicBezTo>
                    <a:pt x="5664" y="9481"/>
                    <a:pt x="5607" y="9745"/>
                    <a:pt x="5562" y="10019"/>
                  </a:cubicBezTo>
                  <a:cubicBezTo>
                    <a:pt x="5539" y="10175"/>
                    <a:pt x="5516" y="10332"/>
                    <a:pt x="5516" y="10489"/>
                  </a:cubicBezTo>
                  <a:cubicBezTo>
                    <a:pt x="5505" y="11066"/>
                    <a:pt x="5516" y="11633"/>
                    <a:pt x="5562" y="12210"/>
                  </a:cubicBezTo>
                  <a:cubicBezTo>
                    <a:pt x="5630" y="12915"/>
                    <a:pt x="5675" y="13629"/>
                    <a:pt x="5653" y="14333"/>
                  </a:cubicBezTo>
                  <a:cubicBezTo>
                    <a:pt x="5630" y="15145"/>
                    <a:pt x="5607" y="15947"/>
                    <a:pt x="5562" y="16759"/>
                  </a:cubicBezTo>
                  <a:cubicBezTo>
                    <a:pt x="5562" y="16837"/>
                    <a:pt x="5550" y="16916"/>
                    <a:pt x="5539" y="17004"/>
                  </a:cubicBezTo>
                  <a:lnTo>
                    <a:pt x="0" y="21425"/>
                  </a:lnTo>
                  <a:close/>
                  <a:moveTo>
                    <a:pt x="15346" y="3426"/>
                  </a:moveTo>
                  <a:cubicBezTo>
                    <a:pt x="15482" y="3611"/>
                    <a:pt x="15528" y="3846"/>
                    <a:pt x="15459" y="3954"/>
                  </a:cubicBezTo>
                  <a:cubicBezTo>
                    <a:pt x="15335" y="3631"/>
                    <a:pt x="15198" y="3328"/>
                    <a:pt x="14835" y="3152"/>
                  </a:cubicBezTo>
                  <a:cubicBezTo>
                    <a:pt x="15017" y="3142"/>
                    <a:pt x="15221" y="3259"/>
                    <a:pt x="15346" y="3426"/>
                  </a:cubicBezTo>
                  <a:close/>
                  <a:moveTo>
                    <a:pt x="14869" y="3797"/>
                  </a:moveTo>
                  <a:cubicBezTo>
                    <a:pt x="15028" y="3993"/>
                    <a:pt x="15153" y="4208"/>
                    <a:pt x="15289" y="4414"/>
                  </a:cubicBezTo>
                  <a:cubicBezTo>
                    <a:pt x="15278" y="4423"/>
                    <a:pt x="15278" y="4433"/>
                    <a:pt x="15266" y="4433"/>
                  </a:cubicBezTo>
                  <a:cubicBezTo>
                    <a:pt x="14881" y="4149"/>
                    <a:pt x="14551" y="3797"/>
                    <a:pt x="14018" y="3670"/>
                  </a:cubicBezTo>
                  <a:cubicBezTo>
                    <a:pt x="14302" y="3523"/>
                    <a:pt x="14699" y="3582"/>
                    <a:pt x="14869" y="3797"/>
                  </a:cubicBezTo>
                  <a:close/>
                  <a:moveTo>
                    <a:pt x="6334" y="7006"/>
                  </a:moveTo>
                  <a:cubicBezTo>
                    <a:pt x="6243" y="7397"/>
                    <a:pt x="6141" y="7789"/>
                    <a:pt x="6038" y="8180"/>
                  </a:cubicBezTo>
                  <a:cubicBezTo>
                    <a:pt x="6027" y="8239"/>
                    <a:pt x="6004" y="8307"/>
                    <a:pt x="5982" y="8376"/>
                  </a:cubicBezTo>
                  <a:cubicBezTo>
                    <a:pt x="5959" y="8366"/>
                    <a:pt x="5948" y="8366"/>
                    <a:pt x="5936" y="8356"/>
                  </a:cubicBezTo>
                  <a:cubicBezTo>
                    <a:pt x="5653" y="7935"/>
                    <a:pt x="5369" y="7524"/>
                    <a:pt x="5085" y="7104"/>
                  </a:cubicBezTo>
                  <a:cubicBezTo>
                    <a:pt x="5040" y="7035"/>
                    <a:pt x="5040" y="6977"/>
                    <a:pt x="5108" y="6918"/>
                  </a:cubicBezTo>
                  <a:cubicBezTo>
                    <a:pt x="5267" y="6761"/>
                    <a:pt x="5437" y="6605"/>
                    <a:pt x="5607" y="6458"/>
                  </a:cubicBezTo>
                  <a:cubicBezTo>
                    <a:pt x="5766" y="6331"/>
                    <a:pt x="5925" y="6214"/>
                    <a:pt x="6107" y="6077"/>
                  </a:cubicBezTo>
                  <a:cubicBezTo>
                    <a:pt x="6175" y="6174"/>
                    <a:pt x="6265" y="6253"/>
                    <a:pt x="6300" y="6351"/>
                  </a:cubicBezTo>
                  <a:cubicBezTo>
                    <a:pt x="6356" y="6566"/>
                    <a:pt x="6379" y="6781"/>
                    <a:pt x="6334" y="700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AB55622-0CE7-4470-8A7B-BDB1B145A1A1}"/>
                </a:ext>
              </a:extLst>
            </p:cNvPr>
            <p:cNvSpPr/>
            <p:nvPr/>
          </p:nvSpPr>
          <p:spPr>
            <a:xfrm>
              <a:off x="283972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905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97B2593-7501-4EE1-8E4A-A650ADE9527D}"/>
                </a:ext>
              </a:extLst>
            </p:cNvPr>
            <p:cNvSpPr/>
            <p:nvPr/>
          </p:nvSpPr>
          <p:spPr>
            <a:xfrm>
              <a:off x="29159200" y="20497800"/>
              <a:ext cx="187541" cy="1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extrusionOk="0">
                  <a:moveTo>
                    <a:pt x="17544" y="3126"/>
                  </a:moveTo>
                  <a:cubicBezTo>
                    <a:pt x="17544" y="3126"/>
                    <a:pt x="20691" y="4974"/>
                    <a:pt x="20834" y="6537"/>
                  </a:cubicBezTo>
                  <a:cubicBezTo>
                    <a:pt x="20977" y="8100"/>
                    <a:pt x="21406" y="10516"/>
                    <a:pt x="20834" y="11795"/>
                  </a:cubicBezTo>
                  <a:cubicBezTo>
                    <a:pt x="20262" y="13074"/>
                    <a:pt x="20405" y="14353"/>
                    <a:pt x="20405" y="14353"/>
                  </a:cubicBezTo>
                  <a:cubicBezTo>
                    <a:pt x="20405" y="14353"/>
                    <a:pt x="19690" y="15632"/>
                    <a:pt x="18688" y="15632"/>
                  </a:cubicBezTo>
                  <a:cubicBezTo>
                    <a:pt x="17687" y="15774"/>
                    <a:pt x="14683" y="14779"/>
                    <a:pt x="14111" y="14637"/>
                  </a:cubicBezTo>
                  <a:lnTo>
                    <a:pt x="14540" y="21600"/>
                  </a:lnTo>
                  <a:lnTo>
                    <a:pt x="13539" y="21600"/>
                  </a:lnTo>
                  <a:cubicBezTo>
                    <a:pt x="13539" y="21600"/>
                    <a:pt x="12252" y="13784"/>
                    <a:pt x="10535" y="11937"/>
                  </a:cubicBezTo>
                  <a:cubicBezTo>
                    <a:pt x="10535" y="11937"/>
                    <a:pt x="9963" y="12647"/>
                    <a:pt x="7245" y="12789"/>
                  </a:cubicBezTo>
                  <a:cubicBezTo>
                    <a:pt x="7245" y="12789"/>
                    <a:pt x="6529" y="15205"/>
                    <a:pt x="7245" y="19326"/>
                  </a:cubicBezTo>
                  <a:lnTo>
                    <a:pt x="6386" y="19326"/>
                  </a:lnTo>
                  <a:cubicBezTo>
                    <a:pt x="6386" y="19326"/>
                    <a:pt x="5814" y="14211"/>
                    <a:pt x="4956" y="13216"/>
                  </a:cubicBezTo>
                  <a:cubicBezTo>
                    <a:pt x="4956" y="13216"/>
                    <a:pt x="3096" y="13500"/>
                    <a:pt x="2524" y="12789"/>
                  </a:cubicBezTo>
                  <a:cubicBezTo>
                    <a:pt x="1952" y="12221"/>
                    <a:pt x="1809" y="10658"/>
                    <a:pt x="1666" y="9947"/>
                  </a:cubicBezTo>
                  <a:cubicBezTo>
                    <a:pt x="1522" y="9237"/>
                    <a:pt x="1094" y="8100"/>
                    <a:pt x="664" y="7105"/>
                  </a:cubicBezTo>
                  <a:cubicBezTo>
                    <a:pt x="235" y="6253"/>
                    <a:pt x="-194" y="4974"/>
                    <a:pt x="92" y="4121"/>
                  </a:cubicBezTo>
                  <a:cubicBezTo>
                    <a:pt x="378" y="3411"/>
                    <a:pt x="2238" y="0"/>
                    <a:pt x="2238" y="0"/>
                  </a:cubicBezTo>
                  <a:lnTo>
                    <a:pt x="8961" y="568"/>
                  </a:lnTo>
                  <a:lnTo>
                    <a:pt x="9676" y="1847"/>
                  </a:lnTo>
                  <a:lnTo>
                    <a:pt x="10392" y="2558"/>
                  </a:lnTo>
                  <a:lnTo>
                    <a:pt x="13968" y="1137"/>
                  </a:lnTo>
                  <a:lnTo>
                    <a:pt x="17544" y="312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1A3BB44-2714-450A-B794-7CD4CCED63A6}"/>
                </a:ext>
              </a:extLst>
            </p:cNvPr>
            <p:cNvSpPr/>
            <p:nvPr/>
          </p:nvSpPr>
          <p:spPr>
            <a:xfrm>
              <a:off x="29108400" y="20002500"/>
              <a:ext cx="272457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0936" y="98"/>
                  </a:moveTo>
                  <a:cubicBezTo>
                    <a:pt x="20936" y="98"/>
                    <a:pt x="21035" y="1812"/>
                    <a:pt x="20936" y="2400"/>
                  </a:cubicBezTo>
                  <a:cubicBezTo>
                    <a:pt x="20836" y="3037"/>
                    <a:pt x="21134" y="4849"/>
                    <a:pt x="21233" y="5780"/>
                  </a:cubicBezTo>
                  <a:cubicBezTo>
                    <a:pt x="21332" y="6710"/>
                    <a:pt x="21134" y="9698"/>
                    <a:pt x="20341" y="11706"/>
                  </a:cubicBezTo>
                  <a:cubicBezTo>
                    <a:pt x="19549" y="13714"/>
                    <a:pt x="17963" y="16114"/>
                    <a:pt x="17765" y="16996"/>
                  </a:cubicBezTo>
                  <a:cubicBezTo>
                    <a:pt x="17567" y="17878"/>
                    <a:pt x="17170" y="18759"/>
                    <a:pt x="17270" y="19151"/>
                  </a:cubicBezTo>
                  <a:cubicBezTo>
                    <a:pt x="17468" y="19543"/>
                    <a:pt x="17369" y="19935"/>
                    <a:pt x="17270" y="20131"/>
                  </a:cubicBezTo>
                  <a:cubicBezTo>
                    <a:pt x="17170" y="20327"/>
                    <a:pt x="17666" y="20767"/>
                    <a:pt x="17765" y="20963"/>
                  </a:cubicBezTo>
                  <a:cubicBezTo>
                    <a:pt x="17864" y="21159"/>
                    <a:pt x="18161" y="21600"/>
                    <a:pt x="18161" y="21600"/>
                  </a:cubicBezTo>
                  <a:cubicBezTo>
                    <a:pt x="18161" y="21600"/>
                    <a:pt x="16972" y="20620"/>
                    <a:pt x="15585" y="20473"/>
                  </a:cubicBezTo>
                  <a:cubicBezTo>
                    <a:pt x="14198" y="20326"/>
                    <a:pt x="11919" y="20278"/>
                    <a:pt x="11919" y="20278"/>
                  </a:cubicBezTo>
                  <a:cubicBezTo>
                    <a:pt x="11919" y="20278"/>
                    <a:pt x="12216" y="19543"/>
                    <a:pt x="12216" y="19249"/>
                  </a:cubicBezTo>
                  <a:cubicBezTo>
                    <a:pt x="12117" y="18955"/>
                    <a:pt x="12117" y="18465"/>
                    <a:pt x="12315" y="18073"/>
                  </a:cubicBezTo>
                  <a:cubicBezTo>
                    <a:pt x="12415" y="17682"/>
                    <a:pt x="12613" y="17241"/>
                    <a:pt x="12514" y="16702"/>
                  </a:cubicBezTo>
                  <a:cubicBezTo>
                    <a:pt x="12414" y="16163"/>
                    <a:pt x="11820" y="13322"/>
                    <a:pt x="11622" y="12686"/>
                  </a:cubicBezTo>
                  <a:cubicBezTo>
                    <a:pt x="11424" y="12098"/>
                    <a:pt x="11126" y="10726"/>
                    <a:pt x="11126" y="9747"/>
                  </a:cubicBezTo>
                  <a:cubicBezTo>
                    <a:pt x="11126" y="8767"/>
                    <a:pt x="11424" y="6612"/>
                    <a:pt x="11523" y="5731"/>
                  </a:cubicBezTo>
                  <a:cubicBezTo>
                    <a:pt x="11622" y="4849"/>
                    <a:pt x="10730" y="2792"/>
                    <a:pt x="10730" y="2792"/>
                  </a:cubicBezTo>
                  <a:cubicBezTo>
                    <a:pt x="10730" y="2792"/>
                    <a:pt x="9937" y="3918"/>
                    <a:pt x="10135" y="5682"/>
                  </a:cubicBezTo>
                  <a:cubicBezTo>
                    <a:pt x="10334" y="7494"/>
                    <a:pt x="10928" y="10727"/>
                    <a:pt x="10730" y="12539"/>
                  </a:cubicBezTo>
                  <a:cubicBezTo>
                    <a:pt x="10532" y="14351"/>
                    <a:pt x="10135" y="15673"/>
                    <a:pt x="10532" y="16457"/>
                  </a:cubicBezTo>
                  <a:cubicBezTo>
                    <a:pt x="11027" y="17241"/>
                    <a:pt x="11325" y="18220"/>
                    <a:pt x="11325" y="18465"/>
                  </a:cubicBezTo>
                  <a:cubicBezTo>
                    <a:pt x="11225" y="18710"/>
                    <a:pt x="11820" y="19298"/>
                    <a:pt x="11622" y="19935"/>
                  </a:cubicBezTo>
                  <a:cubicBezTo>
                    <a:pt x="11622" y="19935"/>
                    <a:pt x="10631" y="19396"/>
                    <a:pt x="8154" y="19543"/>
                  </a:cubicBezTo>
                  <a:cubicBezTo>
                    <a:pt x="5776" y="19690"/>
                    <a:pt x="5974" y="19788"/>
                    <a:pt x="5974" y="19788"/>
                  </a:cubicBezTo>
                  <a:cubicBezTo>
                    <a:pt x="5974" y="19788"/>
                    <a:pt x="5578" y="19347"/>
                    <a:pt x="5479" y="18808"/>
                  </a:cubicBezTo>
                  <a:cubicBezTo>
                    <a:pt x="5380" y="18269"/>
                    <a:pt x="5578" y="17045"/>
                    <a:pt x="4884" y="16016"/>
                  </a:cubicBezTo>
                  <a:cubicBezTo>
                    <a:pt x="4190" y="14988"/>
                    <a:pt x="1416" y="12147"/>
                    <a:pt x="921" y="10776"/>
                  </a:cubicBezTo>
                  <a:cubicBezTo>
                    <a:pt x="326" y="9404"/>
                    <a:pt x="-268" y="7151"/>
                    <a:pt x="128" y="5927"/>
                  </a:cubicBezTo>
                  <a:cubicBezTo>
                    <a:pt x="524" y="4751"/>
                    <a:pt x="1119" y="3037"/>
                    <a:pt x="426" y="0"/>
                  </a:cubicBezTo>
                  <a:lnTo>
                    <a:pt x="209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2D8DBE8-5A5A-41C4-8B7E-A8ECBD3A5E0B}"/>
                </a:ext>
              </a:extLst>
            </p:cNvPr>
            <p:cNvSpPr/>
            <p:nvPr/>
          </p:nvSpPr>
          <p:spPr>
            <a:xfrm>
              <a:off x="29375100" y="19291300"/>
              <a:ext cx="72390" cy="6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400"/>
                  </a:moveTo>
                  <a:cubicBezTo>
                    <a:pt x="21600" y="14400"/>
                    <a:pt x="20085" y="18450"/>
                    <a:pt x="15536" y="19800"/>
                  </a:cubicBezTo>
                  <a:cubicBezTo>
                    <a:pt x="10988" y="21150"/>
                    <a:pt x="4547" y="21600"/>
                    <a:pt x="4547" y="21600"/>
                  </a:cubicBezTo>
                  <a:lnTo>
                    <a:pt x="0" y="4500"/>
                  </a:lnTo>
                  <a:lnTo>
                    <a:pt x="13263" y="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2AFFDCC-9DB7-448F-85FF-56D1F69F29F7}"/>
                </a:ext>
              </a:extLst>
            </p:cNvPr>
            <p:cNvSpPr/>
            <p:nvPr/>
          </p:nvSpPr>
          <p:spPr>
            <a:xfrm>
              <a:off x="29387799" y="19253200"/>
              <a:ext cx="95251" cy="9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100"/>
                  </a:moveTo>
                  <a:cubicBezTo>
                    <a:pt x="21600" y="17100"/>
                    <a:pt x="19584" y="19800"/>
                    <a:pt x="16992" y="20400"/>
                  </a:cubicBezTo>
                  <a:cubicBezTo>
                    <a:pt x="14400" y="21000"/>
                    <a:pt x="11808" y="21600"/>
                    <a:pt x="11808" y="21600"/>
                  </a:cubicBezTo>
                  <a:cubicBezTo>
                    <a:pt x="11808" y="21600"/>
                    <a:pt x="3456" y="14100"/>
                    <a:pt x="2016" y="11700"/>
                  </a:cubicBezTo>
                  <a:cubicBezTo>
                    <a:pt x="576" y="9300"/>
                    <a:pt x="0" y="3600"/>
                    <a:pt x="0" y="3600"/>
                  </a:cubicBezTo>
                  <a:cubicBezTo>
                    <a:pt x="0" y="3600"/>
                    <a:pt x="6912" y="0"/>
                    <a:pt x="7776" y="0"/>
                  </a:cubicBezTo>
                  <a:cubicBezTo>
                    <a:pt x="8928" y="0"/>
                    <a:pt x="21600" y="17100"/>
                    <a:pt x="21600" y="171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9865FD-B3FD-4863-90B4-B8A3AE3F4CBA}"/>
                </a:ext>
              </a:extLst>
            </p:cNvPr>
            <p:cNvSpPr/>
            <p:nvPr/>
          </p:nvSpPr>
          <p:spPr>
            <a:xfrm>
              <a:off x="28955999" y="18935700"/>
              <a:ext cx="575564" cy="11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1" extrusionOk="0">
                  <a:moveTo>
                    <a:pt x="17858" y="12712"/>
                  </a:moveTo>
                  <a:cubicBezTo>
                    <a:pt x="17858" y="12712"/>
                    <a:pt x="18142" y="12737"/>
                    <a:pt x="18237" y="12613"/>
                  </a:cubicBezTo>
                  <a:cubicBezTo>
                    <a:pt x="18331" y="12514"/>
                    <a:pt x="18521" y="12093"/>
                    <a:pt x="18663" y="11920"/>
                  </a:cubicBezTo>
                  <a:cubicBezTo>
                    <a:pt x="18805" y="11746"/>
                    <a:pt x="19184" y="11325"/>
                    <a:pt x="19137" y="11078"/>
                  </a:cubicBezTo>
                  <a:cubicBezTo>
                    <a:pt x="19042" y="10830"/>
                    <a:pt x="18758" y="10211"/>
                    <a:pt x="18474" y="9839"/>
                  </a:cubicBezTo>
                  <a:cubicBezTo>
                    <a:pt x="18237" y="9467"/>
                    <a:pt x="17763" y="8898"/>
                    <a:pt x="17668" y="8650"/>
                  </a:cubicBezTo>
                  <a:cubicBezTo>
                    <a:pt x="17526" y="8402"/>
                    <a:pt x="17147" y="7089"/>
                    <a:pt x="17100" y="6867"/>
                  </a:cubicBezTo>
                  <a:cubicBezTo>
                    <a:pt x="17053" y="6644"/>
                    <a:pt x="16721" y="5405"/>
                    <a:pt x="16721" y="5306"/>
                  </a:cubicBezTo>
                  <a:cubicBezTo>
                    <a:pt x="16721" y="5207"/>
                    <a:pt x="16721" y="5058"/>
                    <a:pt x="16721" y="5058"/>
                  </a:cubicBezTo>
                  <a:cubicBezTo>
                    <a:pt x="16721" y="5058"/>
                    <a:pt x="17337" y="5876"/>
                    <a:pt x="17337" y="6049"/>
                  </a:cubicBezTo>
                  <a:cubicBezTo>
                    <a:pt x="17337" y="6222"/>
                    <a:pt x="17479" y="6594"/>
                    <a:pt x="17621" y="6718"/>
                  </a:cubicBezTo>
                  <a:cubicBezTo>
                    <a:pt x="17763" y="6842"/>
                    <a:pt x="18521" y="7139"/>
                    <a:pt x="18805" y="7263"/>
                  </a:cubicBezTo>
                  <a:cubicBezTo>
                    <a:pt x="19089" y="7387"/>
                    <a:pt x="19563" y="7659"/>
                    <a:pt x="19753" y="7684"/>
                  </a:cubicBezTo>
                  <a:cubicBezTo>
                    <a:pt x="19942" y="7709"/>
                    <a:pt x="20889" y="7560"/>
                    <a:pt x="21079" y="7312"/>
                  </a:cubicBezTo>
                  <a:cubicBezTo>
                    <a:pt x="21268" y="7065"/>
                    <a:pt x="21600" y="6346"/>
                    <a:pt x="21410" y="5752"/>
                  </a:cubicBezTo>
                  <a:cubicBezTo>
                    <a:pt x="21221" y="5157"/>
                    <a:pt x="20984" y="4835"/>
                    <a:pt x="20937" y="4711"/>
                  </a:cubicBezTo>
                  <a:cubicBezTo>
                    <a:pt x="20889" y="4588"/>
                    <a:pt x="20700" y="4191"/>
                    <a:pt x="20558" y="4092"/>
                  </a:cubicBezTo>
                  <a:cubicBezTo>
                    <a:pt x="20416" y="3968"/>
                    <a:pt x="20274" y="3820"/>
                    <a:pt x="20274" y="3671"/>
                  </a:cubicBezTo>
                  <a:cubicBezTo>
                    <a:pt x="20274" y="3522"/>
                    <a:pt x="20131" y="3399"/>
                    <a:pt x="20037" y="3324"/>
                  </a:cubicBezTo>
                  <a:cubicBezTo>
                    <a:pt x="19895" y="3250"/>
                    <a:pt x="19705" y="3002"/>
                    <a:pt x="19658" y="2928"/>
                  </a:cubicBezTo>
                  <a:cubicBezTo>
                    <a:pt x="19610" y="2854"/>
                    <a:pt x="19374" y="2680"/>
                    <a:pt x="19279" y="2631"/>
                  </a:cubicBezTo>
                  <a:cubicBezTo>
                    <a:pt x="19184" y="2556"/>
                    <a:pt x="19231" y="2433"/>
                    <a:pt x="19042" y="2383"/>
                  </a:cubicBezTo>
                  <a:cubicBezTo>
                    <a:pt x="18853" y="2334"/>
                    <a:pt x="18616" y="2185"/>
                    <a:pt x="18568" y="2086"/>
                  </a:cubicBezTo>
                  <a:cubicBezTo>
                    <a:pt x="18474" y="1987"/>
                    <a:pt x="18331" y="1739"/>
                    <a:pt x="18237" y="1640"/>
                  </a:cubicBezTo>
                  <a:cubicBezTo>
                    <a:pt x="18142" y="1541"/>
                    <a:pt x="18095" y="1392"/>
                    <a:pt x="18047" y="1318"/>
                  </a:cubicBezTo>
                  <a:cubicBezTo>
                    <a:pt x="18000" y="1244"/>
                    <a:pt x="17763" y="1145"/>
                    <a:pt x="17716" y="1021"/>
                  </a:cubicBezTo>
                  <a:cubicBezTo>
                    <a:pt x="17668" y="897"/>
                    <a:pt x="17668" y="624"/>
                    <a:pt x="17574" y="550"/>
                  </a:cubicBezTo>
                  <a:cubicBezTo>
                    <a:pt x="17479" y="476"/>
                    <a:pt x="16816" y="228"/>
                    <a:pt x="16532" y="203"/>
                  </a:cubicBezTo>
                  <a:cubicBezTo>
                    <a:pt x="16247" y="178"/>
                    <a:pt x="14400" y="228"/>
                    <a:pt x="13926" y="203"/>
                  </a:cubicBezTo>
                  <a:cubicBezTo>
                    <a:pt x="13453" y="178"/>
                    <a:pt x="11937" y="178"/>
                    <a:pt x="11463" y="55"/>
                  </a:cubicBezTo>
                  <a:cubicBezTo>
                    <a:pt x="10942" y="-94"/>
                    <a:pt x="9900" y="104"/>
                    <a:pt x="9284" y="154"/>
                  </a:cubicBezTo>
                  <a:cubicBezTo>
                    <a:pt x="8668" y="203"/>
                    <a:pt x="6916" y="129"/>
                    <a:pt x="6632" y="79"/>
                  </a:cubicBezTo>
                  <a:cubicBezTo>
                    <a:pt x="6395" y="30"/>
                    <a:pt x="5874" y="154"/>
                    <a:pt x="5779" y="228"/>
                  </a:cubicBezTo>
                  <a:cubicBezTo>
                    <a:pt x="5684" y="302"/>
                    <a:pt x="5258" y="426"/>
                    <a:pt x="5068" y="476"/>
                  </a:cubicBezTo>
                  <a:cubicBezTo>
                    <a:pt x="4879" y="525"/>
                    <a:pt x="4026" y="674"/>
                    <a:pt x="3695" y="723"/>
                  </a:cubicBezTo>
                  <a:cubicBezTo>
                    <a:pt x="3363" y="773"/>
                    <a:pt x="2369" y="872"/>
                    <a:pt x="1990" y="946"/>
                  </a:cubicBezTo>
                  <a:cubicBezTo>
                    <a:pt x="1611" y="1021"/>
                    <a:pt x="1184" y="1194"/>
                    <a:pt x="995" y="1367"/>
                  </a:cubicBezTo>
                  <a:cubicBezTo>
                    <a:pt x="805" y="1516"/>
                    <a:pt x="474" y="1739"/>
                    <a:pt x="521" y="1937"/>
                  </a:cubicBezTo>
                  <a:cubicBezTo>
                    <a:pt x="616" y="2135"/>
                    <a:pt x="663" y="2457"/>
                    <a:pt x="616" y="2581"/>
                  </a:cubicBezTo>
                  <a:cubicBezTo>
                    <a:pt x="568" y="2705"/>
                    <a:pt x="568" y="3027"/>
                    <a:pt x="521" y="3151"/>
                  </a:cubicBezTo>
                  <a:cubicBezTo>
                    <a:pt x="474" y="3275"/>
                    <a:pt x="237" y="3374"/>
                    <a:pt x="237" y="3473"/>
                  </a:cubicBezTo>
                  <a:cubicBezTo>
                    <a:pt x="237" y="3572"/>
                    <a:pt x="284" y="3795"/>
                    <a:pt x="237" y="3919"/>
                  </a:cubicBezTo>
                  <a:cubicBezTo>
                    <a:pt x="189" y="4043"/>
                    <a:pt x="0" y="4167"/>
                    <a:pt x="0" y="4365"/>
                  </a:cubicBezTo>
                  <a:cubicBezTo>
                    <a:pt x="0" y="4563"/>
                    <a:pt x="142" y="4786"/>
                    <a:pt x="142" y="4910"/>
                  </a:cubicBezTo>
                  <a:cubicBezTo>
                    <a:pt x="142" y="5034"/>
                    <a:pt x="284" y="5207"/>
                    <a:pt x="284" y="5306"/>
                  </a:cubicBezTo>
                  <a:cubicBezTo>
                    <a:pt x="332" y="5405"/>
                    <a:pt x="284" y="5851"/>
                    <a:pt x="379" y="6024"/>
                  </a:cubicBezTo>
                  <a:cubicBezTo>
                    <a:pt x="474" y="6198"/>
                    <a:pt x="663" y="6495"/>
                    <a:pt x="663" y="6644"/>
                  </a:cubicBezTo>
                  <a:cubicBezTo>
                    <a:pt x="711" y="6767"/>
                    <a:pt x="711" y="7065"/>
                    <a:pt x="758" y="7164"/>
                  </a:cubicBezTo>
                  <a:cubicBezTo>
                    <a:pt x="805" y="7263"/>
                    <a:pt x="1089" y="7238"/>
                    <a:pt x="1184" y="7337"/>
                  </a:cubicBezTo>
                  <a:cubicBezTo>
                    <a:pt x="1279" y="7436"/>
                    <a:pt x="1421" y="7585"/>
                    <a:pt x="1563" y="7634"/>
                  </a:cubicBezTo>
                  <a:cubicBezTo>
                    <a:pt x="1705" y="7709"/>
                    <a:pt x="1611" y="7882"/>
                    <a:pt x="1800" y="7956"/>
                  </a:cubicBezTo>
                  <a:cubicBezTo>
                    <a:pt x="1989" y="8031"/>
                    <a:pt x="2558" y="8179"/>
                    <a:pt x="2795" y="8179"/>
                  </a:cubicBezTo>
                  <a:cubicBezTo>
                    <a:pt x="3032" y="8179"/>
                    <a:pt x="3600" y="7932"/>
                    <a:pt x="3600" y="7932"/>
                  </a:cubicBezTo>
                  <a:cubicBezTo>
                    <a:pt x="3600" y="7932"/>
                    <a:pt x="3600" y="8452"/>
                    <a:pt x="3505" y="8848"/>
                  </a:cubicBezTo>
                  <a:cubicBezTo>
                    <a:pt x="3411" y="9244"/>
                    <a:pt x="2795" y="10062"/>
                    <a:pt x="2700" y="10285"/>
                  </a:cubicBezTo>
                  <a:cubicBezTo>
                    <a:pt x="2558" y="10508"/>
                    <a:pt x="2132" y="11350"/>
                    <a:pt x="2037" y="11499"/>
                  </a:cubicBezTo>
                  <a:cubicBezTo>
                    <a:pt x="1942" y="11647"/>
                    <a:pt x="1658" y="11796"/>
                    <a:pt x="2084" y="12019"/>
                  </a:cubicBezTo>
                  <a:cubicBezTo>
                    <a:pt x="2511" y="12242"/>
                    <a:pt x="2937" y="12489"/>
                    <a:pt x="2937" y="12638"/>
                  </a:cubicBezTo>
                  <a:cubicBezTo>
                    <a:pt x="2937" y="12787"/>
                    <a:pt x="2937" y="14298"/>
                    <a:pt x="2984" y="14818"/>
                  </a:cubicBezTo>
                  <a:cubicBezTo>
                    <a:pt x="3032" y="15338"/>
                    <a:pt x="3127" y="16354"/>
                    <a:pt x="3506" y="16973"/>
                  </a:cubicBezTo>
                  <a:cubicBezTo>
                    <a:pt x="3884" y="17592"/>
                    <a:pt x="4216" y="18955"/>
                    <a:pt x="4263" y="19202"/>
                  </a:cubicBezTo>
                  <a:cubicBezTo>
                    <a:pt x="4311" y="19425"/>
                    <a:pt x="4548" y="19970"/>
                    <a:pt x="4500" y="20144"/>
                  </a:cubicBezTo>
                  <a:cubicBezTo>
                    <a:pt x="4453" y="20292"/>
                    <a:pt x="4500" y="20862"/>
                    <a:pt x="4500" y="20862"/>
                  </a:cubicBezTo>
                  <a:cubicBezTo>
                    <a:pt x="4500" y="20862"/>
                    <a:pt x="5306" y="21357"/>
                    <a:pt x="6963" y="21432"/>
                  </a:cubicBezTo>
                  <a:cubicBezTo>
                    <a:pt x="8621" y="21506"/>
                    <a:pt x="10705" y="21456"/>
                    <a:pt x="11558" y="21432"/>
                  </a:cubicBezTo>
                  <a:cubicBezTo>
                    <a:pt x="12411" y="21407"/>
                    <a:pt x="14637" y="21357"/>
                    <a:pt x="15442" y="21283"/>
                  </a:cubicBezTo>
                  <a:cubicBezTo>
                    <a:pt x="16247" y="21209"/>
                    <a:pt x="17432" y="20986"/>
                    <a:pt x="17479" y="20837"/>
                  </a:cubicBezTo>
                  <a:cubicBezTo>
                    <a:pt x="17526" y="20713"/>
                    <a:pt x="17526" y="18781"/>
                    <a:pt x="17479" y="18385"/>
                  </a:cubicBezTo>
                  <a:cubicBezTo>
                    <a:pt x="17432" y="17989"/>
                    <a:pt x="17337" y="17171"/>
                    <a:pt x="17526" y="16849"/>
                  </a:cubicBezTo>
                  <a:cubicBezTo>
                    <a:pt x="17716" y="16527"/>
                    <a:pt x="18237" y="15561"/>
                    <a:pt x="18142" y="15016"/>
                  </a:cubicBezTo>
                  <a:cubicBezTo>
                    <a:pt x="18048" y="14471"/>
                    <a:pt x="17858" y="12712"/>
                    <a:pt x="17858" y="1271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D27BE49-AC00-4F8E-806E-7C7F066670DA}"/>
                </a:ext>
              </a:extLst>
            </p:cNvPr>
            <p:cNvSpPr/>
            <p:nvPr/>
          </p:nvSpPr>
          <p:spPr>
            <a:xfrm>
              <a:off x="29095699" y="18668999"/>
              <a:ext cx="234070" cy="30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365" y="2825"/>
                  </a:moveTo>
                  <a:cubicBezTo>
                    <a:pt x="20365" y="2825"/>
                    <a:pt x="20365" y="4922"/>
                    <a:pt x="20711" y="5195"/>
                  </a:cubicBezTo>
                  <a:cubicBezTo>
                    <a:pt x="21058" y="5468"/>
                    <a:pt x="20942" y="5742"/>
                    <a:pt x="20711" y="6289"/>
                  </a:cubicBezTo>
                  <a:cubicBezTo>
                    <a:pt x="20480" y="6835"/>
                    <a:pt x="20480" y="7018"/>
                    <a:pt x="20942" y="7473"/>
                  </a:cubicBezTo>
                  <a:cubicBezTo>
                    <a:pt x="21289" y="7929"/>
                    <a:pt x="21289" y="9205"/>
                    <a:pt x="21289" y="9843"/>
                  </a:cubicBezTo>
                  <a:cubicBezTo>
                    <a:pt x="21289" y="10481"/>
                    <a:pt x="20596" y="13944"/>
                    <a:pt x="20365" y="14947"/>
                  </a:cubicBezTo>
                  <a:cubicBezTo>
                    <a:pt x="20134" y="15949"/>
                    <a:pt x="18632" y="16678"/>
                    <a:pt x="17593" y="16861"/>
                  </a:cubicBezTo>
                  <a:cubicBezTo>
                    <a:pt x="16438" y="17043"/>
                    <a:pt x="13434" y="17772"/>
                    <a:pt x="13319" y="19504"/>
                  </a:cubicBezTo>
                  <a:cubicBezTo>
                    <a:pt x="13203" y="21235"/>
                    <a:pt x="1999" y="21600"/>
                    <a:pt x="1999" y="21600"/>
                  </a:cubicBezTo>
                  <a:cubicBezTo>
                    <a:pt x="1999" y="21600"/>
                    <a:pt x="498" y="12122"/>
                    <a:pt x="36" y="9843"/>
                  </a:cubicBezTo>
                  <a:cubicBezTo>
                    <a:pt x="-311" y="7565"/>
                    <a:pt x="1999" y="0"/>
                    <a:pt x="1999" y="0"/>
                  </a:cubicBezTo>
                  <a:lnTo>
                    <a:pt x="20365" y="2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90C79D8-218A-4F32-9055-1A555F9C9B12}"/>
                </a:ext>
              </a:extLst>
            </p:cNvPr>
            <p:cNvSpPr/>
            <p:nvPr/>
          </p:nvSpPr>
          <p:spPr>
            <a:xfrm>
              <a:off x="28968700" y="18618200"/>
              <a:ext cx="398369" cy="73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71" extrusionOk="0">
                  <a:moveTo>
                    <a:pt x="21374" y="16236"/>
                  </a:moveTo>
                  <a:cubicBezTo>
                    <a:pt x="21374" y="16236"/>
                    <a:pt x="21238" y="12975"/>
                    <a:pt x="21033" y="11753"/>
                  </a:cubicBezTo>
                  <a:cubicBezTo>
                    <a:pt x="20829" y="10530"/>
                    <a:pt x="20624" y="9604"/>
                    <a:pt x="19739" y="8678"/>
                  </a:cubicBezTo>
                  <a:cubicBezTo>
                    <a:pt x="18921" y="7751"/>
                    <a:pt x="18171" y="5380"/>
                    <a:pt x="18103" y="4899"/>
                  </a:cubicBezTo>
                  <a:cubicBezTo>
                    <a:pt x="17967" y="4417"/>
                    <a:pt x="18035" y="3972"/>
                    <a:pt x="18308" y="3750"/>
                  </a:cubicBezTo>
                  <a:cubicBezTo>
                    <a:pt x="18512" y="3528"/>
                    <a:pt x="18921" y="3565"/>
                    <a:pt x="19126" y="3046"/>
                  </a:cubicBezTo>
                  <a:cubicBezTo>
                    <a:pt x="19330" y="2527"/>
                    <a:pt x="18444" y="1453"/>
                    <a:pt x="16741" y="934"/>
                  </a:cubicBezTo>
                  <a:cubicBezTo>
                    <a:pt x="15037" y="416"/>
                    <a:pt x="13606" y="45"/>
                    <a:pt x="12925" y="8"/>
                  </a:cubicBezTo>
                  <a:cubicBezTo>
                    <a:pt x="12243" y="-29"/>
                    <a:pt x="9654" y="45"/>
                    <a:pt x="8496" y="786"/>
                  </a:cubicBezTo>
                  <a:cubicBezTo>
                    <a:pt x="7337" y="1527"/>
                    <a:pt x="6247" y="2083"/>
                    <a:pt x="5498" y="4491"/>
                  </a:cubicBezTo>
                  <a:cubicBezTo>
                    <a:pt x="4816" y="6899"/>
                    <a:pt x="2636" y="10641"/>
                    <a:pt x="1954" y="11049"/>
                  </a:cubicBezTo>
                  <a:cubicBezTo>
                    <a:pt x="1273" y="11456"/>
                    <a:pt x="319" y="11975"/>
                    <a:pt x="46" y="12531"/>
                  </a:cubicBezTo>
                  <a:lnTo>
                    <a:pt x="796" y="11975"/>
                  </a:lnTo>
                  <a:cubicBezTo>
                    <a:pt x="796" y="11975"/>
                    <a:pt x="-226" y="13605"/>
                    <a:pt x="46" y="14346"/>
                  </a:cubicBezTo>
                  <a:cubicBezTo>
                    <a:pt x="319" y="15087"/>
                    <a:pt x="1137" y="16347"/>
                    <a:pt x="1477" y="17495"/>
                  </a:cubicBezTo>
                  <a:cubicBezTo>
                    <a:pt x="1477" y="17495"/>
                    <a:pt x="1409" y="16125"/>
                    <a:pt x="1682" y="14680"/>
                  </a:cubicBezTo>
                  <a:cubicBezTo>
                    <a:pt x="1682" y="14680"/>
                    <a:pt x="1546" y="17125"/>
                    <a:pt x="2159" y="18829"/>
                  </a:cubicBezTo>
                  <a:cubicBezTo>
                    <a:pt x="2772" y="20534"/>
                    <a:pt x="3453" y="20682"/>
                    <a:pt x="3453" y="20682"/>
                  </a:cubicBezTo>
                  <a:cubicBezTo>
                    <a:pt x="3453" y="20682"/>
                    <a:pt x="3181" y="20311"/>
                    <a:pt x="2840" y="19311"/>
                  </a:cubicBezTo>
                  <a:cubicBezTo>
                    <a:pt x="2840" y="19311"/>
                    <a:pt x="3658" y="20422"/>
                    <a:pt x="4271" y="20867"/>
                  </a:cubicBezTo>
                  <a:cubicBezTo>
                    <a:pt x="4271" y="20867"/>
                    <a:pt x="4544" y="20422"/>
                    <a:pt x="4544" y="20089"/>
                  </a:cubicBezTo>
                  <a:cubicBezTo>
                    <a:pt x="4544" y="20089"/>
                    <a:pt x="5157" y="20719"/>
                    <a:pt x="5770" y="20978"/>
                  </a:cubicBezTo>
                  <a:lnTo>
                    <a:pt x="5566" y="20348"/>
                  </a:lnTo>
                  <a:cubicBezTo>
                    <a:pt x="5566" y="20348"/>
                    <a:pt x="6588" y="21052"/>
                    <a:pt x="6997" y="21238"/>
                  </a:cubicBezTo>
                  <a:lnTo>
                    <a:pt x="7542" y="20904"/>
                  </a:lnTo>
                  <a:lnTo>
                    <a:pt x="8837" y="21386"/>
                  </a:lnTo>
                  <a:lnTo>
                    <a:pt x="8905" y="21089"/>
                  </a:lnTo>
                  <a:lnTo>
                    <a:pt x="9245" y="21571"/>
                  </a:lnTo>
                  <a:cubicBezTo>
                    <a:pt x="9245" y="21571"/>
                    <a:pt x="10745" y="21238"/>
                    <a:pt x="11358" y="20793"/>
                  </a:cubicBezTo>
                  <a:lnTo>
                    <a:pt x="11017" y="21201"/>
                  </a:lnTo>
                  <a:cubicBezTo>
                    <a:pt x="11017" y="21201"/>
                    <a:pt x="11562" y="21015"/>
                    <a:pt x="11835" y="20682"/>
                  </a:cubicBezTo>
                  <a:lnTo>
                    <a:pt x="11494" y="21349"/>
                  </a:lnTo>
                  <a:cubicBezTo>
                    <a:pt x="11494" y="21349"/>
                    <a:pt x="12584" y="21015"/>
                    <a:pt x="12789" y="20571"/>
                  </a:cubicBezTo>
                  <a:lnTo>
                    <a:pt x="13198" y="21015"/>
                  </a:lnTo>
                  <a:cubicBezTo>
                    <a:pt x="13198" y="21015"/>
                    <a:pt x="14969" y="20571"/>
                    <a:pt x="15037" y="19163"/>
                  </a:cubicBezTo>
                  <a:cubicBezTo>
                    <a:pt x="15037" y="19163"/>
                    <a:pt x="15242" y="19756"/>
                    <a:pt x="14765" y="20385"/>
                  </a:cubicBezTo>
                  <a:cubicBezTo>
                    <a:pt x="14765" y="20385"/>
                    <a:pt x="17967" y="18718"/>
                    <a:pt x="18104" y="16717"/>
                  </a:cubicBezTo>
                  <a:cubicBezTo>
                    <a:pt x="18240" y="14717"/>
                    <a:pt x="18376" y="12864"/>
                    <a:pt x="18376" y="12864"/>
                  </a:cubicBezTo>
                  <a:cubicBezTo>
                    <a:pt x="18376" y="12864"/>
                    <a:pt x="18717" y="15532"/>
                    <a:pt x="18649" y="16680"/>
                  </a:cubicBezTo>
                  <a:cubicBezTo>
                    <a:pt x="18649" y="16680"/>
                    <a:pt x="19126" y="15384"/>
                    <a:pt x="18921" y="14013"/>
                  </a:cubicBezTo>
                  <a:cubicBezTo>
                    <a:pt x="18921" y="14013"/>
                    <a:pt x="19875" y="16088"/>
                    <a:pt x="20011" y="16977"/>
                  </a:cubicBezTo>
                  <a:cubicBezTo>
                    <a:pt x="20011" y="16977"/>
                    <a:pt x="20284" y="16532"/>
                    <a:pt x="20216" y="16162"/>
                  </a:cubicBezTo>
                  <a:lnTo>
                    <a:pt x="20488" y="16940"/>
                  </a:lnTo>
                  <a:cubicBezTo>
                    <a:pt x="20488" y="16940"/>
                    <a:pt x="20693" y="15199"/>
                    <a:pt x="20693" y="14606"/>
                  </a:cubicBezTo>
                  <a:lnTo>
                    <a:pt x="21374" y="162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455819" y="1468683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455819" y="3046905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455819" y="4625124"/>
            <a:ext cx="34289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Super Businesswoman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129A19-3A05-4C45-848C-078EAB4B7032}"/>
              </a:ext>
            </a:extLst>
          </p:cNvPr>
          <p:cNvGrpSpPr/>
          <p:nvPr/>
        </p:nvGrpSpPr>
        <p:grpSpPr>
          <a:xfrm>
            <a:off x="701122" y="3043476"/>
            <a:ext cx="2194560" cy="1237869"/>
            <a:chOff x="249702" y="2966531"/>
            <a:chExt cx="2194560" cy="12378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BC2982-AAF8-43AA-9226-4B74089330F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35FB64-1952-45A5-86C3-1775B07456E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2A2DF79-7566-4B56-9F49-F372E9447A9A}"/>
              </a:ext>
            </a:extLst>
          </p:cNvPr>
          <p:cNvGrpSpPr/>
          <p:nvPr/>
        </p:nvGrpSpPr>
        <p:grpSpPr>
          <a:xfrm>
            <a:off x="701122" y="4621698"/>
            <a:ext cx="2194560" cy="1237866"/>
            <a:chOff x="249702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7393AE3-91C1-4CE9-AB23-B9856B1AE55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A60AA7-7818-4323-8A2E-BB3ED0D4C38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7D615D-1828-4B0D-9924-BAF3ACB8FE42}"/>
              </a:ext>
            </a:extLst>
          </p:cNvPr>
          <p:cNvGrpSpPr/>
          <p:nvPr/>
        </p:nvGrpSpPr>
        <p:grpSpPr>
          <a:xfrm>
            <a:off x="706968" y="1465256"/>
            <a:ext cx="2194560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98D705-31A6-4F1A-861D-820437657DE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9EE1B9B-7C79-47D3-9992-D53A2E9E3A2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696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Super Businesswoman – Slide Template</vt:lpstr>
      <vt:lpstr>Super Businesswoman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Businesswoman</dc:title>
  <dc:creator>PresentationGO.com</dc:creator>
  <dc:description>© Copyright PresentationGO.com</dc:description>
  <dcterms:created xsi:type="dcterms:W3CDTF">2014-11-26T05:14:11Z</dcterms:created>
  <dcterms:modified xsi:type="dcterms:W3CDTF">2020-10-23T03:59:53Z</dcterms:modified>
  <cp:category>Graphics &amp; Metaphors</cp:category>
</cp:coreProperties>
</file>