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2" d="100"/>
          <a:sy n="142" d="100"/>
        </p:scale>
        <p:origin x="126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07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39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4F10CF5C-F753-4659-9FE3-CCCD6D682009}"/>
              </a:ext>
            </a:extLst>
          </p:cNvPr>
          <p:cNvSpPr/>
          <p:nvPr/>
        </p:nvSpPr>
        <p:spPr>
          <a:xfrm>
            <a:off x="801674" y="2952935"/>
            <a:ext cx="1489820" cy="2129085"/>
          </a:xfrm>
          <a:custGeom>
            <a:avLst/>
            <a:gdLst>
              <a:gd name="connsiteX0" fmla="*/ 810230 w 1489820"/>
              <a:gd name="connsiteY0" fmla="*/ 0 h 2129085"/>
              <a:gd name="connsiteX1" fmla="*/ 810408 w 1489820"/>
              <a:gd name="connsiteY1" fmla="*/ 243 h 2129085"/>
              <a:gd name="connsiteX2" fmla="*/ 812521 w 1489820"/>
              <a:gd name="connsiteY2" fmla="*/ 0 h 2129085"/>
              <a:gd name="connsiteX3" fmla="*/ 813256 w 1489820"/>
              <a:gd name="connsiteY3" fmla="*/ 1479 h 2129085"/>
              <a:gd name="connsiteX4" fmla="*/ 812649 w 1489820"/>
              <a:gd name="connsiteY4" fmla="*/ 3301 h 2129085"/>
              <a:gd name="connsiteX5" fmla="*/ 1100425 w 1489820"/>
              <a:gd name="connsiteY5" fmla="*/ 396023 h 2129085"/>
              <a:gd name="connsiteX6" fmla="*/ 1097483 w 1489820"/>
              <a:gd name="connsiteY6" fmla="*/ 460645 h 2129085"/>
              <a:gd name="connsiteX7" fmla="*/ 1489820 w 1489820"/>
              <a:gd name="connsiteY7" fmla="*/ 1219581 h 2129085"/>
              <a:gd name="connsiteX8" fmla="*/ 1057142 w 1489820"/>
              <a:gd name="connsiteY8" fmla="*/ 1326459 h 2129085"/>
              <a:gd name="connsiteX9" fmla="*/ 1058659 w 1489820"/>
              <a:gd name="connsiteY9" fmla="*/ 1328313 h 2129085"/>
              <a:gd name="connsiteX10" fmla="*/ 1057924 w 1489820"/>
              <a:gd name="connsiteY10" fmla="*/ 1327524 h 2129085"/>
              <a:gd name="connsiteX11" fmla="*/ 872806 w 1489820"/>
              <a:gd name="connsiteY11" fmla="*/ 2129085 h 2129085"/>
              <a:gd name="connsiteX12" fmla="*/ 0 w 1489820"/>
              <a:gd name="connsiteY12" fmla="*/ 462090 h 2129085"/>
              <a:gd name="connsiteX13" fmla="*/ 34504 w 1489820"/>
              <a:gd name="connsiteY13" fmla="*/ 89599 h 2129085"/>
              <a:gd name="connsiteX14" fmla="*/ 810139 w 1489820"/>
              <a:gd name="connsiteY14" fmla="*/ 275 h 2129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89820" h="2129085">
                <a:moveTo>
                  <a:pt x="810230" y="0"/>
                </a:moveTo>
                <a:lnTo>
                  <a:pt x="810408" y="243"/>
                </a:lnTo>
                <a:lnTo>
                  <a:pt x="812521" y="0"/>
                </a:lnTo>
                <a:lnTo>
                  <a:pt x="813256" y="1479"/>
                </a:lnTo>
                <a:lnTo>
                  <a:pt x="812649" y="3301"/>
                </a:lnTo>
                <a:lnTo>
                  <a:pt x="1100425" y="396023"/>
                </a:lnTo>
                <a:cubicBezTo>
                  <a:pt x="1098971" y="417277"/>
                  <a:pt x="1097483" y="438592"/>
                  <a:pt x="1097483" y="460645"/>
                </a:cubicBezTo>
                <a:cubicBezTo>
                  <a:pt x="1097483" y="774355"/>
                  <a:pt x="1252504" y="1050594"/>
                  <a:pt x="1489820" y="1219581"/>
                </a:cubicBezTo>
                <a:lnTo>
                  <a:pt x="1057142" y="1326459"/>
                </a:lnTo>
                <a:lnTo>
                  <a:pt x="1058659" y="1328313"/>
                </a:lnTo>
                <a:lnTo>
                  <a:pt x="1057924" y="1327524"/>
                </a:lnTo>
                <a:lnTo>
                  <a:pt x="872806" y="2129085"/>
                </a:lnTo>
                <a:cubicBezTo>
                  <a:pt x="345290" y="1762508"/>
                  <a:pt x="0" y="1152663"/>
                  <a:pt x="0" y="462090"/>
                </a:cubicBezTo>
                <a:cubicBezTo>
                  <a:pt x="0" y="335035"/>
                  <a:pt x="11763" y="210149"/>
                  <a:pt x="34504" y="89599"/>
                </a:cubicBezTo>
                <a:lnTo>
                  <a:pt x="810139" y="275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AF3DBD05-1A48-46F7-9B87-1D7EAE25C186}"/>
              </a:ext>
            </a:extLst>
          </p:cNvPr>
          <p:cNvSpPr/>
          <p:nvPr/>
        </p:nvSpPr>
        <p:spPr>
          <a:xfrm>
            <a:off x="864747" y="1420503"/>
            <a:ext cx="2035059" cy="1719160"/>
          </a:xfrm>
          <a:custGeom>
            <a:avLst/>
            <a:gdLst>
              <a:gd name="connsiteX0" fmla="*/ 2033445 w 2035059"/>
              <a:gd name="connsiteY0" fmla="*/ 712082 h 1719160"/>
              <a:gd name="connsiteX1" fmla="*/ 2035059 w 2035059"/>
              <a:gd name="connsiteY1" fmla="*/ 715599 h 1719160"/>
              <a:gd name="connsiteX2" fmla="*/ 2033552 w 2035059"/>
              <a:gd name="connsiteY2" fmla="*/ 717017 h 1719160"/>
              <a:gd name="connsiteX3" fmla="*/ 2029592 w 2035059"/>
              <a:gd name="connsiteY3" fmla="*/ 716806 h 1719160"/>
              <a:gd name="connsiteX4" fmla="*/ 2033358 w 2035059"/>
              <a:gd name="connsiteY4" fmla="*/ 711892 h 1719160"/>
              <a:gd name="connsiteX5" fmla="*/ 2033589 w 2035059"/>
              <a:gd name="connsiteY5" fmla="*/ 711905 h 1719160"/>
              <a:gd name="connsiteX6" fmla="*/ 2033445 w 2035059"/>
              <a:gd name="connsiteY6" fmla="*/ 712082 h 1719160"/>
              <a:gd name="connsiteX7" fmla="*/ 1706623 w 2035059"/>
              <a:gd name="connsiteY7" fmla="*/ 0 h 1719160"/>
              <a:gd name="connsiteX8" fmla="*/ 2033358 w 2035059"/>
              <a:gd name="connsiteY8" fmla="*/ 711892 h 1719160"/>
              <a:gd name="connsiteX9" fmla="*/ 1951325 w 2035059"/>
              <a:gd name="connsiteY9" fmla="*/ 707502 h 1719160"/>
              <a:gd name="connsiteX10" fmla="*/ 1948303 w 2035059"/>
              <a:gd name="connsiteY10" fmla="*/ 707709 h 1719160"/>
              <a:gd name="connsiteX11" fmla="*/ 1948303 w 2035059"/>
              <a:gd name="connsiteY11" fmla="*/ 712808 h 1719160"/>
              <a:gd name="connsiteX12" fmla="*/ 1951301 w 2035059"/>
              <a:gd name="connsiteY12" fmla="*/ 712628 h 1719160"/>
              <a:gd name="connsiteX13" fmla="*/ 2029592 w 2035059"/>
              <a:gd name="connsiteY13" fmla="*/ 716806 h 1719160"/>
              <a:gd name="connsiteX14" fmla="*/ 1705212 w 2035059"/>
              <a:gd name="connsiteY14" fmla="*/ 1114507 h 1719160"/>
              <a:gd name="connsiteX15" fmla="*/ 1068218 w 2035059"/>
              <a:gd name="connsiteY15" fmla="*/ 1719160 h 1719160"/>
              <a:gd name="connsiteX16" fmla="*/ 815782 w 2035059"/>
              <a:gd name="connsiteY16" fmla="*/ 1378451 h 1719160"/>
              <a:gd name="connsiteX17" fmla="*/ 841385 w 2035059"/>
              <a:gd name="connsiteY17" fmla="*/ 1338896 h 1719160"/>
              <a:gd name="connsiteX18" fmla="*/ 838828 w 2035059"/>
              <a:gd name="connsiteY18" fmla="*/ 1337768 h 1719160"/>
              <a:gd name="connsiteX19" fmla="*/ 814030 w 2035059"/>
              <a:gd name="connsiteY19" fmla="*/ 1376086 h 1719160"/>
              <a:gd name="connsiteX20" fmla="*/ 815782 w 2035059"/>
              <a:gd name="connsiteY20" fmla="*/ 1378451 h 1719160"/>
              <a:gd name="connsiteX21" fmla="*/ 814024 w 2035059"/>
              <a:gd name="connsiteY21" fmla="*/ 1381169 h 1719160"/>
              <a:gd name="connsiteX22" fmla="*/ 0 w 2035059"/>
              <a:gd name="connsiteY22" fmla="*/ 1458339 h 1719160"/>
              <a:gd name="connsiteX23" fmla="*/ 1706623 w 2035059"/>
              <a:gd name="connsiteY23" fmla="*/ 0 h 1719160"/>
              <a:gd name="connsiteX0" fmla="*/ 2033445 w 2035059"/>
              <a:gd name="connsiteY0" fmla="*/ 712082 h 1719160"/>
              <a:gd name="connsiteX1" fmla="*/ 2035059 w 2035059"/>
              <a:gd name="connsiteY1" fmla="*/ 715599 h 1719160"/>
              <a:gd name="connsiteX2" fmla="*/ 2033552 w 2035059"/>
              <a:gd name="connsiteY2" fmla="*/ 717017 h 1719160"/>
              <a:gd name="connsiteX3" fmla="*/ 2029592 w 2035059"/>
              <a:gd name="connsiteY3" fmla="*/ 716806 h 1719160"/>
              <a:gd name="connsiteX4" fmla="*/ 2033445 w 2035059"/>
              <a:gd name="connsiteY4" fmla="*/ 712082 h 1719160"/>
              <a:gd name="connsiteX5" fmla="*/ 2033358 w 2035059"/>
              <a:gd name="connsiteY5" fmla="*/ 711892 h 1719160"/>
              <a:gd name="connsiteX6" fmla="*/ 2033589 w 2035059"/>
              <a:gd name="connsiteY6" fmla="*/ 711905 h 1719160"/>
              <a:gd name="connsiteX7" fmla="*/ 2033445 w 2035059"/>
              <a:gd name="connsiteY7" fmla="*/ 712082 h 1719160"/>
              <a:gd name="connsiteX8" fmla="*/ 2033358 w 2035059"/>
              <a:gd name="connsiteY8" fmla="*/ 711892 h 1719160"/>
              <a:gd name="connsiteX9" fmla="*/ 1706623 w 2035059"/>
              <a:gd name="connsiteY9" fmla="*/ 0 h 1719160"/>
              <a:gd name="connsiteX10" fmla="*/ 2033358 w 2035059"/>
              <a:gd name="connsiteY10" fmla="*/ 711892 h 1719160"/>
              <a:gd name="connsiteX11" fmla="*/ 1951325 w 2035059"/>
              <a:gd name="connsiteY11" fmla="*/ 707502 h 1719160"/>
              <a:gd name="connsiteX12" fmla="*/ 1948303 w 2035059"/>
              <a:gd name="connsiteY12" fmla="*/ 707709 h 1719160"/>
              <a:gd name="connsiteX13" fmla="*/ 1948303 w 2035059"/>
              <a:gd name="connsiteY13" fmla="*/ 712808 h 1719160"/>
              <a:gd name="connsiteX14" fmla="*/ 1951301 w 2035059"/>
              <a:gd name="connsiteY14" fmla="*/ 712628 h 1719160"/>
              <a:gd name="connsiteX15" fmla="*/ 2029592 w 2035059"/>
              <a:gd name="connsiteY15" fmla="*/ 716806 h 1719160"/>
              <a:gd name="connsiteX16" fmla="*/ 1705212 w 2035059"/>
              <a:gd name="connsiteY16" fmla="*/ 1114507 h 1719160"/>
              <a:gd name="connsiteX17" fmla="*/ 1068218 w 2035059"/>
              <a:gd name="connsiteY17" fmla="*/ 1719160 h 1719160"/>
              <a:gd name="connsiteX18" fmla="*/ 815782 w 2035059"/>
              <a:gd name="connsiteY18" fmla="*/ 1378451 h 1719160"/>
              <a:gd name="connsiteX19" fmla="*/ 841385 w 2035059"/>
              <a:gd name="connsiteY19" fmla="*/ 1338896 h 1719160"/>
              <a:gd name="connsiteX20" fmla="*/ 814030 w 2035059"/>
              <a:gd name="connsiteY20" fmla="*/ 1376086 h 1719160"/>
              <a:gd name="connsiteX21" fmla="*/ 815782 w 2035059"/>
              <a:gd name="connsiteY21" fmla="*/ 1378451 h 1719160"/>
              <a:gd name="connsiteX22" fmla="*/ 814024 w 2035059"/>
              <a:gd name="connsiteY22" fmla="*/ 1381169 h 1719160"/>
              <a:gd name="connsiteX23" fmla="*/ 0 w 2035059"/>
              <a:gd name="connsiteY23" fmla="*/ 1458339 h 1719160"/>
              <a:gd name="connsiteX24" fmla="*/ 1706623 w 2035059"/>
              <a:gd name="connsiteY24" fmla="*/ 0 h 1719160"/>
              <a:gd name="connsiteX0" fmla="*/ 2033445 w 2035059"/>
              <a:gd name="connsiteY0" fmla="*/ 712082 h 1719160"/>
              <a:gd name="connsiteX1" fmla="*/ 2035059 w 2035059"/>
              <a:gd name="connsiteY1" fmla="*/ 715599 h 1719160"/>
              <a:gd name="connsiteX2" fmla="*/ 2033552 w 2035059"/>
              <a:gd name="connsiteY2" fmla="*/ 717017 h 1719160"/>
              <a:gd name="connsiteX3" fmla="*/ 2029592 w 2035059"/>
              <a:gd name="connsiteY3" fmla="*/ 716806 h 1719160"/>
              <a:gd name="connsiteX4" fmla="*/ 2033445 w 2035059"/>
              <a:gd name="connsiteY4" fmla="*/ 712082 h 1719160"/>
              <a:gd name="connsiteX5" fmla="*/ 2033358 w 2035059"/>
              <a:gd name="connsiteY5" fmla="*/ 711892 h 1719160"/>
              <a:gd name="connsiteX6" fmla="*/ 2033589 w 2035059"/>
              <a:gd name="connsiteY6" fmla="*/ 711905 h 1719160"/>
              <a:gd name="connsiteX7" fmla="*/ 2033445 w 2035059"/>
              <a:gd name="connsiteY7" fmla="*/ 712082 h 1719160"/>
              <a:gd name="connsiteX8" fmla="*/ 2033358 w 2035059"/>
              <a:gd name="connsiteY8" fmla="*/ 711892 h 1719160"/>
              <a:gd name="connsiteX9" fmla="*/ 1706623 w 2035059"/>
              <a:gd name="connsiteY9" fmla="*/ 0 h 1719160"/>
              <a:gd name="connsiteX10" fmla="*/ 2033358 w 2035059"/>
              <a:gd name="connsiteY10" fmla="*/ 711892 h 1719160"/>
              <a:gd name="connsiteX11" fmla="*/ 1951325 w 2035059"/>
              <a:gd name="connsiteY11" fmla="*/ 707502 h 1719160"/>
              <a:gd name="connsiteX12" fmla="*/ 1948303 w 2035059"/>
              <a:gd name="connsiteY12" fmla="*/ 707709 h 1719160"/>
              <a:gd name="connsiteX13" fmla="*/ 1948303 w 2035059"/>
              <a:gd name="connsiteY13" fmla="*/ 712808 h 1719160"/>
              <a:gd name="connsiteX14" fmla="*/ 1951301 w 2035059"/>
              <a:gd name="connsiteY14" fmla="*/ 712628 h 1719160"/>
              <a:gd name="connsiteX15" fmla="*/ 2029592 w 2035059"/>
              <a:gd name="connsiteY15" fmla="*/ 716806 h 1719160"/>
              <a:gd name="connsiteX16" fmla="*/ 1705212 w 2035059"/>
              <a:gd name="connsiteY16" fmla="*/ 1114507 h 1719160"/>
              <a:gd name="connsiteX17" fmla="*/ 1068218 w 2035059"/>
              <a:gd name="connsiteY17" fmla="*/ 1719160 h 1719160"/>
              <a:gd name="connsiteX18" fmla="*/ 815782 w 2035059"/>
              <a:gd name="connsiteY18" fmla="*/ 1378451 h 1719160"/>
              <a:gd name="connsiteX19" fmla="*/ 814030 w 2035059"/>
              <a:gd name="connsiteY19" fmla="*/ 1376086 h 1719160"/>
              <a:gd name="connsiteX20" fmla="*/ 815782 w 2035059"/>
              <a:gd name="connsiteY20" fmla="*/ 1378451 h 1719160"/>
              <a:gd name="connsiteX21" fmla="*/ 814024 w 2035059"/>
              <a:gd name="connsiteY21" fmla="*/ 1381169 h 1719160"/>
              <a:gd name="connsiteX22" fmla="*/ 0 w 2035059"/>
              <a:gd name="connsiteY22" fmla="*/ 1458339 h 1719160"/>
              <a:gd name="connsiteX23" fmla="*/ 1706623 w 2035059"/>
              <a:gd name="connsiteY23" fmla="*/ 0 h 1719160"/>
              <a:gd name="connsiteX0" fmla="*/ 2033445 w 2035059"/>
              <a:gd name="connsiteY0" fmla="*/ 712082 h 1719160"/>
              <a:gd name="connsiteX1" fmla="*/ 2035059 w 2035059"/>
              <a:gd name="connsiteY1" fmla="*/ 715599 h 1719160"/>
              <a:gd name="connsiteX2" fmla="*/ 2033552 w 2035059"/>
              <a:gd name="connsiteY2" fmla="*/ 717017 h 1719160"/>
              <a:gd name="connsiteX3" fmla="*/ 2029592 w 2035059"/>
              <a:gd name="connsiteY3" fmla="*/ 716806 h 1719160"/>
              <a:gd name="connsiteX4" fmla="*/ 2033445 w 2035059"/>
              <a:gd name="connsiteY4" fmla="*/ 712082 h 1719160"/>
              <a:gd name="connsiteX5" fmla="*/ 2033358 w 2035059"/>
              <a:gd name="connsiteY5" fmla="*/ 711892 h 1719160"/>
              <a:gd name="connsiteX6" fmla="*/ 2033589 w 2035059"/>
              <a:gd name="connsiteY6" fmla="*/ 711905 h 1719160"/>
              <a:gd name="connsiteX7" fmla="*/ 2033445 w 2035059"/>
              <a:gd name="connsiteY7" fmla="*/ 712082 h 1719160"/>
              <a:gd name="connsiteX8" fmla="*/ 2033358 w 2035059"/>
              <a:gd name="connsiteY8" fmla="*/ 711892 h 1719160"/>
              <a:gd name="connsiteX9" fmla="*/ 1706623 w 2035059"/>
              <a:gd name="connsiteY9" fmla="*/ 0 h 1719160"/>
              <a:gd name="connsiteX10" fmla="*/ 2033358 w 2035059"/>
              <a:gd name="connsiteY10" fmla="*/ 711892 h 1719160"/>
              <a:gd name="connsiteX11" fmla="*/ 1951325 w 2035059"/>
              <a:gd name="connsiteY11" fmla="*/ 707502 h 1719160"/>
              <a:gd name="connsiteX12" fmla="*/ 1948303 w 2035059"/>
              <a:gd name="connsiteY12" fmla="*/ 707709 h 1719160"/>
              <a:gd name="connsiteX13" fmla="*/ 1948303 w 2035059"/>
              <a:gd name="connsiteY13" fmla="*/ 712808 h 1719160"/>
              <a:gd name="connsiteX14" fmla="*/ 2029592 w 2035059"/>
              <a:gd name="connsiteY14" fmla="*/ 716806 h 1719160"/>
              <a:gd name="connsiteX15" fmla="*/ 1705212 w 2035059"/>
              <a:gd name="connsiteY15" fmla="*/ 1114507 h 1719160"/>
              <a:gd name="connsiteX16" fmla="*/ 1068218 w 2035059"/>
              <a:gd name="connsiteY16" fmla="*/ 1719160 h 1719160"/>
              <a:gd name="connsiteX17" fmla="*/ 815782 w 2035059"/>
              <a:gd name="connsiteY17" fmla="*/ 1378451 h 1719160"/>
              <a:gd name="connsiteX18" fmla="*/ 814030 w 2035059"/>
              <a:gd name="connsiteY18" fmla="*/ 1376086 h 1719160"/>
              <a:gd name="connsiteX19" fmla="*/ 815782 w 2035059"/>
              <a:gd name="connsiteY19" fmla="*/ 1378451 h 1719160"/>
              <a:gd name="connsiteX20" fmla="*/ 814024 w 2035059"/>
              <a:gd name="connsiteY20" fmla="*/ 1381169 h 1719160"/>
              <a:gd name="connsiteX21" fmla="*/ 0 w 2035059"/>
              <a:gd name="connsiteY21" fmla="*/ 1458339 h 1719160"/>
              <a:gd name="connsiteX22" fmla="*/ 1706623 w 2035059"/>
              <a:gd name="connsiteY22" fmla="*/ 0 h 1719160"/>
              <a:gd name="connsiteX0" fmla="*/ 2033445 w 2035059"/>
              <a:gd name="connsiteY0" fmla="*/ 712082 h 1719160"/>
              <a:gd name="connsiteX1" fmla="*/ 2035059 w 2035059"/>
              <a:gd name="connsiteY1" fmla="*/ 715599 h 1719160"/>
              <a:gd name="connsiteX2" fmla="*/ 2033552 w 2035059"/>
              <a:gd name="connsiteY2" fmla="*/ 717017 h 1719160"/>
              <a:gd name="connsiteX3" fmla="*/ 2029592 w 2035059"/>
              <a:gd name="connsiteY3" fmla="*/ 716806 h 1719160"/>
              <a:gd name="connsiteX4" fmla="*/ 2033445 w 2035059"/>
              <a:gd name="connsiteY4" fmla="*/ 712082 h 1719160"/>
              <a:gd name="connsiteX5" fmla="*/ 2033358 w 2035059"/>
              <a:gd name="connsiteY5" fmla="*/ 711892 h 1719160"/>
              <a:gd name="connsiteX6" fmla="*/ 2033589 w 2035059"/>
              <a:gd name="connsiteY6" fmla="*/ 711905 h 1719160"/>
              <a:gd name="connsiteX7" fmla="*/ 2033445 w 2035059"/>
              <a:gd name="connsiteY7" fmla="*/ 712082 h 1719160"/>
              <a:gd name="connsiteX8" fmla="*/ 2033358 w 2035059"/>
              <a:gd name="connsiteY8" fmla="*/ 711892 h 1719160"/>
              <a:gd name="connsiteX9" fmla="*/ 1706623 w 2035059"/>
              <a:gd name="connsiteY9" fmla="*/ 0 h 1719160"/>
              <a:gd name="connsiteX10" fmla="*/ 2033358 w 2035059"/>
              <a:gd name="connsiteY10" fmla="*/ 711892 h 1719160"/>
              <a:gd name="connsiteX11" fmla="*/ 1951325 w 2035059"/>
              <a:gd name="connsiteY11" fmla="*/ 707502 h 1719160"/>
              <a:gd name="connsiteX12" fmla="*/ 1948303 w 2035059"/>
              <a:gd name="connsiteY12" fmla="*/ 707709 h 1719160"/>
              <a:gd name="connsiteX13" fmla="*/ 2029592 w 2035059"/>
              <a:gd name="connsiteY13" fmla="*/ 716806 h 1719160"/>
              <a:gd name="connsiteX14" fmla="*/ 1705212 w 2035059"/>
              <a:gd name="connsiteY14" fmla="*/ 1114507 h 1719160"/>
              <a:gd name="connsiteX15" fmla="*/ 1068218 w 2035059"/>
              <a:gd name="connsiteY15" fmla="*/ 1719160 h 1719160"/>
              <a:gd name="connsiteX16" fmla="*/ 815782 w 2035059"/>
              <a:gd name="connsiteY16" fmla="*/ 1378451 h 1719160"/>
              <a:gd name="connsiteX17" fmla="*/ 814030 w 2035059"/>
              <a:gd name="connsiteY17" fmla="*/ 1376086 h 1719160"/>
              <a:gd name="connsiteX18" fmla="*/ 815782 w 2035059"/>
              <a:gd name="connsiteY18" fmla="*/ 1378451 h 1719160"/>
              <a:gd name="connsiteX19" fmla="*/ 814024 w 2035059"/>
              <a:gd name="connsiteY19" fmla="*/ 1381169 h 1719160"/>
              <a:gd name="connsiteX20" fmla="*/ 0 w 2035059"/>
              <a:gd name="connsiteY20" fmla="*/ 1458339 h 1719160"/>
              <a:gd name="connsiteX21" fmla="*/ 1706623 w 2035059"/>
              <a:gd name="connsiteY21" fmla="*/ 0 h 1719160"/>
              <a:gd name="connsiteX0" fmla="*/ 2033445 w 2035059"/>
              <a:gd name="connsiteY0" fmla="*/ 712082 h 1719160"/>
              <a:gd name="connsiteX1" fmla="*/ 2035059 w 2035059"/>
              <a:gd name="connsiteY1" fmla="*/ 715599 h 1719160"/>
              <a:gd name="connsiteX2" fmla="*/ 2033552 w 2035059"/>
              <a:gd name="connsiteY2" fmla="*/ 717017 h 1719160"/>
              <a:gd name="connsiteX3" fmla="*/ 2029592 w 2035059"/>
              <a:gd name="connsiteY3" fmla="*/ 716806 h 1719160"/>
              <a:gd name="connsiteX4" fmla="*/ 2033445 w 2035059"/>
              <a:gd name="connsiteY4" fmla="*/ 712082 h 1719160"/>
              <a:gd name="connsiteX5" fmla="*/ 2033358 w 2035059"/>
              <a:gd name="connsiteY5" fmla="*/ 711892 h 1719160"/>
              <a:gd name="connsiteX6" fmla="*/ 2033589 w 2035059"/>
              <a:gd name="connsiteY6" fmla="*/ 711905 h 1719160"/>
              <a:gd name="connsiteX7" fmla="*/ 2033445 w 2035059"/>
              <a:gd name="connsiteY7" fmla="*/ 712082 h 1719160"/>
              <a:gd name="connsiteX8" fmla="*/ 2033358 w 2035059"/>
              <a:gd name="connsiteY8" fmla="*/ 711892 h 1719160"/>
              <a:gd name="connsiteX9" fmla="*/ 1706623 w 2035059"/>
              <a:gd name="connsiteY9" fmla="*/ 0 h 1719160"/>
              <a:gd name="connsiteX10" fmla="*/ 2033358 w 2035059"/>
              <a:gd name="connsiteY10" fmla="*/ 711892 h 1719160"/>
              <a:gd name="connsiteX11" fmla="*/ 1951325 w 2035059"/>
              <a:gd name="connsiteY11" fmla="*/ 707502 h 1719160"/>
              <a:gd name="connsiteX12" fmla="*/ 2029592 w 2035059"/>
              <a:gd name="connsiteY12" fmla="*/ 716806 h 1719160"/>
              <a:gd name="connsiteX13" fmla="*/ 1705212 w 2035059"/>
              <a:gd name="connsiteY13" fmla="*/ 1114507 h 1719160"/>
              <a:gd name="connsiteX14" fmla="*/ 1068218 w 2035059"/>
              <a:gd name="connsiteY14" fmla="*/ 1719160 h 1719160"/>
              <a:gd name="connsiteX15" fmla="*/ 815782 w 2035059"/>
              <a:gd name="connsiteY15" fmla="*/ 1378451 h 1719160"/>
              <a:gd name="connsiteX16" fmla="*/ 814030 w 2035059"/>
              <a:gd name="connsiteY16" fmla="*/ 1376086 h 1719160"/>
              <a:gd name="connsiteX17" fmla="*/ 815782 w 2035059"/>
              <a:gd name="connsiteY17" fmla="*/ 1378451 h 1719160"/>
              <a:gd name="connsiteX18" fmla="*/ 814024 w 2035059"/>
              <a:gd name="connsiteY18" fmla="*/ 1381169 h 1719160"/>
              <a:gd name="connsiteX19" fmla="*/ 0 w 2035059"/>
              <a:gd name="connsiteY19" fmla="*/ 1458339 h 1719160"/>
              <a:gd name="connsiteX20" fmla="*/ 1706623 w 2035059"/>
              <a:gd name="connsiteY20" fmla="*/ 0 h 1719160"/>
              <a:gd name="connsiteX0" fmla="*/ 2033445 w 2035059"/>
              <a:gd name="connsiteY0" fmla="*/ 712082 h 1719160"/>
              <a:gd name="connsiteX1" fmla="*/ 2035059 w 2035059"/>
              <a:gd name="connsiteY1" fmla="*/ 715599 h 1719160"/>
              <a:gd name="connsiteX2" fmla="*/ 2033552 w 2035059"/>
              <a:gd name="connsiteY2" fmla="*/ 717017 h 1719160"/>
              <a:gd name="connsiteX3" fmla="*/ 2029592 w 2035059"/>
              <a:gd name="connsiteY3" fmla="*/ 716806 h 1719160"/>
              <a:gd name="connsiteX4" fmla="*/ 2033445 w 2035059"/>
              <a:gd name="connsiteY4" fmla="*/ 712082 h 1719160"/>
              <a:gd name="connsiteX5" fmla="*/ 2033358 w 2035059"/>
              <a:gd name="connsiteY5" fmla="*/ 711892 h 1719160"/>
              <a:gd name="connsiteX6" fmla="*/ 2033589 w 2035059"/>
              <a:gd name="connsiteY6" fmla="*/ 711905 h 1719160"/>
              <a:gd name="connsiteX7" fmla="*/ 2033445 w 2035059"/>
              <a:gd name="connsiteY7" fmla="*/ 712082 h 1719160"/>
              <a:gd name="connsiteX8" fmla="*/ 2033358 w 2035059"/>
              <a:gd name="connsiteY8" fmla="*/ 711892 h 1719160"/>
              <a:gd name="connsiteX9" fmla="*/ 1706623 w 2035059"/>
              <a:gd name="connsiteY9" fmla="*/ 0 h 1719160"/>
              <a:gd name="connsiteX10" fmla="*/ 2033358 w 2035059"/>
              <a:gd name="connsiteY10" fmla="*/ 711892 h 1719160"/>
              <a:gd name="connsiteX11" fmla="*/ 2029592 w 2035059"/>
              <a:gd name="connsiteY11" fmla="*/ 716806 h 1719160"/>
              <a:gd name="connsiteX12" fmla="*/ 1705212 w 2035059"/>
              <a:gd name="connsiteY12" fmla="*/ 1114507 h 1719160"/>
              <a:gd name="connsiteX13" fmla="*/ 1068218 w 2035059"/>
              <a:gd name="connsiteY13" fmla="*/ 1719160 h 1719160"/>
              <a:gd name="connsiteX14" fmla="*/ 815782 w 2035059"/>
              <a:gd name="connsiteY14" fmla="*/ 1378451 h 1719160"/>
              <a:gd name="connsiteX15" fmla="*/ 814030 w 2035059"/>
              <a:gd name="connsiteY15" fmla="*/ 1376086 h 1719160"/>
              <a:gd name="connsiteX16" fmla="*/ 815782 w 2035059"/>
              <a:gd name="connsiteY16" fmla="*/ 1378451 h 1719160"/>
              <a:gd name="connsiteX17" fmla="*/ 814024 w 2035059"/>
              <a:gd name="connsiteY17" fmla="*/ 1381169 h 1719160"/>
              <a:gd name="connsiteX18" fmla="*/ 0 w 2035059"/>
              <a:gd name="connsiteY18" fmla="*/ 1458339 h 1719160"/>
              <a:gd name="connsiteX19" fmla="*/ 1706623 w 2035059"/>
              <a:gd name="connsiteY19" fmla="*/ 0 h 1719160"/>
              <a:gd name="connsiteX0" fmla="*/ 2033445 w 2035059"/>
              <a:gd name="connsiteY0" fmla="*/ 712082 h 1719160"/>
              <a:gd name="connsiteX1" fmla="*/ 2035059 w 2035059"/>
              <a:gd name="connsiteY1" fmla="*/ 715599 h 1719160"/>
              <a:gd name="connsiteX2" fmla="*/ 2033552 w 2035059"/>
              <a:gd name="connsiteY2" fmla="*/ 717017 h 1719160"/>
              <a:gd name="connsiteX3" fmla="*/ 2029592 w 2035059"/>
              <a:gd name="connsiteY3" fmla="*/ 716806 h 1719160"/>
              <a:gd name="connsiteX4" fmla="*/ 2033445 w 2035059"/>
              <a:gd name="connsiteY4" fmla="*/ 712082 h 1719160"/>
              <a:gd name="connsiteX5" fmla="*/ 2033358 w 2035059"/>
              <a:gd name="connsiteY5" fmla="*/ 711892 h 1719160"/>
              <a:gd name="connsiteX6" fmla="*/ 2033589 w 2035059"/>
              <a:gd name="connsiteY6" fmla="*/ 711905 h 1719160"/>
              <a:gd name="connsiteX7" fmla="*/ 2033445 w 2035059"/>
              <a:gd name="connsiteY7" fmla="*/ 712082 h 1719160"/>
              <a:gd name="connsiteX8" fmla="*/ 2033358 w 2035059"/>
              <a:gd name="connsiteY8" fmla="*/ 711892 h 1719160"/>
              <a:gd name="connsiteX9" fmla="*/ 1706623 w 2035059"/>
              <a:gd name="connsiteY9" fmla="*/ 0 h 1719160"/>
              <a:gd name="connsiteX10" fmla="*/ 2033358 w 2035059"/>
              <a:gd name="connsiteY10" fmla="*/ 711892 h 1719160"/>
              <a:gd name="connsiteX11" fmla="*/ 2029592 w 2035059"/>
              <a:gd name="connsiteY11" fmla="*/ 716806 h 1719160"/>
              <a:gd name="connsiteX12" fmla="*/ 1705212 w 2035059"/>
              <a:gd name="connsiteY12" fmla="*/ 1114507 h 1719160"/>
              <a:gd name="connsiteX13" fmla="*/ 1068218 w 2035059"/>
              <a:gd name="connsiteY13" fmla="*/ 1719160 h 1719160"/>
              <a:gd name="connsiteX14" fmla="*/ 815782 w 2035059"/>
              <a:gd name="connsiteY14" fmla="*/ 1378451 h 1719160"/>
              <a:gd name="connsiteX15" fmla="*/ 814030 w 2035059"/>
              <a:gd name="connsiteY15" fmla="*/ 1376086 h 1719160"/>
              <a:gd name="connsiteX16" fmla="*/ 815782 w 2035059"/>
              <a:gd name="connsiteY16" fmla="*/ 1378451 h 1719160"/>
              <a:gd name="connsiteX17" fmla="*/ 0 w 2035059"/>
              <a:gd name="connsiteY17" fmla="*/ 1458339 h 1719160"/>
              <a:gd name="connsiteX18" fmla="*/ 1706623 w 2035059"/>
              <a:gd name="connsiteY18" fmla="*/ 0 h 1719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035059" h="1719160">
                <a:moveTo>
                  <a:pt x="2033445" y="712082"/>
                </a:moveTo>
                <a:lnTo>
                  <a:pt x="2035059" y="715599"/>
                </a:lnTo>
                <a:lnTo>
                  <a:pt x="2033552" y="717017"/>
                </a:lnTo>
                <a:lnTo>
                  <a:pt x="2029592" y="716806"/>
                </a:lnTo>
                <a:lnTo>
                  <a:pt x="2033445" y="712082"/>
                </a:lnTo>
                <a:close/>
                <a:moveTo>
                  <a:pt x="2033358" y="711892"/>
                </a:moveTo>
                <a:lnTo>
                  <a:pt x="2033589" y="711905"/>
                </a:lnTo>
                <a:lnTo>
                  <a:pt x="2033445" y="712082"/>
                </a:lnTo>
                <a:cubicBezTo>
                  <a:pt x="2033416" y="712019"/>
                  <a:pt x="2033387" y="711955"/>
                  <a:pt x="2033358" y="711892"/>
                </a:cubicBezTo>
                <a:close/>
                <a:moveTo>
                  <a:pt x="1706623" y="0"/>
                </a:moveTo>
                <a:lnTo>
                  <a:pt x="2033358" y="711892"/>
                </a:lnTo>
                <a:lnTo>
                  <a:pt x="2029592" y="716806"/>
                </a:lnTo>
                <a:lnTo>
                  <a:pt x="1705212" y="1114507"/>
                </a:lnTo>
                <a:cubicBezTo>
                  <a:pt x="1404726" y="1196798"/>
                  <a:pt x="1165952" y="1425311"/>
                  <a:pt x="1068218" y="1719160"/>
                </a:cubicBezTo>
                <a:lnTo>
                  <a:pt x="815782" y="1378451"/>
                </a:lnTo>
                <a:lnTo>
                  <a:pt x="814030" y="1376086"/>
                </a:lnTo>
                <a:lnTo>
                  <a:pt x="815782" y="1378451"/>
                </a:lnTo>
                <a:lnTo>
                  <a:pt x="0" y="1458339"/>
                </a:lnTo>
                <a:cubicBezTo>
                  <a:pt x="220371" y="684002"/>
                  <a:pt x="888266" y="98438"/>
                  <a:pt x="1706623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46" name="Shape">
            <a:extLst>
              <a:ext uri="{FF2B5EF4-FFF2-40B4-BE49-F238E27FC236}">
                <a16:creationId xmlns:a16="http://schemas.microsoft.com/office/drawing/2014/main" id="{18CEA56E-A932-0446-B2C5-C67A32E75CBB}"/>
              </a:ext>
            </a:extLst>
          </p:cNvPr>
          <p:cNvSpPr/>
          <p:nvPr/>
        </p:nvSpPr>
        <p:spPr>
          <a:xfrm>
            <a:off x="1678777" y="2128006"/>
            <a:ext cx="1219559" cy="10116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84" y="8690"/>
                </a:moveTo>
                <a:lnTo>
                  <a:pt x="21600" y="94"/>
                </a:lnTo>
                <a:cubicBezTo>
                  <a:pt x="21119" y="63"/>
                  <a:pt x="20637" y="0"/>
                  <a:pt x="20143" y="0"/>
                </a:cubicBezTo>
                <a:cubicBezTo>
                  <a:pt x="11477" y="0"/>
                  <a:pt x="3943" y="5757"/>
                  <a:pt x="0" y="14275"/>
                </a:cubicBezTo>
                <a:lnTo>
                  <a:pt x="4502" y="21600"/>
                </a:lnTo>
                <a:cubicBezTo>
                  <a:pt x="6233" y="15326"/>
                  <a:pt x="10462" y="10447"/>
                  <a:pt x="15784" y="869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21A016B8-C112-4CFB-B675-949AB76748C6}"/>
              </a:ext>
            </a:extLst>
          </p:cNvPr>
          <p:cNvSpPr/>
          <p:nvPr/>
        </p:nvSpPr>
        <p:spPr>
          <a:xfrm>
            <a:off x="2774905" y="1410114"/>
            <a:ext cx="1871220" cy="1765968"/>
          </a:xfrm>
          <a:custGeom>
            <a:avLst/>
            <a:gdLst>
              <a:gd name="connsiteX0" fmla="*/ 363733 w 1871220"/>
              <a:gd name="connsiteY0" fmla="*/ 738742 h 1765968"/>
              <a:gd name="connsiteX1" fmla="*/ 1269351 w 1871220"/>
              <a:gd name="connsiteY1" fmla="*/ 1751966 h 1765968"/>
              <a:gd name="connsiteX2" fmla="*/ 1099180 w 1871220"/>
              <a:gd name="connsiteY2" fmla="*/ 1694245 h 1765968"/>
              <a:gd name="connsiteX3" fmla="*/ 884547 w 1871220"/>
              <a:gd name="connsiteY3" fmla="*/ 1621442 h 1765968"/>
              <a:gd name="connsiteX4" fmla="*/ 73469 w 1871220"/>
              <a:gd name="connsiteY4" fmla="*/ 1063822 h 1765968"/>
              <a:gd name="connsiteX5" fmla="*/ 0 w 1871220"/>
              <a:gd name="connsiteY5" fmla="*/ 0 h 1765968"/>
              <a:gd name="connsiteX6" fmla="*/ 1871220 w 1871220"/>
              <a:gd name="connsiteY6" fmla="*/ 1241573 h 1765968"/>
              <a:gd name="connsiteX7" fmla="*/ 1312967 w 1871220"/>
              <a:gd name="connsiteY7" fmla="*/ 1763783 h 1765968"/>
              <a:gd name="connsiteX8" fmla="*/ 1312967 w 1871220"/>
              <a:gd name="connsiteY8" fmla="*/ 1763784 h 1765968"/>
              <a:gd name="connsiteX9" fmla="*/ 1310632 w 1871220"/>
              <a:gd name="connsiteY9" fmla="*/ 1765968 h 1765968"/>
              <a:gd name="connsiteX10" fmla="*/ 1269352 w 1871220"/>
              <a:gd name="connsiteY10" fmla="*/ 1751966 h 1765968"/>
              <a:gd name="connsiteX11" fmla="*/ 363734 w 1871220"/>
              <a:gd name="connsiteY11" fmla="*/ 738742 h 1765968"/>
              <a:gd name="connsiteX12" fmla="*/ 367366 w 1871220"/>
              <a:gd name="connsiteY12" fmla="*/ 734674 h 1765968"/>
              <a:gd name="connsiteX13" fmla="*/ 367365 w 1871220"/>
              <a:gd name="connsiteY13" fmla="*/ 734674 h 1765968"/>
              <a:gd name="connsiteX14" fmla="*/ 363733 w 1871220"/>
              <a:gd name="connsiteY14" fmla="*/ 738742 h 1765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71220" h="1765968">
                <a:moveTo>
                  <a:pt x="363733" y="738742"/>
                </a:moveTo>
                <a:lnTo>
                  <a:pt x="1269351" y="1751966"/>
                </a:lnTo>
                <a:lnTo>
                  <a:pt x="1099180" y="1694245"/>
                </a:lnTo>
                <a:cubicBezTo>
                  <a:pt x="1027440" y="1668981"/>
                  <a:pt x="955700" y="1643718"/>
                  <a:pt x="884547" y="1621442"/>
                </a:cubicBezTo>
                <a:cubicBezTo>
                  <a:pt x="746425" y="1304057"/>
                  <a:pt x="437113" y="1079980"/>
                  <a:pt x="73469" y="1063822"/>
                </a:cubicBezTo>
                <a:close/>
                <a:moveTo>
                  <a:pt x="0" y="0"/>
                </a:moveTo>
                <a:cubicBezTo>
                  <a:pt x="841963" y="0"/>
                  <a:pt x="1563422" y="512062"/>
                  <a:pt x="1871220" y="1241573"/>
                </a:cubicBezTo>
                <a:lnTo>
                  <a:pt x="1312967" y="1763783"/>
                </a:lnTo>
                <a:lnTo>
                  <a:pt x="1312967" y="1763784"/>
                </a:lnTo>
                <a:lnTo>
                  <a:pt x="1310632" y="1765968"/>
                </a:lnTo>
                <a:lnTo>
                  <a:pt x="1269352" y="1751966"/>
                </a:lnTo>
                <a:lnTo>
                  <a:pt x="363734" y="738742"/>
                </a:lnTo>
                <a:lnTo>
                  <a:pt x="367366" y="734674"/>
                </a:lnTo>
                <a:lnTo>
                  <a:pt x="367365" y="734674"/>
                </a:lnTo>
                <a:lnTo>
                  <a:pt x="363733" y="738742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0A94D744-4CC8-44BB-9A54-C3620E08326F}"/>
              </a:ext>
            </a:extLst>
          </p:cNvPr>
          <p:cNvSpPr/>
          <p:nvPr/>
        </p:nvSpPr>
        <p:spPr>
          <a:xfrm>
            <a:off x="2848374" y="2144788"/>
            <a:ext cx="1239498" cy="1031294"/>
          </a:xfrm>
          <a:custGeom>
            <a:avLst/>
            <a:gdLst>
              <a:gd name="connsiteX0" fmla="*/ 290264 w 1239498"/>
              <a:gd name="connsiteY0" fmla="*/ 4068 h 1031294"/>
              <a:gd name="connsiteX1" fmla="*/ 318968 w 1239498"/>
              <a:gd name="connsiteY1" fmla="*/ 62365 h 1031294"/>
              <a:gd name="connsiteX2" fmla="*/ 318275 w 1239498"/>
              <a:gd name="connsiteY2" fmla="*/ 70007 h 1031294"/>
              <a:gd name="connsiteX3" fmla="*/ 1161791 w 1239498"/>
              <a:gd name="connsiteY3" fmla="*/ 879780 h 1031294"/>
              <a:gd name="connsiteX4" fmla="*/ 1195882 w 1239498"/>
              <a:gd name="connsiteY4" fmla="*/ 1017292 h 1031294"/>
              <a:gd name="connsiteX5" fmla="*/ 1025711 w 1239498"/>
              <a:gd name="connsiteY5" fmla="*/ 959571 h 1031294"/>
              <a:gd name="connsiteX6" fmla="*/ 811078 w 1239498"/>
              <a:gd name="connsiteY6" fmla="*/ 886768 h 1031294"/>
              <a:gd name="connsiteX7" fmla="*/ 0 w 1239498"/>
              <a:gd name="connsiteY7" fmla="*/ 329148 h 1031294"/>
              <a:gd name="connsiteX8" fmla="*/ 293897 w 1239498"/>
              <a:gd name="connsiteY8" fmla="*/ 0 h 1031294"/>
              <a:gd name="connsiteX9" fmla="*/ 1193250 w 1239498"/>
              <a:gd name="connsiteY9" fmla="*/ 850903 h 1031294"/>
              <a:gd name="connsiteX10" fmla="*/ 1239498 w 1239498"/>
              <a:gd name="connsiteY10" fmla="*/ 1029110 h 1031294"/>
              <a:gd name="connsiteX11" fmla="*/ 1237163 w 1239498"/>
              <a:gd name="connsiteY11" fmla="*/ 1031294 h 1031294"/>
              <a:gd name="connsiteX12" fmla="*/ 1195883 w 1239498"/>
              <a:gd name="connsiteY12" fmla="*/ 1017292 h 1031294"/>
              <a:gd name="connsiteX13" fmla="*/ 1161792 w 1239498"/>
              <a:gd name="connsiteY13" fmla="*/ 879780 h 1031294"/>
              <a:gd name="connsiteX14" fmla="*/ 318276 w 1239498"/>
              <a:gd name="connsiteY14" fmla="*/ 70007 h 1031294"/>
              <a:gd name="connsiteX15" fmla="*/ 318969 w 1239498"/>
              <a:gd name="connsiteY15" fmla="*/ 62365 h 1031294"/>
              <a:gd name="connsiteX16" fmla="*/ 290265 w 1239498"/>
              <a:gd name="connsiteY16" fmla="*/ 4068 h 1031294"/>
              <a:gd name="connsiteX0" fmla="*/ 290264 w 1239498"/>
              <a:gd name="connsiteY0" fmla="*/ 4068 h 1031294"/>
              <a:gd name="connsiteX1" fmla="*/ 318968 w 1239498"/>
              <a:gd name="connsiteY1" fmla="*/ 62365 h 1031294"/>
              <a:gd name="connsiteX2" fmla="*/ 318275 w 1239498"/>
              <a:gd name="connsiteY2" fmla="*/ 70007 h 1031294"/>
              <a:gd name="connsiteX3" fmla="*/ 1161791 w 1239498"/>
              <a:gd name="connsiteY3" fmla="*/ 879780 h 1031294"/>
              <a:gd name="connsiteX4" fmla="*/ 1195882 w 1239498"/>
              <a:gd name="connsiteY4" fmla="*/ 1017292 h 1031294"/>
              <a:gd name="connsiteX5" fmla="*/ 1025711 w 1239498"/>
              <a:gd name="connsiteY5" fmla="*/ 959571 h 1031294"/>
              <a:gd name="connsiteX6" fmla="*/ 811078 w 1239498"/>
              <a:gd name="connsiteY6" fmla="*/ 886768 h 1031294"/>
              <a:gd name="connsiteX7" fmla="*/ 0 w 1239498"/>
              <a:gd name="connsiteY7" fmla="*/ 329148 h 1031294"/>
              <a:gd name="connsiteX8" fmla="*/ 290264 w 1239498"/>
              <a:gd name="connsiteY8" fmla="*/ 4068 h 1031294"/>
              <a:gd name="connsiteX9" fmla="*/ 293897 w 1239498"/>
              <a:gd name="connsiteY9" fmla="*/ 0 h 1031294"/>
              <a:gd name="connsiteX10" fmla="*/ 1193250 w 1239498"/>
              <a:gd name="connsiteY10" fmla="*/ 850903 h 1031294"/>
              <a:gd name="connsiteX11" fmla="*/ 1239498 w 1239498"/>
              <a:gd name="connsiteY11" fmla="*/ 1029110 h 1031294"/>
              <a:gd name="connsiteX12" fmla="*/ 1237163 w 1239498"/>
              <a:gd name="connsiteY12" fmla="*/ 1031294 h 1031294"/>
              <a:gd name="connsiteX13" fmla="*/ 1195883 w 1239498"/>
              <a:gd name="connsiteY13" fmla="*/ 1017292 h 1031294"/>
              <a:gd name="connsiteX14" fmla="*/ 1161792 w 1239498"/>
              <a:gd name="connsiteY14" fmla="*/ 879780 h 1031294"/>
              <a:gd name="connsiteX15" fmla="*/ 318969 w 1239498"/>
              <a:gd name="connsiteY15" fmla="*/ 62365 h 1031294"/>
              <a:gd name="connsiteX16" fmla="*/ 290265 w 1239498"/>
              <a:gd name="connsiteY16" fmla="*/ 4068 h 1031294"/>
              <a:gd name="connsiteX17" fmla="*/ 293897 w 1239498"/>
              <a:gd name="connsiteY17" fmla="*/ 0 h 1031294"/>
              <a:gd name="connsiteX0" fmla="*/ 290264 w 1239498"/>
              <a:gd name="connsiteY0" fmla="*/ 4068 h 1031294"/>
              <a:gd name="connsiteX1" fmla="*/ 318968 w 1239498"/>
              <a:gd name="connsiteY1" fmla="*/ 62365 h 1031294"/>
              <a:gd name="connsiteX2" fmla="*/ 318275 w 1239498"/>
              <a:gd name="connsiteY2" fmla="*/ 70007 h 1031294"/>
              <a:gd name="connsiteX3" fmla="*/ 1161791 w 1239498"/>
              <a:gd name="connsiteY3" fmla="*/ 879780 h 1031294"/>
              <a:gd name="connsiteX4" fmla="*/ 1195882 w 1239498"/>
              <a:gd name="connsiteY4" fmla="*/ 1017292 h 1031294"/>
              <a:gd name="connsiteX5" fmla="*/ 1025711 w 1239498"/>
              <a:gd name="connsiteY5" fmla="*/ 959571 h 1031294"/>
              <a:gd name="connsiteX6" fmla="*/ 811078 w 1239498"/>
              <a:gd name="connsiteY6" fmla="*/ 886768 h 1031294"/>
              <a:gd name="connsiteX7" fmla="*/ 0 w 1239498"/>
              <a:gd name="connsiteY7" fmla="*/ 329148 h 1031294"/>
              <a:gd name="connsiteX8" fmla="*/ 290264 w 1239498"/>
              <a:gd name="connsiteY8" fmla="*/ 4068 h 1031294"/>
              <a:gd name="connsiteX9" fmla="*/ 293897 w 1239498"/>
              <a:gd name="connsiteY9" fmla="*/ 0 h 1031294"/>
              <a:gd name="connsiteX10" fmla="*/ 1193250 w 1239498"/>
              <a:gd name="connsiteY10" fmla="*/ 850903 h 1031294"/>
              <a:gd name="connsiteX11" fmla="*/ 1239498 w 1239498"/>
              <a:gd name="connsiteY11" fmla="*/ 1029110 h 1031294"/>
              <a:gd name="connsiteX12" fmla="*/ 1237163 w 1239498"/>
              <a:gd name="connsiteY12" fmla="*/ 1031294 h 1031294"/>
              <a:gd name="connsiteX13" fmla="*/ 1195883 w 1239498"/>
              <a:gd name="connsiteY13" fmla="*/ 1017292 h 1031294"/>
              <a:gd name="connsiteX14" fmla="*/ 1161792 w 1239498"/>
              <a:gd name="connsiteY14" fmla="*/ 879780 h 1031294"/>
              <a:gd name="connsiteX15" fmla="*/ 290265 w 1239498"/>
              <a:gd name="connsiteY15" fmla="*/ 4068 h 1031294"/>
              <a:gd name="connsiteX16" fmla="*/ 293897 w 1239498"/>
              <a:gd name="connsiteY16" fmla="*/ 0 h 1031294"/>
              <a:gd name="connsiteX0" fmla="*/ 290264 w 1239498"/>
              <a:gd name="connsiteY0" fmla="*/ 4068 h 1031294"/>
              <a:gd name="connsiteX1" fmla="*/ 318968 w 1239498"/>
              <a:gd name="connsiteY1" fmla="*/ 62365 h 1031294"/>
              <a:gd name="connsiteX2" fmla="*/ 1161791 w 1239498"/>
              <a:gd name="connsiteY2" fmla="*/ 879780 h 1031294"/>
              <a:gd name="connsiteX3" fmla="*/ 1195882 w 1239498"/>
              <a:gd name="connsiteY3" fmla="*/ 1017292 h 1031294"/>
              <a:gd name="connsiteX4" fmla="*/ 1025711 w 1239498"/>
              <a:gd name="connsiteY4" fmla="*/ 959571 h 1031294"/>
              <a:gd name="connsiteX5" fmla="*/ 811078 w 1239498"/>
              <a:gd name="connsiteY5" fmla="*/ 886768 h 1031294"/>
              <a:gd name="connsiteX6" fmla="*/ 0 w 1239498"/>
              <a:gd name="connsiteY6" fmla="*/ 329148 h 1031294"/>
              <a:gd name="connsiteX7" fmla="*/ 290264 w 1239498"/>
              <a:gd name="connsiteY7" fmla="*/ 4068 h 1031294"/>
              <a:gd name="connsiteX8" fmla="*/ 293897 w 1239498"/>
              <a:gd name="connsiteY8" fmla="*/ 0 h 1031294"/>
              <a:gd name="connsiteX9" fmla="*/ 1193250 w 1239498"/>
              <a:gd name="connsiteY9" fmla="*/ 850903 h 1031294"/>
              <a:gd name="connsiteX10" fmla="*/ 1239498 w 1239498"/>
              <a:gd name="connsiteY10" fmla="*/ 1029110 h 1031294"/>
              <a:gd name="connsiteX11" fmla="*/ 1237163 w 1239498"/>
              <a:gd name="connsiteY11" fmla="*/ 1031294 h 1031294"/>
              <a:gd name="connsiteX12" fmla="*/ 1195883 w 1239498"/>
              <a:gd name="connsiteY12" fmla="*/ 1017292 h 1031294"/>
              <a:gd name="connsiteX13" fmla="*/ 1161792 w 1239498"/>
              <a:gd name="connsiteY13" fmla="*/ 879780 h 1031294"/>
              <a:gd name="connsiteX14" fmla="*/ 290265 w 1239498"/>
              <a:gd name="connsiteY14" fmla="*/ 4068 h 1031294"/>
              <a:gd name="connsiteX15" fmla="*/ 293897 w 1239498"/>
              <a:gd name="connsiteY15" fmla="*/ 0 h 1031294"/>
              <a:gd name="connsiteX0" fmla="*/ 290264 w 1239498"/>
              <a:gd name="connsiteY0" fmla="*/ 4068 h 1031294"/>
              <a:gd name="connsiteX1" fmla="*/ 1161791 w 1239498"/>
              <a:gd name="connsiteY1" fmla="*/ 879780 h 1031294"/>
              <a:gd name="connsiteX2" fmla="*/ 1195882 w 1239498"/>
              <a:gd name="connsiteY2" fmla="*/ 1017292 h 1031294"/>
              <a:gd name="connsiteX3" fmla="*/ 1025711 w 1239498"/>
              <a:gd name="connsiteY3" fmla="*/ 959571 h 1031294"/>
              <a:gd name="connsiteX4" fmla="*/ 811078 w 1239498"/>
              <a:gd name="connsiteY4" fmla="*/ 886768 h 1031294"/>
              <a:gd name="connsiteX5" fmla="*/ 0 w 1239498"/>
              <a:gd name="connsiteY5" fmla="*/ 329148 h 1031294"/>
              <a:gd name="connsiteX6" fmla="*/ 290264 w 1239498"/>
              <a:gd name="connsiteY6" fmla="*/ 4068 h 1031294"/>
              <a:gd name="connsiteX7" fmla="*/ 293897 w 1239498"/>
              <a:gd name="connsiteY7" fmla="*/ 0 h 1031294"/>
              <a:gd name="connsiteX8" fmla="*/ 1193250 w 1239498"/>
              <a:gd name="connsiteY8" fmla="*/ 850903 h 1031294"/>
              <a:gd name="connsiteX9" fmla="*/ 1239498 w 1239498"/>
              <a:gd name="connsiteY9" fmla="*/ 1029110 h 1031294"/>
              <a:gd name="connsiteX10" fmla="*/ 1237163 w 1239498"/>
              <a:gd name="connsiteY10" fmla="*/ 1031294 h 1031294"/>
              <a:gd name="connsiteX11" fmla="*/ 1195883 w 1239498"/>
              <a:gd name="connsiteY11" fmla="*/ 1017292 h 1031294"/>
              <a:gd name="connsiteX12" fmla="*/ 1161792 w 1239498"/>
              <a:gd name="connsiteY12" fmla="*/ 879780 h 1031294"/>
              <a:gd name="connsiteX13" fmla="*/ 290265 w 1239498"/>
              <a:gd name="connsiteY13" fmla="*/ 4068 h 1031294"/>
              <a:gd name="connsiteX14" fmla="*/ 293897 w 1239498"/>
              <a:gd name="connsiteY14" fmla="*/ 0 h 1031294"/>
              <a:gd name="connsiteX0" fmla="*/ 290264 w 1239498"/>
              <a:gd name="connsiteY0" fmla="*/ 4068 h 1031294"/>
              <a:gd name="connsiteX1" fmla="*/ 1161791 w 1239498"/>
              <a:gd name="connsiteY1" fmla="*/ 879780 h 1031294"/>
              <a:gd name="connsiteX2" fmla="*/ 1195882 w 1239498"/>
              <a:gd name="connsiteY2" fmla="*/ 1017292 h 1031294"/>
              <a:gd name="connsiteX3" fmla="*/ 1025711 w 1239498"/>
              <a:gd name="connsiteY3" fmla="*/ 959571 h 1031294"/>
              <a:gd name="connsiteX4" fmla="*/ 811078 w 1239498"/>
              <a:gd name="connsiteY4" fmla="*/ 886768 h 1031294"/>
              <a:gd name="connsiteX5" fmla="*/ 0 w 1239498"/>
              <a:gd name="connsiteY5" fmla="*/ 329148 h 1031294"/>
              <a:gd name="connsiteX6" fmla="*/ 290264 w 1239498"/>
              <a:gd name="connsiteY6" fmla="*/ 4068 h 1031294"/>
              <a:gd name="connsiteX7" fmla="*/ 293897 w 1239498"/>
              <a:gd name="connsiteY7" fmla="*/ 0 h 1031294"/>
              <a:gd name="connsiteX8" fmla="*/ 1193250 w 1239498"/>
              <a:gd name="connsiteY8" fmla="*/ 850903 h 1031294"/>
              <a:gd name="connsiteX9" fmla="*/ 1239498 w 1239498"/>
              <a:gd name="connsiteY9" fmla="*/ 1029110 h 1031294"/>
              <a:gd name="connsiteX10" fmla="*/ 1237163 w 1239498"/>
              <a:gd name="connsiteY10" fmla="*/ 1031294 h 1031294"/>
              <a:gd name="connsiteX11" fmla="*/ 1195883 w 1239498"/>
              <a:gd name="connsiteY11" fmla="*/ 1017292 h 1031294"/>
              <a:gd name="connsiteX12" fmla="*/ 290265 w 1239498"/>
              <a:gd name="connsiteY12" fmla="*/ 4068 h 1031294"/>
              <a:gd name="connsiteX13" fmla="*/ 293897 w 1239498"/>
              <a:gd name="connsiteY13" fmla="*/ 0 h 1031294"/>
              <a:gd name="connsiteX0" fmla="*/ 290264 w 1239498"/>
              <a:gd name="connsiteY0" fmla="*/ 4068 h 1031294"/>
              <a:gd name="connsiteX1" fmla="*/ 1195882 w 1239498"/>
              <a:gd name="connsiteY1" fmla="*/ 1017292 h 1031294"/>
              <a:gd name="connsiteX2" fmla="*/ 1025711 w 1239498"/>
              <a:gd name="connsiteY2" fmla="*/ 959571 h 1031294"/>
              <a:gd name="connsiteX3" fmla="*/ 811078 w 1239498"/>
              <a:gd name="connsiteY3" fmla="*/ 886768 h 1031294"/>
              <a:gd name="connsiteX4" fmla="*/ 0 w 1239498"/>
              <a:gd name="connsiteY4" fmla="*/ 329148 h 1031294"/>
              <a:gd name="connsiteX5" fmla="*/ 290264 w 1239498"/>
              <a:gd name="connsiteY5" fmla="*/ 4068 h 1031294"/>
              <a:gd name="connsiteX6" fmla="*/ 293897 w 1239498"/>
              <a:gd name="connsiteY6" fmla="*/ 0 h 1031294"/>
              <a:gd name="connsiteX7" fmla="*/ 1193250 w 1239498"/>
              <a:gd name="connsiteY7" fmla="*/ 850903 h 1031294"/>
              <a:gd name="connsiteX8" fmla="*/ 1239498 w 1239498"/>
              <a:gd name="connsiteY8" fmla="*/ 1029110 h 1031294"/>
              <a:gd name="connsiteX9" fmla="*/ 1237163 w 1239498"/>
              <a:gd name="connsiteY9" fmla="*/ 1031294 h 1031294"/>
              <a:gd name="connsiteX10" fmla="*/ 1195883 w 1239498"/>
              <a:gd name="connsiteY10" fmla="*/ 1017292 h 1031294"/>
              <a:gd name="connsiteX11" fmla="*/ 290265 w 1239498"/>
              <a:gd name="connsiteY11" fmla="*/ 4068 h 1031294"/>
              <a:gd name="connsiteX12" fmla="*/ 293897 w 1239498"/>
              <a:gd name="connsiteY12" fmla="*/ 0 h 103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9498" h="1031294">
                <a:moveTo>
                  <a:pt x="290264" y="4068"/>
                </a:moveTo>
                <a:lnTo>
                  <a:pt x="1195882" y="1017292"/>
                </a:lnTo>
                <a:lnTo>
                  <a:pt x="1025711" y="959571"/>
                </a:lnTo>
                <a:cubicBezTo>
                  <a:pt x="953971" y="934307"/>
                  <a:pt x="882231" y="909044"/>
                  <a:pt x="811078" y="886768"/>
                </a:cubicBezTo>
                <a:cubicBezTo>
                  <a:pt x="672956" y="569383"/>
                  <a:pt x="363644" y="345306"/>
                  <a:pt x="0" y="329148"/>
                </a:cubicBezTo>
                <a:lnTo>
                  <a:pt x="290264" y="4068"/>
                </a:lnTo>
                <a:close/>
                <a:moveTo>
                  <a:pt x="293897" y="0"/>
                </a:moveTo>
                <a:cubicBezTo>
                  <a:pt x="714938" y="112482"/>
                  <a:pt x="1054013" y="438843"/>
                  <a:pt x="1193250" y="850903"/>
                </a:cubicBezTo>
                <a:lnTo>
                  <a:pt x="1239498" y="1029110"/>
                </a:lnTo>
                <a:lnTo>
                  <a:pt x="1237163" y="1031294"/>
                </a:lnTo>
                <a:lnTo>
                  <a:pt x="1195883" y="1017292"/>
                </a:lnTo>
                <a:lnTo>
                  <a:pt x="290265" y="4068"/>
                </a:lnTo>
                <a:lnTo>
                  <a:pt x="293897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54C52F22-3927-4BB1-8817-FD2272960566}"/>
              </a:ext>
            </a:extLst>
          </p:cNvPr>
          <p:cNvSpPr/>
          <p:nvPr/>
        </p:nvSpPr>
        <p:spPr>
          <a:xfrm>
            <a:off x="1819823" y="1410114"/>
            <a:ext cx="5399125" cy="4037774"/>
          </a:xfrm>
          <a:custGeom>
            <a:avLst/>
            <a:gdLst>
              <a:gd name="connsiteX0" fmla="*/ 5119171 w 5399125"/>
              <a:gd name="connsiteY0" fmla="*/ 0 h 4037774"/>
              <a:gd name="connsiteX1" fmla="*/ 5399125 w 5399125"/>
              <a:gd name="connsiteY1" fmla="*/ 0 h 4037774"/>
              <a:gd name="connsiteX2" fmla="*/ 5399125 w 5399125"/>
              <a:gd name="connsiteY2" fmla="*/ 828678 h 4037774"/>
              <a:gd name="connsiteX3" fmla="*/ 2392862 w 5399125"/>
              <a:gd name="connsiteY3" fmla="*/ 3525014 h 4037774"/>
              <a:gd name="connsiteX4" fmla="*/ 1053579 w 5399125"/>
              <a:gd name="connsiteY4" fmla="*/ 4037774 h 4037774"/>
              <a:gd name="connsiteX5" fmla="*/ 0 w 5399125"/>
              <a:gd name="connsiteY5" fmla="*/ 3786535 h 4037774"/>
              <a:gd name="connsiteX6" fmla="*/ 165973 w 5399125"/>
              <a:gd name="connsiteY6" fmla="*/ 3017302 h 4037774"/>
              <a:gd name="connsiteX7" fmla="*/ 268207 w 5399125"/>
              <a:gd name="connsiteY7" fmla="*/ 3075999 h 4037774"/>
              <a:gd name="connsiteX8" fmla="*/ 1239128 w 5399125"/>
              <a:gd name="connsiteY8" fmla="*/ 3169418 h 4037774"/>
              <a:gd name="connsiteX9" fmla="*/ 1241213 w 5399125"/>
              <a:gd name="connsiteY9" fmla="*/ 3168667 h 4037774"/>
              <a:gd name="connsiteX10" fmla="*/ 1047471 w 5399125"/>
              <a:gd name="connsiteY10" fmla="*/ 3208251 h 4037774"/>
              <a:gd name="connsiteX11" fmla="*/ 269780 w 5399125"/>
              <a:gd name="connsiteY11" fmla="*/ 3075247 h 4037774"/>
              <a:gd name="connsiteX12" fmla="*/ 167720 w 5399125"/>
              <a:gd name="connsiteY12" fmla="*/ 3016596 h 4037774"/>
              <a:gd name="connsiteX13" fmla="*/ 675497 w 5399125"/>
              <a:gd name="connsiteY13" fmla="*/ 2879129 h 4037774"/>
              <a:gd name="connsiteX14" fmla="*/ 685588 w 5399125"/>
              <a:gd name="connsiteY14" fmla="*/ 2882054 h 4037774"/>
              <a:gd name="connsiteX15" fmla="*/ 1443125 w 5399125"/>
              <a:gd name="connsiteY15" fmla="*/ 2695480 h 4037774"/>
              <a:gd name="connsiteX16" fmla="*/ 4489784 w 5399125"/>
              <a:gd name="connsiteY16" fmla="*/ 6 h 4037774"/>
              <a:gd name="connsiteX17" fmla="*/ 5119171 w 5399125"/>
              <a:gd name="connsiteY17" fmla="*/ 6 h 4037774"/>
              <a:gd name="connsiteX0" fmla="*/ 5119171 w 5399125"/>
              <a:gd name="connsiteY0" fmla="*/ 0 h 4037774"/>
              <a:gd name="connsiteX1" fmla="*/ 5399125 w 5399125"/>
              <a:gd name="connsiteY1" fmla="*/ 0 h 4037774"/>
              <a:gd name="connsiteX2" fmla="*/ 5399125 w 5399125"/>
              <a:gd name="connsiteY2" fmla="*/ 828678 h 4037774"/>
              <a:gd name="connsiteX3" fmla="*/ 2392862 w 5399125"/>
              <a:gd name="connsiteY3" fmla="*/ 3525014 h 4037774"/>
              <a:gd name="connsiteX4" fmla="*/ 1053579 w 5399125"/>
              <a:gd name="connsiteY4" fmla="*/ 4037774 h 4037774"/>
              <a:gd name="connsiteX5" fmla="*/ 0 w 5399125"/>
              <a:gd name="connsiteY5" fmla="*/ 3786535 h 4037774"/>
              <a:gd name="connsiteX6" fmla="*/ 165973 w 5399125"/>
              <a:gd name="connsiteY6" fmla="*/ 3017302 h 4037774"/>
              <a:gd name="connsiteX7" fmla="*/ 268207 w 5399125"/>
              <a:gd name="connsiteY7" fmla="*/ 3075999 h 4037774"/>
              <a:gd name="connsiteX8" fmla="*/ 1239128 w 5399125"/>
              <a:gd name="connsiteY8" fmla="*/ 3169418 h 4037774"/>
              <a:gd name="connsiteX9" fmla="*/ 1047471 w 5399125"/>
              <a:gd name="connsiteY9" fmla="*/ 3208251 h 4037774"/>
              <a:gd name="connsiteX10" fmla="*/ 269780 w 5399125"/>
              <a:gd name="connsiteY10" fmla="*/ 3075247 h 4037774"/>
              <a:gd name="connsiteX11" fmla="*/ 167720 w 5399125"/>
              <a:gd name="connsiteY11" fmla="*/ 3016596 h 4037774"/>
              <a:gd name="connsiteX12" fmla="*/ 675497 w 5399125"/>
              <a:gd name="connsiteY12" fmla="*/ 2879129 h 4037774"/>
              <a:gd name="connsiteX13" fmla="*/ 685588 w 5399125"/>
              <a:gd name="connsiteY13" fmla="*/ 2882054 h 4037774"/>
              <a:gd name="connsiteX14" fmla="*/ 1443125 w 5399125"/>
              <a:gd name="connsiteY14" fmla="*/ 2695480 h 4037774"/>
              <a:gd name="connsiteX15" fmla="*/ 4489784 w 5399125"/>
              <a:gd name="connsiteY15" fmla="*/ 6 h 4037774"/>
              <a:gd name="connsiteX16" fmla="*/ 5119171 w 5399125"/>
              <a:gd name="connsiteY16" fmla="*/ 6 h 4037774"/>
              <a:gd name="connsiteX17" fmla="*/ 5119171 w 5399125"/>
              <a:gd name="connsiteY17" fmla="*/ 0 h 4037774"/>
              <a:gd name="connsiteX0" fmla="*/ 5119171 w 5399125"/>
              <a:gd name="connsiteY0" fmla="*/ 0 h 4037774"/>
              <a:gd name="connsiteX1" fmla="*/ 5399125 w 5399125"/>
              <a:gd name="connsiteY1" fmla="*/ 0 h 4037774"/>
              <a:gd name="connsiteX2" fmla="*/ 5399125 w 5399125"/>
              <a:gd name="connsiteY2" fmla="*/ 828678 h 4037774"/>
              <a:gd name="connsiteX3" fmla="*/ 2392862 w 5399125"/>
              <a:gd name="connsiteY3" fmla="*/ 3525014 h 4037774"/>
              <a:gd name="connsiteX4" fmla="*/ 1053579 w 5399125"/>
              <a:gd name="connsiteY4" fmla="*/ 4037774 h 4037774"/>
              <a:gd name="connsiteX5" fmla="*/ 0 w 5399125"/>
              <a:gd name="connsiteY5" fmla="*/ 3786535 h 4037774"/>
              <a:gd name="connsiteX6" fmla="*/ 165973 w 5399125"/>
              <a:gd name="connsiteY6" fmla="*/ 3017302 h 4037774"/>
              <a:gd name="connsiteX7" fmla="*/ 268207 w 5399125"/>
              <a:gd name="connsiteY7" fmla="*/ 3075999 h 4037774"/>
              <a:gd name="connsiteX8" fmla="*/ 1047471 w 5399125"/>
              <a:gd name="connsiteY8" fmla="*/ 3208251 h 4037774"/>
              <a:gd name="connsiteX9" fmla="*/ 269780 w 5399125"/>
              <a:gd name="connsiteY9" fmla="*/ 3075247 h 4037774"/>
              <a:gd name="connsiteX10" fmla="*/ 167720 w 5399125"/>
              <a:gd name="connsiteY10" fmla="*/ 3016596 h 4037774"/>
              <a:gd name="connsiteX11" fmla="*/ 675497 w 5399125"/>
              <a:gd name="connsiteY11" fmla="*/ 2879129 h 4037774"/>
              <a:gd name="connsiteX12" fmla="*/ 685588 w 5399125"/>
              <a:gd name="connsiteY12" fmla="*/ 2882054 h 4037774"/>
              <a:gd name="connsiteX13" fmla="*/ 1443125 w 5399125"/>
              <a:gd name="connsiteY13" fmla="*/ 2695480 h 4037774"/>
              <a:gd name="connsiteX14" fmla="*/ 4489784 w 5399125"/>
              <a:gd name="connsiteY14" fmla="*/ 6 h 4037774"/>
              <a:gd name="connsiteX15" fmla="*/ 5119171 w 5399125"/>
              <a:gd name="connsiteY15" fmla="*/ 6 h 4037774"/>
              <a:gd name="connsiteX16" fmla="*/ 5119171 w 5399125"/>
              <a:gd name="connsiteY16" fmla="*/ 0 h 4037774"/>
              <a:gd name="connsiteX0" fmla="*/ 5119171 w 5399125"/>
              <a:gd name="connsiteY0" fmla="*/ 0 h 4037774"/>
              <a:gd name="connsiteX1" fmla="*/ 5399125 w 5399125"/>
              <a:gd name="connsiteY1" fmla="*/ 0 h 4037774"/>
              <a:gd name="connsiteX2" fmla="*/ 5399125 w 5399125"/>
              <a:gd name="connsiteY2" fmla="*/ 828678 h 4037774"/>
              <a:gd name="connsiteX3" fmla="*/ 2392862 w 5399125"/>
              <a:gd name="connsiteY3" fmla="*/ 3525014 h 4037774"/>
              <a:gd name="connsiteX4" fmla="*/ 1053579 w 5399125"/>
              <a:gd name="connsiteY4" fmla="*/ 4037774 h 4037774"/>
              <a:gd name="connsiteX5" fmla="*/ 0 w 5399125"/>
              <a:gd name="connsiteY5" fmla="*/ 3786535 h 4037774"/>
              <a:gd name="connsiteX6" fmla="*/ 165973 w 5399125"/>
              <a:gd name="connsiteY6" fmla="*/ 3017302 h 4037774"/>
              <a:gd name="connsiteX7" fmla="*/ 268207 w 5399125"/>
              <a:gd name="connsiteY7" fmla="*/ 3075999 h 4037774"/>
              <a:gd name="connsiteX8" fmla="*/ 269780 w 5399125"/>
              <a:gd name="connsiteY8" fmla="*/ 3075247 h 4037774"/>
              <a:gd name="connsiteX9" fmla="*/ 167720 w 5399125"/>
              <a:gd name="connsiteY9" fmla="*/ 3016596 h 4037774"/>
              <a:gd name="connsiteX10" fmla="*/ 675497 w 5399125"/>
              <a:gd name="connsiteY10" fmla="*/ 2879129 h 4037774"/>
              <a:gd name="connsiteX11" fmla="*/ 685588 w 5399125"/>
              <a:gd name="connsiteY11" fmla="*/ 2882054 h 4037774"/>
              <a:gd name="connsiteX12" fmla="*/ 1443125 w 5399125"/>
              <a:gd name="connsiteY12" fmla="*/ 2695480 h 4037774"/>
              <a:gd name="connsiteX13" fmla="*/ 4489784 w 5399125"/>
              <a:gd name="connsiteY13" fmla="*/ 6 h 4037774"/>
              <a:gd name="connsiteX14" fmla="*/ 5119171 w 5399125"/>
              <a:gd name="connsiteY14" fmla="*/ 6 h 4037774"/>
              <a:gd name="connsiteX15" fmla="*/ 5119171 w 5399125"/>
              <a:gd name="connsiteY15" fmla="*/ 0 h 4037774"/>
              <a:gd name="connsiteX0" fmla="*/ 5119171 w 5399125"/>
              <a:gd name="connsiteY0" fmla="*/ 0 h 4037774"/>
              <a:gd name="connsiteX1" fmla="*/ 5399125 w 5399125"/>
              <a:gd name="connsiteY1" fmla="*/ 0 h 4037774"/>
              <a:gd name="connsiteX2" fmla="*/ 5399125 w 5399125"/>
              <a:gd name="connsiteY2" fmla="*/ 828678 h 4037774"/>
              <a:gd name="connsiteX3" fmla="*/ 2392862 w 5399125"/>
              <a:gd name="connsiteY3" fmla="*/ 3525014 h 4037774"/>
              <a:gd name="connsiteX4" fmla="*/ 1053579 w 5399125"/>
              <a:gd name="connsiteY4" fmla="*/ 4037774 h 4037774"/>
              <a:gd name="connsiteX5" fmla="*/ 0 w 5399125"/>
              <a:gd name="connsiteY5" fmla="*/ 3786535 h 4037774"/>
              <a:gd name="connsiteX6" fmla="*/ 165973 w 5399125"/>
              <a:gd name="connsiteY6" fmla="*/ 3017302 h 4037774"/>
              <a:gd name="connsiteX7" fmla="*/ 268207 w 5399125"/>
              <a:gd name="connsiteY7" fmla="*/ 3075999 h 4037774"/>
              <a:gd name="connsiteX8" fmla="*/ 167720 w 5399125"/>
              <a:gd name="connsiteY8" fmla="*/ 3016596 h 4037774"/>
              <a:gd name="connsiteX9" fmla="*/ 675497 w 5399125"/>
              <a:gd name="connsiteY9" fmla="*/ 2879129 h 4037774"/>
              <a:gd name="connsiteX10" fmla="*/ 685588 w 5399125"/>
              <a:gd name="connsiteY10" fmla="*/ 2882054 h 4037774"/>
              <a:gd name="connsiteX11" fmla="*/ 1443125 w 5399125"/>
              <a:gd name="connsiteY11" fmla="*/ 2695480 h 4037774"/>
              <a:gd name="connsiteX12" fmla="*/ 4489784 w 5399125"/>
              <a:gd name="connsiteY12" fmla="*/ 6 h 4037774"/>
              <a:gd name="connsiteX13" fmla="*/ 5119171 w 5399125"/>
              <a:gd name="connsiteY13" fmla="*/ 6 h 4037774"/>
              <a:gd name="connsiteX14" fmla="*/ 5119171 w 5399125"/>
              <a:gd name="connsiteY14" fmla="*/ 0 h 4037774"/>
              <a:gd name="connsiteX0" fmla="*/ 5119171 w 5399125"/>
              <a:gd name="connsiteY0" fmla="*/ 0 h 4037774"/>
              <a:gd name="connsiteX1" fmla="*/ 5399125 w 5399125"/>
              <a:gd name="connsiteY1" fmla="*/ 0 h 4037774"/>
              <a:gd name="connsiteX2" fmla="*/ 5399125 w 5399125"/>
              <a:gd name="connsiteY2" fmla="*/ 828678 h 4037774"/>
              <a:gd name="connsiteX3" fmla="*/ 2392862 w 5399125"/>
              <a:gd name="connsiteY3" fmla="*/ 3525014 h 4037774"/>
              <a:gd name="connsiteX4" fmla="*/ 1053579 w 5399125"/>
              <a:gd name="connsiteY4" fmla="*/ 4037774 h 4037774"/>
              <a:gd name="connsiteX5" fmla="*/ 0 w 5399125"/>
              <a:gd name="connsiteY5" fmla="*/ 3786535 h 4037774"/>
              <a:gd name="connsiteX6" fmla="*/ 165973 w 5399125"/>
              <a:gd name="connsiteY6" fmla="*/ 3017302 h 4037774"/>
              <a:gd name="connsiteX7" fmla="*/ 167720 w 5399125"/>
              <a:gd name="connsiteY7" fmla="*/ 3016596 h 4037774"/>
              <a:gd name="connsiteX8" fmla="*/ 675497 w 5399125"/>
              <a:gd name="connsiteY8" fmla="*/ 2879129 h 4037774"/>
              <a:gd name="connsiteX9" fmla="*/ 685588 w 5399125"/>
              <a:gd name="connsiteY9" fmla="*/ 2882054 h 4037774"/>
              <a:gd name="connsiteX10" fmla="*/ 1443125 w 5399125"/>
              <a:gd name="connsiteY10" fmla="*/ 2695480 h 4037774"/>
              <a:gd name="connsiteX11" fmla="*/ 4489784 w 5399125"/>
              <a:gd name="connsiteY11" fmla="*/ 6 h 4037774"/>
              <a:gd name="connsiteX12" fmla="*/ 5119171 w 5399125"/>
              <a:gd name="connsiteY12" fmla="*/ 6 h 4037774"/>
              <a:gd name="connsiteX13" fmla="*/ 5119171 w 5399125"/>
              <a:gd name="connsiteY13" fmla="*/ 0 h 4037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99125" h="4037774">
                <a:moveTo>
                  <a:pt x="5119171" y="0"/>
                </a:moveTo>
                <a:lnTo>
                  <a:pt x="5399125" y="0"/>
                </a:lnTo>
                <a:lnTo>
                  <a:pt x="5399125" y="828678"/>
                </a:lnTo>
                <a:lnTo>
                  <a:pt x="2392862" y="3525014"/>
                </a:lnTo>
                <a:cubicBezTo>
                  <a:pt x="2024672" y="3855513"/>
                  <a:pt x="1547999" y="4037774"/>
                  <a:pt x="1053579" y="4037774"/>
                </a:cubicBezTo>
                <a:cubicBezTo>
                  <a:pt x="1053579" y="4037774"/>
                  <a:pt x="408434" y="4027493"/>
                  <a:pt x="0" y="3786535"/>
                </a:cubicBezTo>
                <a:lnTo>
                  <a:pt x="165973" y="3017302"/>
                </a:lnTo>
                <a:lnTo>
                  <a:pt x="167720" y="3016596"/>
                </a:lnTo>
                <a:lnTo>
                  <a:pt x="675497" y="2879129"/>
                </a:lnTo>
                <a:cubicBezTo>
                  <a:pt x="675497" y="2879129"/>
                  <a:pt x="679166" y="2880668"/>
                  <a:pt x="685588" y="2882054"/>
                </a:cubicBezTo>
                <a:cubicBezTo>
                  <a:pt x="953008" y="2949633"/>
                  <a:pt x="1236711" y="2878359"/>
                  <a:pt x="1443125" y="2695480"/>
                </a:cubicBezTo>
                <a:lnTo>
                  <a:pt x="4489784" y="6"/>
                </a:lnTo>
                <a:lnTo>
                  <a:pt x="5119171" y="6"/>
                </a:lnTo>
                <a:lnTo>
                  <a:pt x="5119171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30A59A5F-EBCC-4EDA-96C8-038DF09D936D}"/>
              </a:ext>
            </a:extLst>
          </p:cNvPr>
          <p:cNvSpPr/>
          <p:nvPr/>
        </p:nvSpPr>
        <p:spPr>
          <a:xfrm>
            <a:off x="4905454" y="1410114"/>
            <a:ext cx="5399125" cy="4038179"/>
          </a:xfrm>
          <a:custGeom>
            <a:avLst/>
            <a:gdLst>
              <a:gd name="connsiteX0" fmla="*/ 4345546 w 5399125"/>
              <a:gd name="connsiteY0" fmla="*/ 0 h 4038179"/>
              <a:gd name="connsiteX1" fmla="*/ 5399125 w 5399125"/>
              <a:gd name="connsiteY1" fmla="*/ 251239 h 4038179"/>
              <a:gd name="connsiteX2" fmla="*/ 5233468 w 5399125"/>
              <a:gd name="connsiteY2" fmla="*/ 1019006 h 4038179"/>
              <a:gd name="connsiteX3" fmla="*/ 5237404 w 5399125"/>
              <a:gd name="connsiteY3" fmla="*/ 1021583 h 4038179"/>
              <a:gd name="connsiteX4" fmla="*/ 4729628 w 5399125"/>
              <a:gd name="connsiteY4" fmla="*/ 1159051 h 4038179"/>
              <a:gd name="connsiteX5" fmla="*/ 4719536 w 5399125"/>
              <a:gd name="connsiteY5" fmla="*/ 1156126 h 4038179"/>
              <a:gd name="connsiteX6" fmla="*/ 3962000 w 5399125"/>
              <a:gd name="connsiteY6" fmla="*/ 1342701 h 4038179"/>
              <a:gd name="connsiteX7" fmla="*/ 915340 w 5399125"/>
              <a:gd name="connsiteY7" fmla="*/ 4038179 h 4038179"/>
              <a:gd name="connsiteX8" fmla="*/ 283486 w 5399125"/>
              <a:gd name="connsiteY8" fmla="*/ 4038179 h 4038179"/>
              <a:gd name="connsiteX9" fmla="*/ 472352 w 5399125"/>
              <a:gd name="connsiteY9" fmla="*/ 3875613 h 4038179"/>
              <a:gd name="connsiteX10" fmla="*/ 469029 w 5399125"/>
              <a:gd name="connsiteY10" fmla="*/ 3874259 h 4038179"/>
              <a:gd name="connsiteX11" fmla="*/ 279954 w 5399125"/>
              <a:gd name="connsiteY11" fmla="*/ 4037026 h 4038179"/>
              <a:gd name="connsiteX12" fmla="*/ 279954 w 5399125"/>
              <a:gd name="connsiteY12" fmla="*/ 4037774 h 4038179"/>
              <a:gd name="connsiteX13" fmla="*/ 0 w 5399125"/>
              <a:gd name="connsiteY13" fmla="*/ 4037774 h 4038179"/>
              <a:gd name="connsiteX14" fmla="*/ 0 w 5399125"/>
              <a:gd name="connsiteY14" fmla="*/ 3209096 h 4038179"/>
              <a:gd name="connsiteX15" fmla="*/ 3006263 w 5399125"/>
              <a:gd name="connsiteY15" fmla="*/ 512760 h 4038179"/>
              <a:gd name="connsiteX16" fmla="*/ 4345546 w 5399125"/>
              <a:gd name="connsiteY16" fmla="*/ 0 h 4038179"/>
              <a:gd name="connsiteX0" fmla="*/ 4345546 w 5399125"/>
              <a:gd name="connsiteY0" fmla="*/ 0 h 4038179"/>
              <a:gd name="connsiteX1" fmla="*/ 5399125 w 5399125"/>
              <a:gd name="connsiteY1" fmla="*/ 251239 h 4038179"/>
              <a:gd name="connsiteX2" fmla="*/ 5233468 w 5399125"/>
              <a:gd name="connsiteY2" fmla="*/ 1019006 h 4038179"/>
              <a:gd name="connsiteX3" fmla="*/ 5237404 w 5399125"/>
              <a:gd name="connsiteY3" fmla="*/ 1021583 h 4038179"/>
              <a:gd name="connsiteX4" fmla="*/ 4729628 w 5399125"/>
              <a:gd name="connsiteY4" fmla="*/ 1159051 h 4038179"/>
              <a:gd name="connsiteX5" fmla="*/ 4719536 w 5399125"/>
              <a:gd name="connsiteY5" fmla="*/ 1156126 h 4038179"/>
              <a:gd name="connsiteX6" fmla="*/ 3962000 w 5399125"/>
              <a:gd name="connsiteY6" fmla="*/ 1342701 h 4038179"/>
              <a:gd name="connsiteX7" fmla="*/ 915340 w 5399125"/>
              <a:gd name="connsiteY7" fmla="*/ 4038179 h 4038179"/>
              <a:gd name="connsiteX8" fmla="*/ 283486 w 5399125"/>
              <a:gd name="connsiteY8" fmla="*/ 4038179 h 4038179"/>
              <a:gd name="connsiteX9" fmla="*/ 472352 w 5399125"/>
              <a:gd name="connsiteY9" fmla="*/ 3875613 h 4038179"/>
              <a:gd name="connsiteX10" fmla="*/ 279954 w 5399125"/>
              <a:gd name="connsiteY10" fmla="*/ 4037026 h 4038179"/>
              <a:gd name="connsiteX11" fmla="*/ 279954 w 5399125"/>
              <a:gd name="connsiteY11" fmla="*/ 4037774 h 4038179"/>
              <a:gd name="connsiteX12" fmla="*/ 0 w 5399125"/>
              <a:gd name="connsiteY12" fmla="*/ 4037774 h 4038179"/>
              <a:gd name="connsiteX13" fmla="*/ 0 w 5399125"/>
              <a:gd name="connsiteY13" fmla="*/ 3209096 h 4038179"/>
              <a:gd name="connsiteX14" fmla="*/ 3006263 w 5399125"/>
              <a:gd name="connsiteY14" fmla="*/ 512760 h 4038179"/>
              <a:gd name="connsiteX15" fmla="*/ 4345546 w 5399125"/>
              <a:gd name="connsiteY15" fmla="*/ 0 h 4038179"/>
              <a:gd name="connsiteX0" fmla="*/ 4345546 w 5399125"/>
              <a:gd name="connsiteY0" fmla="*/ 0 h 4038179"/>
              <a:gd name="connsiteX1" fmla="*/ 5399125 w 5399125"/>
              <a:gd name="connsiteY1" fmla="*/ 251239 h 4038179"/>
              <a:gd name="connsiteX2" fmla="*/ 5233468 w 5399125"/>
              <a:gd name="connsiteY2" fmla="*/ 1019006 h 4038179"/>
              <a:gd name="connsiteX3" fmla="*/ 5237404 w 5399125"/>
              <a:gd name="connsiteY3" fmla="*/ 1021583 h 4038179"/>
              <a:gd name="connsiteX4" fmla="*/ 4729628 w 5399125"/>
              <a:gd name="connsiteY4" fmla="*/ 1159051 h 4038179"/>
              <a:gd name="connsiteX5" fmla="*/ 4719536 w 5399125"/>
              <a:gd name="connsiteY5" fmla="*/ 1156126 h 4038179"/>
              <a:gd name="connsiteX6" fmla="*/ 3962000 w 5399125"/>
              <a:gd name="connsiteY6" fmla="*/ 1342701 h 4038179"/>
              <a:gd name="connsiteX7" fmla="*/ 915340 w 5399125"/>
              <a:gd name="connsiteY7" fmla="*/ 4038179 h 4038179"/>
              <a:gd name="connsiteX8" fmla="*/ 283486 w 5399125"/>
              <a:gd name="connsiteY8" fmla="*/ 4038179 h 4038179"/>
              <a:gd name="connsiteX9" fmla="*/ 279954 w 5399125"/>
              <a:gd name="connsiteY9" fmla="*/ 4037026 h 4038179"/>
              <a:gd name="connsiteX10" fmla="*/ 279954 w 5399125"/>
              <a:gd name="connsiteY10" fmla="*/ 4037774 h 4038179"/>
              <a:gd name="connsiteX11" fmla="*/ 0 w 5399125"/>
              <a:gd name="connsiteY11" fmla="*/ 4037774 h 4038179"/>
              <a:gd name="connsiteX12" fmla="*/ 0 w 5399125"/>
              <a:gd name="connsiteY12" fmla="*/ 3209096 h 4038179"/>
              <a:gd name="connsiteX13" fmla="*/ 3006263 w 5399125"/>
              <a:gd name="connsiteY13" fmla="*/ 512760 h 4038179"/>
              <a:gd name="connsiteX14" fmla="*/ 4345546 w 5399125"/>
              <a:gd name="connsiteY14" fmla="*/ 0 h 403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399125" h="4038179">
                <a:moveTo>
                  <a:pt x="4345546" y="0"/>
                </a:moveTo>
                <a:cubicBezTo>
                  <a:pt x="4345546" y="0"/>
                  <a:pt x="4990691" y="10281"/>
                  <a:pt x="5399125" y="251239"/>
                </a:cubicBezTo>
                <a:lnTo>
                  <a:pt x="5233468" y="1019006"/>
                </a:lnTo>
                <a:lnTo>
                  <a:pt x="5237404" y="1021583"/>
                </a:lnTo>
                <a:lnTo>
                  <a:pt x="4729628" y="1159051"/>
                </a:lnTo>
                <a:cubicBezTo>
                  <a:pt x="4729628" y="1159051"/>
                  <a:pt x="4725958" y="1157512"/>
                  <a:pt x="4719536" y="1156126"/>
                </a:cubicBezTo>
                <a:cubicBezTo>
                  <a:pt x="4452116" y="1088547"/>
                  <a:pt x="4168413" y="1159821"/>
                  <a:pt x="3962000" y="1342701"/>
                </a:cubicBezTo>
                <a:lnTo>
                  <a:pt x="915340" y="4038179"/>
                </a:lnTo>
                <a:lnTo>
                  <a:pt x="283486" y="4038179"/>
                </a:lnTo>
                <a:lnTo>
                  <a:pt x="279954" y="4037026"/>
                </a:lnTo>
                <a:lnTo>
                  <a:pt x="279954" y="4037774"/>
                </a:lnTo>
                <a:lnTo>
                  <a:pt x="0" y="4037774"/>
                </a:lnTo>
                <a:lnTo>
                  <a:pt x="0" y="3209096"/>
                </a:lnTo>
                <a:lnTo>
                  <a:pt x="3006263" y="512760"/>
                </a:lnTo>
                <a:cubicBezTo>
                  <a:pt x="3374453" y="182261"/>
                  <a:pt x="3851126" y="0"/>
                  <a:pt x="4345546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AC876119-0DE7-4E9E-BA84-51DAFE28345D}"/>
              </a:ext>
            </a:extLst>
          </p:cNvPr>
          <p:cNvSpPr/>
          <p:nvPr/>
        </p:nvSpPr>
        <p:spPr>
          <a:xfrm>
            <a:off x="9240031" y="3687603"/>
            <a:ext cx="2035059" cy="1721040"/>
          </a:xfrm>
          <a:custGeom>
            <a:avLst/>
            <a:gdLst>
              <a:gd name="connsiteX0" fmla="*/ 965377 w 2035059"/>
              <a:gd name="connsiteY0" fmla="*/ 0 h 1721040"/>
              <a:gd name="connsiteX1" fmla="*/ 1219243 w 2035059"/>
              <a:gd name="connsiteY1" fmla="*/ 342640 h 1721040"/>
              <a:gd name="connsiteX2" fmla="*/ 1221035 w 2035059"/>
              <a:gd name="connsiteY2" fmla="*/ 339872 h 1721040"/>
              <a:gd name="connsiteX3" fmla="*/ 2035059 w 2035059"/>
              <a:gd name="connsiteY3" fmla="*/ 262701 h 1721040"/>
              <a:gd name="connsiteX4" fmla="*/ 328436 w 2035059"/>
              <a:gd name="connsiteY4" fmla="*/ 1721040 h 1721040"/>
              <a:gd name="connsiteX5" fmla="*/ 854 w 2035059"/>
              <a:gd name="connsiteY5" fmla="*/ 1007301 h 1721040"/>
              <a:gd name="connsiteX6" fmla="*/ 6 w 2035059"/>
              <a:gd name="connsiteY6" fmla="*/ 1007256 h 1721040"/>
              <a:gd name="connsiteX7" fmla="*/ 535 w 2035059"/>
              <a:gd name="connsiteY7" fmla="*/ 1006607 h 1721040"/>
              <a:gd name="connsiteX8" fmla="*/ 0 w 2035059"/>
              <a:gd name="connsiteY8" fmla="*/ 1005441 h 1721040"/>
              <a:gd name="connsiteX9" fmla="*/ 1507 w 2035059"/>
              <a:gd name="connsiteY9" fmla="*/ 1004024 h 1721040"/>
              <a:gd name="connsiteX10" fmla="*/ 2595 w 2035059"/>
              <a:gd name="connsiteY10" fmla="*/ 1004082 h 1721040"/>
              <a:gd name="connsiteX11" fmla="*/ 328384 w 2035059"/>
              <a:gd name="connsiteY11" fmla="*/ 604653 h 1721040"/>
              <a:gd name="connsiteX12" fmla="*/ 965377 w 2035059"/>
              <a:gd name="connsiteY12" fmla="*/ 0 h 1721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35059" h="1721040">
                <a:moveTo>
                  <a:pt x="965377" y="0"/>
                </a:moveTo>
                <a:lnTo>
                  <a:pt x="1219243" y="342640"/>
                </a:lnTo>
                <a:lnTo>
                  <a:pt x="1221035" y="339872"/>
                </a:lnTo>
                <a:lnTo>
                  <a:pt x="2035059" y="262701"/>
                </a:lnTo>
                <a:cubicBezTo>
                  <a:pt x="1814689" y="1037039"/>
                  <a:pt x="1146793" y="1622602"/>
                  <a:pt x="328436" y="1721040"/>
                </a:cubicBezTo>
                <a:lnTo>
                  <a:pt x="854" y="1007301"/>
                </a:lnTo>
                <a:lnTo>
                  <a:pt x="6" y="1007256"/>
                </a:lnTo>
                <a:lnTo>
                  <a:pt x="535" y="1006607"/>
                </a:lnTo>
                <a:lnTo>
                  <a:pt x="0" y="1005441"/>
                </a:lnTo>
                <a:lnTo>
                  <a:pt x="1507" y="1004024"/>
                </a:lnTo>
                <a:lnTo>
                  <a:pt x="2595" y="1004082"/>
                </a:lnTo>
                <a:lnTo>
                  <a:pt x="328384" y="604653"/>
                </a:lnTo>
                <a:cubicBezTo>
                  <a:pt x="628135" y="522362"/>
                  <a:pt x="867643" y="293896"/>
                  <a:pt x="965377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BDCCEE98-1FBB-4CD1-85B4-5CB1AB02845F}"/>
              </a:ext>
            </a:extLst>
          </p:cNvPr>
          <p:cNvSpPr/>
          <p:nvPr/>
        </p:nvSpPr>
        <p:spPr>
          <a:xfrm>
            <a:off x="7476818" y="3614136"/>
            <a:ext cx="1871220" cy="1794085"/>
          </a:xfrm>
          <a:custGeom>
            <a:avLst/>
            <a:gdLst>
              <a:gd name="connsiteX0" fmla="*/ 587739 w 1871220"/>
              <a:gd name="connsiteY0" fmla="*/ 0 h 1794085"/>
              <a:gd name="connsiteX1" fmla="*/ 589918 w 1871220"/>
              <a:gd name="connsiteY1" fmla="*/ 683 h 1794085"/>
              <a:gd name="connsiteX2" fmla="*/ 590647 w 1871220"/>
              <a:gd name="connsiteY2" fmla="*/ 0 h 1794085"/>
              <a:gd name="connsiteX3" fmla="*/ 591427 w 1871220"/>
              <a:gd name="connsiteY3" fmla="*/ 0 h 1794085"/>
              <a:gd name="connsiteX4" fmla="*/ 591753 w 1871220"/>
              <a:gd name="connsiteY4" fmla="*/ 1257 h 1794085"/>
              <a:gd name="connsiteX5" fmla="*/ 1014598 w 1871220"/>
              <a:gd name="connsiteY5" fmla="*/ 133700 h 1794085"/>
              <a:gd name="connsiteX6" fmla="*/ 1825676 w 1871220"/>
              <a:gd name="connsiteY6" fmla="*/ 691320 h 1794085"/>
              <a:gd name="connsiteX7" fmla="*/ 1532642 w 1871220"/>
              <a:gd name="connsiteY7" fmla="*/ 1019504 h 1794085"/>
              <a:gd name="connsiteX8" fmla="*/ 1535440 w 1871220"/>
              <a:gd name="connsiteY8" fmla="*/ 1020469 h 1794085"/>
              <a:gd name="connsiteX9" fmla="*/ 1534747 w 1871220"/>
              <a:gd name="connsiteY9" fmla="*/ 1021964 h 1794085"/>
              <a:gd name="connsiteX10" fmla="*/ 1871220 w 1871220"/>
              <a:gd name="connsiteY10" fmla="*/ 1794085 h 1794085"/>
              <a:gd name="connsiteX11" fmla="*/ 0 w 1871220"/>
              <a:gd name="connsiteY11" fmla="*/ 552512 h 1794085"/>
              <a:gd name="connsiteX12" fmla="*/ 588308 w 1871220"/>
              <a:gd name="connsiteY12" fmla="*/ 2189 h 1794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71220" h="1794085">
                <a:moveTo>
                  <a:pt x="587739" y="0"/>
                </a:moveTo>
                <a:lnTo>
                  <a:pt x="589918" y="683"/>
                </a:lnTo>
                <a:lnTo>
                  <a:pt x="590647" y="0"/>
                </a:lnTo>
                <a:lnTo>
                  <a:pt x="591427" y="0"/>
                </a:lnTo>
                <a:lnTo>
                  <a:pt x="591753" y="1257"/>
                </a:lnTo>
                <a:lnTo>
                  <a:pt x="1014598" y="133700"/>
                </a:lnTo>
                <a:cubicBezTo>
                  <a:pt x="1152720" y="451085"/>
                  <a:pt x="1462032" y="675163"/>
                  <a:pt x="1825676" y="691320"/>
                </a:cubicBezTo>
                <a:lnTo>
                  <a:pt x="1532642" y="1019504"/>
                </a:lnTo>
                <a:lnTo>
                  <a:pt x="1535440" y="1020469"/>
                </a:lnTo>
                <a:lnTo>
                  <a:pt x="1534747" y="1021964"/>
                </a:lnTo>
                <a:lnTo>
                  <a:pt x="1871220" y="1794085"/>
                </a:lnTo>
                <a:cubicBezTo>
                  <a:pt x="1029258" y="1794085"/>
                  <a:pt x="307798" y="1282023"/>
                  <a:pt x="0" y="552512"/>
                </a:cubicBezTo>
                <a:lnTo>
                  <a:pt x="588308" y="2189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DCDD946A-1CB3-4DE3-947E-4E2624D64724}"/>
              </a:ext>
            </a:extLst>
          </p:cNvPr>
          <p:cNvSpPr/>
          <p:nvPr/>
        </p:nvSpPr>
        <p:spPr>
          <a:xfrm>
            <a:off x="9901243" y="1709879"/>
            <a:ext cx="1489083" cy="2129085"/>
          </a:xfrm>
          <a:custGeom>
            <a:avLst/>
            <a:gdLst>
              <a:gd name="connsiteX0" fmla="*/ 616277 w 1489083"/>
              <a:gd name="connsiteY0" fmla="*/ 0 h 2129085"/>
              <a:gd name="connsiteX1" fmla="*/ 1489083 w 1489083"/>
              <a:gd name="connsiteY1" fmla="*/ 1666995 h 2129085"/>
              <a:gd name="connsiteX2" fmla="*/ 1454579 w 1489083"/>
              <a:gd name="connsiteY2" fmla="*/ 2039486 h 2129085"/>
              <a:gd name="connsiteX3" fmla="*/ 679710 w 1489083"/>
              <a:gd name="connsiteY3" fmla="*/ 2128723 h 2129085"/>
              <a:gd name="connsiteX4" fmla="*/ 679590 w 1489083"/>
              <a:gd name="connsiteY4" fmla="*/ 2129085 h 2129085"/>
              <a:gd name="connsiteX5" fmla="*/ 679354 w 1489083"/>
              <a:gd name="connsiteY5" fmla="*/ 2128764 h 2129085"/>
              <a:gd name="connsiteX6" fmla="*/ 676562 w 1489083"/>
              <a:gd name="connsiteY6" fmla="*/ 2129085 h 2129085"/>
              <a:gd name="connsiteX7" fmla="*/ 675827 w 1489083"/>
              <a:gd name="connsiteY7" fmla="*/ 2127607 h 2129085"/>
              <a:gd name="connsiteX8" fmla="*/ 676665 w 1489083"/>
              <a:gd name="connsiteY8" fmla="*/ 2125093 h 2129085"/>
              <a:gd name="connsiteX9" fmla="*/ 389396 w 1489083"/>
              <a:gd name="connsiteY9" fmla="*/ 1733062 h 2129085"/>
              <a:gd name="connsiteX10" fmla="*/ 392337 w 1489083"/>
              <a:gd name="connsiteY10" fmla="*/ 1668441 h 2129085"/>
              <a:gd name="connsiteX11" fmla="*/ 0 w 1489083"/>
              <a:gd name="connsiteY11" fmla="*/ 909504 h 2129085"/>
              <a:gd name="connsiteX12" fmla="*/ 432065 w 1489083"/>
              <a:gd name="connsiteY12" fmla="*/ 802778 h 2129085"/>
              <a:gd name="connsiteX13" fmla="*/ 430424 w 1489083"/>
              <a:gd name="connsiteY13" fmla="*/ 800772 h 2129085"/>
              <a:gd name="connsiteX14" fmla="*/ 431159 w 1489083"/>
              <a:gd name="connsiteY14" fmla="*/ 801561 h 2129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89083" h="2129085">
                <a:moveTo>
                  <a:pt x="616277" y="0"/>
                </a:moveTo>
                <a:cubicBezTo>
                  <a:pt x="1143793" y="366577"/>
                  <a:pt x="1489083" y="976422"/>
                  <a:pt x="1489083" y="1666995"/>
                </a:cubicBezTo>
                <a:cubicBezTo>
                  <a:pt x="1489083" y="1794050"/>
                  <a:pt x="1477320" y="1918937"/>
                  <a:pt x="1454579" y="2039486"/>
                </a:cubicBezTo>
                <a:lnTo>
                  <a:pt x="679710" y="2128723"/>
                </a:lnTo>
                <a:lnTo>
                  <a:pt x="679590" y="2129085"/>
                </a:lnTo>
                <a:lnTo>
                  <a:pt x="679354" y="2128764"/>
                </a:lnTo>
                <a:lnTo>
                  <a:pt x="676562" y="2129085"/>
                </a:lnTo>
                <a:lnTo>
                  <a:pt x="675827" y="2127607"/>
                </a:lnTo>
                <a:lnTo>
                  <a:pt x="676665" y="2125093"/>
                </a:lnTo>
                <a:lnTo>
                  <a:pt x="389396" y="1733062"/>
                </a:lnTo>
                <a:cubicBezTo>
                  <a:pt x="390849" y="1711808"/>
                  <a:pt x="392337" y="1690493"/>
                  <a:pt x="392337" y="1668441"/>
                </a:cubicBezTo>
                <a:cubicBezTo>
                  <a:pt x="392337" y="1355468"/>
                  <a:pt x="236572" y="1078491"/>
                  <a:pt x="0" y="909504"/>
                </a:cubicBezTo>
                <a:lnTo>
                  <a:pt x="432065" y="802778"/>
                </a:lnTo>
                <a:lnTo>
                  <a:pt x="430424" y="800772"/>
                </a:lnTo>
                <a:lnTo>
                  <a:pt x="431159" y="801561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1953C641-E2A4-4513-9A01-D3700A8CE44D}"/>
              </a:ext>
            </a:extLst>
          </p:cNvPr>
          <p:cNvSpPr/>
          <p:nvPr/>
        </p:nvSpPr>
        <p:spPr>
          <a:xfrm>
            <a:off x="10331667" y="1709879"/>
            <a:ext cx="1058659" cy="21290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8124"/>
                </a:moveTo>
                <a:cubicBezTo>
                  <a:pt x="4197" y="10457"/>
                  <a:pt x="6760" y="13528"/>
                  <a:pt x="6760" y="16904"/>
                </a:cubicBezTo>
                <a:cubicBezTo>
                  <a:pt x="6760" y="18552"/>
                  <a:pt x="6131" y="20124"/>
                  <a:pt x="5007" y="21585"/>
                </a:cubicBezTo>
                <a:lnTo>
                  <a:pt x="5022" y="21600"/>
                </a:lnTo>
                <a:lnTo>
                  <a:pt x="20896" y="20691"/>
                </a:lnTo>
                <a:cubicBezTo>
                  <a:pt x="21360" y="19468"/>
                  <a:pt x="21600" y="18201"/>
                  <a:pt x="21600" y="16912"/>
                </a:cubicBezTo>
                <a:cubicBezTo>
                  <a:pt x="21600" y="9906"/>
                  <a:pt x="14555" y="3719"/>
                  <a:pt x="3792" y="0"/>
                </a:cubicBezTo>
                <a:lnTo>
                  <a:pt x="15" y="8132"/>
                </a:lnTo>
                <a:lnTo>
                  <a:pt x="0" y="8124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Sword Cycles – Slide Template</a:t>
            </a:r>
          </a:p>
        </p:txBody>
      </p:sp>
      <p:sp>
        <p:nvSpPr>
          <p:cNvPr id="648" name="Shape">
            <a:extLst>
              <a:ext uri="{FF2B5EF4-FFF2-40B4-BE49-F238E27FC236}">
                <a16:creationId xmlns:a16="http://schemas.microsoft.com/office/drawing/2014/main" id="{BEE81C23-23C2-564F-BBCC-4089352FE061}"/>
              </a:ext>
            </a:extLst>
          </p:cNvPr>
          <p:cNvSpPr/>
          <p:nvPr/>
        </p:nvSpPr>
        <p:spPr>
          <a:xfrm>
            <a:off x="1525959" y="2952935"/>
            <a:ext cx="765536" cy="1326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530" y="7499"/>
                </a:moveTo>
                <a:cubicBezTo>
                  <a:pt x="10530" y="7140"/>
                  <a:pt x="10572" y="6793"/>
                  <a:pt x="10613" y="6447"/>
                </a:cubicBezTo>
                <a:lnTo>
                  <a:pt x="2425" y="0"/>
                </a:lnTo>
                <a:cubicBezTo>
                  <a:pt x="891" y="2332"/>
                  <a:pt x="0" y="4856"/>
                  <a:pt x="0" y="7511"/>
                </a:cubicBezTo>
                <a:cubicBezTo>
                  <a:pt x="0" y="12929"/>
                  <a:pt x="3545" y="17856"/>
                  <a:pt x="9349" y="21600"/>
                </a:cubicBezTo>
                <a:lnTo>
                  <a:pt x="21600" y="19854"/>
                </a:lnTo>
                <a:cubicBezTo>
                  <a:pt x="14904" y="17103"/>
                  <a:pt x="10530" y="12606"/>
                  <a:pt x="10530" y="7499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49" name="Shape">
            <a:extLst>
              <a:ext uri="{FF2B5EF4-FFF2-40B4-BE49-F238E27FC236}">
                <a16:creationId xmlns:a16="http://schemas.microsoft.com/office/drawing/2014/main" id="{FCE3353D-B2CE-A54B-B906-67772A6C153D}"/>
              </a:ext>
            </a:extLst>
          </p:cNvPr>
          <p:cNvSpPr/>
          <p:nvPr/>
        </p:nvSpPr>
        <p:spPr>
          <a:xfrm>
            <a:off x="1987543" y="1410120"/>
            <a:ext cx="4953918" cy="3219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915" extrusionOk="0">
                <a:moveTo>
                  <a:pt x="6986" y="18741"/>
                </a:moveTo>
                <a:lnTo>
                  <a:pt x="21600" y="0"/>
                </a:lnTo>
                <a:lnTo>
                  <a:pt x="18845" y="0"/>
                </a:lnTo>
                <a:lnTo>
                  <a:pt x="5561" y="17510"/>
                </a:lnTo>
                <a:cubicBezTo>
                  <a:pt x="4661" y="18698"/>
                  <a:pt x="3424" y="19161"/>
                  <a:pt x="2258" y="18722"/>
                </a:cubicBezTo>
                <a:cubicBezTo>
                  <a:pt x="2230" y="18713"/>
                  <a:pt x="2214" y="18703"/>
                  <a:pt x="2214" y="18703"/>
                </a:cubicBezTo>
                <a:lnTo>
                  <a:pt x="0" y="19596"/>
                </a:lnTo>
                <a:cubicBezTo>
                  <a:pt x="0" y="19596"/>
                  <a:pt x="160" y="19758"/>
                  <a:pt x="445" y="19977"/>
                </a:cubicBezTo>
                <a:cubicBezTo>
                  <a:pt x="2582" y="21600"/>
                  <a:pt x="5170" y="21070"/>
                  <a:pt x="6986" y="1874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51" name="Shape">
            <a:extLst>
              <a:ext uri="{FF2B5EF4-FFF2-40B4-BE49-F238E27FC236}">
                <a16:creationId xmlns:a16="http://schemas.microsoft.com/office/drawing/2014/main" id="{26BEC51F-866C-8B4C-95DE-4D37C1E9A683}"/>
              </a:ext>
            </a:extLst>
          </p:cNvPr>
          <p:cNvSpPr/>
          <p:nvPr/>
        </p:nvSpPr>
        <p:spPr>
          <a:xfrm>
            <a:off x="7476819" y="3614136"/>
            <a:ext cx="1871220" cy="17940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24" y="12286"/>
                </a:moveTo>
                <a:cubicBezTo>
                  <a:pt x="12161" y="10738"/>
                  <a:pt x="7878" y="5971"/>
                  <a:pt x="6827" y="0"/>
                </a:cubicBezTo>
                <a:lnTo>
                  <a:pt x="6818" y="0"/>
                </a:lnTo>
                <a:lnTo>
                  <a:pt x="0" y="6652"/>
                </a:lnTo>
                <a:cubicBezTo>
                  <a:pt x="3553" y="15435"/>
                  <a:pt x="11881" y="21600"/>
                  <a:pt x="21600" y="21600"/>
                </a:cubicBezTo>
                <a:lnTo>
                  <a:pt x="17716" y="12304"/>
                </a:lnTo>
                <a:lnTo>
                  <a:pt x="17724" y="12286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52" name="Shape">
            <a:extLst>
              <a:ext uri="{FF2B5EF4-FFF2-40B4-BE49-F238E27FC236}">
                <a16:creationId xmlns:a16="http://schemas.microsoft.com/office/drawing/2014/main" id="{5E2911C0-13AD-7444-9E37-38951E8FA176}"/>
              </a:ext>
            </a:extLst>
          </p:cNvPr>
          <p:cNvSpPr/>
          <p:nvPr/>
        </p:nvSpPr>
        <p:spPr>
          <a:xfrm>
            <a:off x="9240031" y="3950304"/>
            <a:ext cx="2035059" cy="14583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960" y="1143"/>
                </a:moveTo>
                <a:cubicBezTo>
                  <a:pt x="10597" y="7051"/>
                  <a:pt x="6082" y="11045"/>
                  <a:pt x="889" y="11045"/>
                </a:cubicBezTo>
                <a:cubicBezTo>
                  <a:pt x="593" y="11045"/>
                  <a:pt x="304" y="11012"/>
                  <a:pt x="16" y="10980"/>
                </a:cubicBezTo>
                <a:lnTo>
                  <a:pt x="0" y="11001"/>
                </a:lnTo>
                <a:lnTo>
                  <a:pt x="3486" y="21600"/>
                </a:lnTo>
                <a:cubicBezTo>
                  <a:pt x="12172" y="20142"/>
                  <a:pt x="19261" y="11469"/>
                  <a:pt x="21600" y="0"/>
                </a:cubicBezTo>
                <a:lnTo>
                  <a:pt x="12960" y="1143"/>
                </a:lnTo>
                <a:lnTo>
                  <a:pt x="12960" y="114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58" name="Shape">
            <a:extLst>
              <a:ext uri="{FF2B5EF4-FFF2-40B4-BE49-F238E27FC236}">
                <a16:creationId xmlns:a16="http://schemas.microsoft.com/office/drawing/2014/main" id="{5A457347-6390-894C-A5C5-F54F266560D8}"/>
              </a:ext>
            </a:extLst>
          </p:cNvPr>
          <p:cNvSpPr/>
          <p:nvPr/>
        </p:nvSpPr>
        <p:spPr>
          <a:xfrm>
            <a:off x="4905454" y="1410114"/>
            <a:ext cx="5399125" cy="40377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0" y="21596"/>
                </a:moveTo>
                <a:lnTo>
                  <a:pt x="14528" y="6162"/>
                </a:lnTo>
                <a:cubicBezTo>
                  <a:pt x="16195" y="4245"/>
                  <a:pt x="18570" y="3808"/>
                  <a:pt x="20527" y="5145"/>
                </a:cubicBezTo>
                <a:cubicBezTo>
                  <a:pt x="20789" y="5325"/>
                  <a:pt x="20936" y="5459"/>
                  <a:pt x="20936" y="5459"/>
                </a:cubicBezTo>
                <a:lnTo>
                  <a:pt x="21600" y="1344"/>
                </a:lnTo>
                <a:cubicBezTo>
                  <a:pt x="19966" y="55"/>
                  <a:pt x="17385" y="0"/>
                  <a:pt x="17385" y="0"/>
                </a:cubicBezTo>
                <a:cubicBezTo>
                  <a:pt x="15407" y="0"/>
                  <a:pt x="13500" y="975"/>
                  <a:pt x="12027" y="2743"/>
                </a:cubicBezTo>
                <a:lnTo>
                  <a:pt x="0" y="17167"/>
                </a:lnTo>
                <a:lnTo>
                  <a:pt x="0" y="21600"/>
                </a:lnTo>
                <a:lnTo>
                  <a:pt x="1120" y="216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8E4A4C-ACC6-B741-92CD-049EF419424A}"/>
              </a:ext>
            </a:extLst>
          </p:cNvPr>
          <p:cNvSpPr txBox="1"/>
          <p:nvPr/>
        </p:nvSpPr>
        <p:spPr>
          <a:xfrm>
            <a:off x="2002763" y="231572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02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FF7B5A1-8E42-D348-BA06-329DA46D4E37}"/>
              </a:ext>
            </a:extLst>
          </p:cNvPr>
          <p:cNvSpPr txBox="1"/>
          <p:nvPr/>
        </p:nvSpPr>
        <p:spPr>
          <a:xfrm>
            <a:off x="3353581" y="2398851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01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92ED4EE-F239-6B4D-A384-BFACBFA841E5}"/>
              </a:ext>
            </a:extLst>
          </p:cNvPr>
          <p:cNvSpPr txBox="1"/>
          <p:nvPr/>
        </p:nvSpPr>
        <p:spPr>
          <a:xfrm>
            <a:off x="1539448" y="353146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2867D5D-044A-7F46-857C-F2C5469639F0}"/>
              </a:ext>
            </a:extLst>
          </p:cNvPr>
          <p:cNvSpPr txBox="1"/>
          <p:nvPr/>
        </p:nvSpPr>
        <p:spPr>
          <a:xfrm>
            <a:off x="8335103" y="397826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04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69467F5-76D7-4F4E-A3D4-40114F33531B}"/>
              </a:ext>
            </a:extLst>
          </p:cNvPr>
          <p:cNvSpPr txBox="1"/>
          <p:nvPr/>
        </p:nvSpPr>
        <p:spPr>
          <a:xfrm>
            <a:off x="9754380" y="408217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05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782B06A-5752-2D4C-8706-BC4563426B55}"/>
              </a:ext>
            </a:extLst>
          </p:cNvPr>
          <p:cNvSpPr txBox="1"/>
          <p:nvPr/>
        </p:nvSpPr>
        <p:spPr>
          <a:xfrm>
            <a:off x="10201189" y="284565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06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75F2EFD-C9F2-B743-903C-1BCBE281BD4C}"/>
              </a:ext>
            </a:extLst>
          </p:cNvPr>
          <p:cNvSpPr txBox="1"/>
          <p:nvPr/>
        </p:nvSpPr>
        <p:spPr>
          <a:xfrm rot="19101943">
            <a:off x="3735797" y="2862118"/>
            <a:ext cx="34903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LOREM IPSUM DOLOR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D1FE8E5-7CB0-9446-98B9-3C1844B5413D}"/>
              </a:ext>
            </a:extLst>
          </p:cNvPr>
          <p:cNvSpPr txBox="1"/>
          <p:nvPr/>
        </p:nvSpPr>
        <p:spPr>
          <a:xfrm rot="19101943">
            <a:off x="5437597" y="2862118"/>
            <a:ext cx="34903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LOREM IPSUM DOLOR</a:t>
            </a:r>
          </a:p>
        </p:txBody>
      </p:sp>
      <p:sp>
        <p:nvSpPr>
          <p:cNvPr id="3" name="Graphic 7" descr="Hourglass">
            <a:extLst>
              <a:ext uri="{FF2B5EF4-FFF2-40B4-BE49-F238E27FC236}">
                <a16:creationId xmlns:a16="http://schemas.microsoft.com/office/drawing/2014/main" id="{899736D0-434F-0146-BCBA-2D7095EC58F1}"/>
              </a:ext>
            </a:extLst>
          </p:cNvPr>
          <p:cNvSpPr/>
          <p:nvPr/>
        </p:nvSpPr>
        <p:spPr>
          <a:xfrm>
            <a:off x="3679393" y="1955688"/>
            <a:ext cx="210221" cy="300315"/>
          </a:xfrm>
          <a:custGeom>
            <a:avLst/>
            <a:gdLst>
              <a:gd name="connsiteX0" fmla="*/ 126132 w 210220"/>
              <a:gd name="connsiteY0" fmla="*/ 170053 h 300315"/>
              <a:gd name="connsiteX1" fmla="*/ 159918 w 210220"/>
              <a:gd name="connsiteY1" fmla="*/ 217728 h 300315"/>
              <a:gd name="connsiteX2" fmla="*/ 50303 w 210220"/>
              <a:gd name="connsiteY2" fmla="*/ 217728 h 300315"/>
              <a:gd name="connsiteX3" fmla="*/ 84088 w 210220"/>
              <a:gd name="connsiteY3" fmla="*/ 170053 h 300315"/>
              <a:gd name="connsiteX4" fmla="*/ 93848 w 210220"/>
              <a:gd name="connsiteY4" fmla="*/ 150158 h 300315"/>
              <a:gd name="connsiteX5" fmla="*/ 84088 w 210220"/>
              <a:gd name="connsiteY5" fmla="*/ 130262 h 300315"/>
              <a:gd name="connsiteX6" fmla="*/ 32659 w 210220"/>
              <a:gd name="connsiteY6" fmla="*/ 22524 h 300315"/>
              <a:gd name="connsiteX7" fmla="*/ 177937 w 210220"/>
              <a:gd name="connsiteY7" fmla="*/ 22524 h 300315"/>
              <a:gd name="connsiteX8" fmla="*/ 126508 w 210220"/>
              <a:gd name="connsiteY8" fmla="*/ 130262 h 300315"/>
              <a:gd name="connsiteX9" fmla="*/ 116372 w 210220"/>
              <a:gd name="connsiteY9" fmla="*/ 150158 h 300315"/>
              <a:gd name="connsiteX10" fmla="*/ 126132 w 210220"/>
              <a:gd name="connsiteY10" fmla="*/ 170053 h 300315"/>
              <a:gd name="connsiteX11" fmla="*/ 200085 w 210220"/>
              <a:gd name="connsiteY11" fmla="*/ 22524 h 300315"/>
              <a:gd name="connsiteX12" fmla="*/ 210221 w 210220"/>
              <a:gd name="connsiteY12" fmla="*/ 22524 h 300315"/>
              <a:gd name="connsiteX13" fmla="*/ 210221 w 210220"/>
              <a:gd name="connsiteY13" fmla="*/ 0 h 300315"/>
              <a:gd name="connsiteX14" fmla="*/ 0 w 210220"/>
              <a:gd name="connsiteY14" fmla="*/ 0 h 300315"/>
              <a:gd name="connsiteX15" fmla="*/ 0 w 210220"/>
              <a:gd name="connsiteY15" fmla="*/ 22524 h 300315"/>
              <a:gd name="connsiteX16" fmla="*/ 9760 w 210220"/>
              <a:gd name="connsiteY16" fmla="*/ 22524 h 300315"/>
              <a:gd name="connsiteX17" fmla="*/ 72826 w 210220"/>
              <a:gd name="connsiteY17" fmla="*/ 150158 h 300315"/>
              <a:gd name="connsiteX18" fmla="*/ 9760 w 210220"/>
              <a:gd name="connsiteY18" fmla="*/ 277791 h 300315"/>
              <a:gd name="connsiteX19" fmla="*/ 0 w 210220"/>
              <a:gd name="connsiteY19" fmla="*/ 277791 h 300315"/>
              <a:gd name="connsiteX20" fmla="*/ 0 w 210220"/>
              <a:gd name="connsiteY20" fmla="*/ 300315 h 300315"/>
              <a:gd name="connsiteX21" fmla="*/ 210221 w 210220"/>
              <a:gd name="connsiteY21" fmla="*/ 300315 h 300315"/>
              <a:gd name="connsiteX22" fmla="*/ 210221 w 210220"/>
              <a:gd name="connsiteY22" fmla="*/ 277791 h 300315"/>
              <a:gd name="connsiteX23" fmla="*/ 200085 w 210220"/>
              <a:gd name="connsiteY23" fmla="*/ 277791 h 300315"/>
              <a:gd name="connsiteX24" fmla="*/ 137019 w 210220"/>
              <a:gd name="connsiteY24" fmla="*/ 150158 h 300315"/>
              <a:gd name="connsiteX25" fmla="*/ 200085 w 210220"/>
              <a:gd name="connsiteY25" fmla="*/ 22524 h 300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10220" h="300315">
                <a:moveTo>
                  <a:pt x="126132" y="170053"/>
                </a:moveTo>
                <a:cubicBezTo>
                  <a:pt x="138896" y="180189"/>
                  <a:pt x="150908" y="197833"/>
                  <a:pt x="159918" y="217728"/>
                </a:cubicBezTo>
                <a:lnTo>
                  <a:pt x="50303" y="217728"/>
                </a:lnTo>
                <a:cubicBezTo>
                  <a:pt x="59688" y="197833"/>
                  <a:pt x="71325" y="179814"/>
                  <a:pt x="84088" y="170053"/>
                </a:cubicBezTo>
                <a:cubicBezTo>
                  <a:pt x="90095" y="165173"/>
                  <a:pt x="93848" y="158041"/>
                  <a:pt x="93848" y="150158"/>
                </a:cubicBezTo>
                <a:cubicBezTo>
                  <a:pt x="93848" y="142274"/>
                  <a:pt x="90095" y="135142"/>
                  <a:pt x="84088" y="130262"/>
                </a:cubicBezTo>
                <a:cubicBezTo>
                  <a:pt x="58561" y="110366"/>
                  <a:pt x="36413" y="59312"/>
                  <a:pt x="32659" y="22524"/>
                </a:cubicBezTo>
                <a:lnTo>
                  <a:pt x="177937" y="22524"/>
                </a:lnTo>
                <a:cubicBezTo>
                  <a:pt x="173807" y="59312"/>
                  <a:pt x="152034" y="110366"/>
                  <a:pt x="126508" y="130262"/>
                </a:cubicBezTo>
                <a:cubicBezTo>
                  <a:pt x="120126" y="135142"/>
                  <a:pt x="116372" y="142274"/>
                  <a:pt x="116372" y="150158"/>
                </a:cubicBezTo>
                <a:cubicBezTo>
                  <a:pt x="116372" y="158041"/>
                  <a:pt x="120126" y="165173"/>
                  <a:pt x="126132" y="170053"/>
                </a:cubicBezTo>
                <a:close/>
                <a:moveTo>
                  <a:pt x="200085" y="22524"/>
                </a:moveTo>
                <a:lnTo>
                  <a:pt x="210221" y="22524"/>
                </a:lnTo>
                <a:lnTo>
                  <a:pt x="210221" y="0"/>
                </a:lnTo>
                <a:lnTo>
                  <a:pt x="0" y="0"/>
                </a:lnTo>
                <a:lnTo>
                  <a:pt x="0" y="22524"/>
                </a:lnTo>
                <a:lnTo>
                  <a:pt x="9760" y="22524"/>
                </a:lnTo>
                <a:cubicBezTo>
                  <a:pt x="13890" y="64192"/>
                  <a:pt x="37915" y="125006"/>
                  <a:pt x="72826" y="150158"/>
                </a:cubicBezTo>
                <a:cubicBezTo>
                  <a:pt x="37915" y="175309"/>
                  <a:pt x="13514" y="236123"/>
                  <a:pt x="9760" y="277791"/>
                </a:cubicBezTo>
                <a:lnTo>
                  <a:pt x="0" y="277791"/>
                </a:lnTo>
                <a:lnTo>
                  <a:pt x="0" y="300315"/>
                </a:lnTo>
                <a:lnTo>
                  <a:pt x="210221" y="300315"/>
                </a:lnTo>
                <a:lnTo>
                  <a:pt x="210221" y="277791"/>
                </a:lnTo>
                <a:lnTo>
                  <a:pt x="200085" y="277791"/>
                </a:lnTo>
                <a:cubicBezTo>
                  <a:pt x="196331" y="236123"/>
                  <a:pt x="171930" y="175309"/>
                  <a:pt x="137019" y="150158"/>
                </a:cubicBezTo>
                <a:cubicBezTo>
                  <a:pt x="171930" y="125006"/>
                  <a:pt x="196331" y="64192"/>
                  <a:pt x="200085" y="22524"/>
                </a:cubicBezTo>
                <a:close/>
              </a:path>
            </a:pathLst>
          </a:custGeom>
          <a:solidFill>
            <a:schemeClr val="bg1"/>
          </a:solidFill>
          <a:ln w="367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DC5295EB-E49D-4747-98D1-6EC4A100AC5F}"/>
              </a:ext>
            </a:extLst>
          </p:cNvPr>
          <p:cNvSpPr/>
          <p:nvPr/>
        </p:nvSpPr>
        <p:spPr>
          <a:xfrm>
            <a:off x="1072889" y="3710899"/>
            <a:ext cx="296562" cy="296561"/>
          </a:xfrm>
          <a:custGeom>
            <a:avLst/>
            <a:gdLst>
              <a:gd name="connsiteX0" fmla="*/ 142651 w 296562"/>
              <a:gd name="connsiteY0" fmla="*/ 63817 h 296561"/>
              <a:gd name="connsiteX1" fmla="*/ 185070 w 296562"/>
              <a:gd name="connsiteY1" fmla="*/ 74328 h 296561"/>
              <a:gd name="connsiteX2" fmla="*/ 168177 w 296562"/>
              <a:gd name="connsiteY2" fmla="*/ 91221 h 296561"/>
              <a:gd name="connsiteX3" fmla="*/ 142651 w 296562"/>
              <a:gd name="connsiteY3" fmla="*/ 86341 h 296561"/>
              <a:gd name="connsiteX4" fmla="*/ 75080 w 296562"/>
              <a:gd name="connsiteY4" fmla="*/ 153912 h 296561"/>
              <a:gd name="connsiteX5" fmla="*/ 142651 w 296562"/>
              <a:gd name="connsiteY5" fmla="*/ 221482 h 296561"/>
              <a:gd name="connsiteX6" fmla="*/ 210221 w 296562"/>
              <a:gd name="connsiteY6" fmla="*/ 153912 h 296561"/>
              <a:gd name="connsiteX7" fmla="*/ 205341 w 296562"/>
              <a:gd name="connsiteY7" fmla="*/ 128385 h 296561"/>
              <a:gd name="connsiteX8" fmla="*/ 222234 w 296562"/>
              <a:gd name="connsiteY8" fmla="*/ 111492 h 296561"/>
              <a:gd name="connsiteX9" fmla="*/ 232745 w 296562"/>
              <a:gd name="connsiteY9" fmla="*/ 153912 h 296561"/>
              <a:gd name="connsiteX10" fmla="*/ 142651 w 296562"/>
              <a:gd name="connsiteY10" fmla="*/ 244006 h 296561"/>
              <a:gd name="connsiteX11" fmla="*/ 52556 w 296562"/>
              <a:gd name="connsiteY11" fmla="*/ 153912 h 296561"/>
              <a:gd name="connsiteX12" fmla="*/ 142651 w 296562"/>
              <a:gd name="connsiteY12" fmla="*/ 63817 h 296561"/>
              <a:gd name="connsiteX13" fmla="*/ 142650 w 296562"/>
              <a:gd name="connsiteY13" fmla="*/ 11262 h 296561"/>
              <a:gd name="connsiteX14" fmla="*/ 209845 w 296562"/>
              <a:gd name="connsiteY14" fmla="*/ 27779 h 296561"/>
              <a:gd name="connsiteX15" fmla="*/ 207217 w 296562"/>
              <a:gd name="connsiteY15" fmla="*/ 30407 h 296561"/>
              <a:gd name="connsiteX16" fmla="*/ 201962 w 296562"/>
              <a:gd name="connsiteY16" fmla="*/ 35663 h 296561"/>
              <a:gd name="connsiteX17" fmla="*/ 203088 w 296562"/>
              <a:gd name="connsiteY17" fmla="*/ 43170 h 296561"/>
              <a:gd name="connsiteX18" fmla="*/ 203839 w 296562"/>
              <a:gd name="connsiteY18" fmla="*/ 50678 h 296561"/>
              <a:gd name="connsiteX19" fmla="*/ 142650 w 296562"/>
              <a:gd name="connsiteY19" fmla="*/ 33786 h 296561"/>
              <a:gd name="connsiteX20" fmla="*/ 22524 w 296562"/>
              <a:gd name="connsiteY20" fmla="*/ 153912 h 296561"/>
              <a:gd name="connsiteX21" fmla="*/ 142650 w 296562"/>
              <a:gd name="connsiteY21" fmla="*/ 274038 h 296561"/>
              <a:gd name="connsiteX22" fmla="*/ 262776 w 296562"/>
              <a:gd name="connsiteY22" fmla="*/ 153912 h 296561"/>
              <a:gd name="connsiteX23" fmla="*/ 245883 w 296562"/>
              <a:gd name="connsiteY23" fmla="*/ 92722 h 296561"/>
              <a:gd name="connsiteX24" fmla="*/ 253766 w 296562"/>
              <a:gd name="connsiteY24" fmla="*/ 93849 h 296561"/>
              <a:gd name="connsiteX25" fmla="*/ 260899 w 296562"/>
              <a:gd name="connsiteY25" fmla="*/ 94599 h 296561"/>
              <a:gd name="connsiteX26" fmla="*/ 265779 w 296562"/>
              <a:gd name="connsiteY26" fmla="*/ 89344 h 296561"/>
              <a:gd name="connsiteX27" fmla="*/ 268407 w 296562"/>
              <a:gd name="connsiteY27" fmla="*/ 87092 h 296561"/>
              <a:gd name="connsiteX28" fmla="*/ 285299 w 296562"/>
              <a:gd name="connsiteY28" fmla="*/ 153912 h 296561"/>
              <a:gd name="connsiteX29" fmla="*/ 142650 w 296562"/>
              <a:gd name="connsiteY29" fmla="*/ 296561 h 296561"/>
              <a:gd name="connsiteX30" fmla="*/ 0 w 296562"/>
              <a:gd name="connsiteY30" fmla="*/ 153912 h 296561"/>
              <a:gd name="connsiteX31" fmla="*/ 142650 w 296562"/>
              <a:gd name="connsiteY31" fmla="*/ 11262 h 296561"/>
              <a:gd name="connsiteX32" fmla="*/ 259023 w 296562"/>
              <a:gd name="connsiteY32" fmla="*/ 0 h 296561"/>
              <a:gd name="connsiteX33" fmla="*/ 262777 w 296562"/>
              <a:gd name="connsiteY33" fmla="*/ 33785 h 296561"/>
              <a:gd name="connsiteX34" fmla="*/ 296562 w 296562"/>
              <a:gd name="connsiteY34" fmla="*/ 37539 h 296561"/>
              <a:gd name="connsiteX35" fmla="*/ 255269 w 296562"/>
              <a:gd name="connsiteY35" fmla="*/ 78834 h 296561"/>
              <a:gd name="connsiteX36" fmla="*/ 235748 w 296562"/>
              <a:gd name="connsiteY36" fmla="*/ 76581 h 296561"/>
              <a:gd name="connsiteX37" fmla="*/ 175684 w 296562"/>
              <a:gd name="connsiteY37" fmla="*/ 136644 h 296561"/>
              <a:gd name="connsiteX38" fmla="*/ 179814 w 296562"/>
              <a:gd name="connsiteY38" fmla="*/ 153912 h 296561"/>
              <a:gd name="connsiteX39" fmla="*/ 142274 w 296562"/>
              <a:gd name="connsiteY39" fmla="*/ 191452 h 296561"/>
              <a:gd name="connsiteX40" fmla="*/ 104735 w 296562"/>
              <a:gd name="connsiteY40" fmla="*/ 153912 h 296561"/>
              <a:gd name="connsiteX41" fmla="*/ 142274 w 296562"/>
              <a:gd name="connsiteY41" fmla="*/ 116373 h 296561"/>
              <a:gd name="connsiteX42" fmla="*/ 159918 w 296562"/>
              <a:gd name="connsiteY42" fmla="*/ 120878 h 296561"/>
              <a:gd name="connsiteX43" fmla="*/ 219982 w 296562"/>
              <a:gd name="connsiteY43" fmla="*/ 60814 h 296561"/>
              <a:gd name="connsiteX44" fmla="*/ 217730 w 296562"/>
              <a:gd name="connsiteY44" fmla="*/ 41293 h 296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296562" h="296561">
                <a:moveTo>
                  <a:pt x="142651" y="63817"/>
                </a:moveTo>
                <a:cubicBezTo>
                  <a:pt x="158042" y="63817"/>
                  <a:pt x="172307" y="67571"/>
                  <a:pt x="185070" y="74328"/>
                </a:cubicBezTo>
                <a:lnTo>
                  <a:pt x="168177" y="91221"/>
                </a:lnTo>
                <a:cubicBezTo>
                  <a:pt x="160294" y="88218"/>
                  <a:pt x="151660" y="86341"/>
                  <a:pt x="142651" y="86341"/>
                </a:cubicBezTo>
                <a:cubicBezTo>
                  <a:pt x="105487" y="86341"/>
                  <a:pt x="75080" y="116748"/>
                  <a:pt x="75080" y="153912"/>
                </a:cubicBezTo>
                <a:cubicBezTo>
                  <a:pt x="75080" y="191075"/>
                  <a:pt x="105487" y="221482"/>
                  <a:pt x="142651" y="221482"/>
                </a:cubicBezTo>
                <a:cubicBezTo>
                  <a:pt x="179814" y="221482"/>
                  <a:pt x="210221" y="191075"/>
                  <a:pt x="210221" y="153912"/>
                </a:cubicBezTo>
                <a:cubicBezTo>
                  <a:pt x="210221" y="144902"/>
                  <a:pt x="208720" y="136268"/>
                  <a:pt x="205341" y="128385"/>
                </a:cubicBezTo>
                <a:lnTo>
                  <a:pt x="222234" y="111492"/>
                </a:lnTo>
                <a:cubicBezTo>
                  <a:pt x="228991" y="124255"/>
                  <a:pt x="232745" y="138520"/>
                  <a:pt x="232745" y="153912"/>
                </a:cubicBezTo>
                <a:cubicBezTo>
                  <a:pt x="232745" y="203463"/>
                  <a:pt x="192202" y="244006"/>
                  <a:pt x="142651" y="244006"/>
                </a:cubicBezTo>
                <a:cubicBezTo>
                  <a:pt x="93099" y="244006"/>
                  <a:pt x="52556" y="203463"/>
                  <a:pt x="52556" y="153912"/>
                </a:cubicBezTo>
                <a:cubicBezTo>
                  <a:pt x="52556" y="104360"/>
                  <a:pt x="93099" y="63817"/>
                  <a:pt x="142651" y="63817"/>
                </a:cubicBezTo>
                <a:close/>
                <a:moveTo>
                  <a:pt x="142650" y="11262"/>
                </a:moveTo>
                <a:cubicBezTo>
                  <a:pt x="167050" y="11262"/>
                  <a:pt x="189574" y="17268"/>
                  <a:pt x="209845" y="27779"/>
                </a:cubicBezTo>
                <a:lnTo>
                  <a:pt x="207217" y="30407"/>
                </a:lnTo>
                <a:lnTo>
                  <a:pt x="201962" y="35663"/>
                </a:lnTo>
                <a:lnTo>
                  <a:pt x="203088" y="43170"/>
                </a:lnTo>
                <a:lnTo>
                  <a:pt x="203839" y="50678"/>
                </a:lnTo>
                <a:cubicBezTo>
                  <a:pt x="185820" y="39792"/>
                  <a:pt x="164798" y="33786"/>
                  <a:pt x="142650" y="33786"/>
                </a:cubicBezTo>
                <a:cubicBezTo>
                  <a:pt x="76580" y="33786"/>
                  <a:pt x="22524" y="87842"/>
                  <a:pt x="22524" y="153912"/>
                </a:cubicBezTo>
                <a:cubicBezTo>
                  <a:pt x="22524" y="219981"/>
                  <a:pt x="76580" y="274038"/>
                  <a:pt x="142650" y="274038"/>
                </a:cubicBezTo>
                <a:cubicBezTo>
                  <a:pt x="208719" y="274038"/>
                  <a:pt x="262776" y="219981"/>
                  <a:pt x="262776" y="153912"/>
                </a:cubicBezTo>
                <a:cubicBezTo>
                  <a:pt x="262776" y="131388"/>
                  <a:pt x="256394" y="110741"/>
                  <a:pt x="245883" y="92722"/>
                </a:cubicBezTo>
                <a:lnTo>
                  <a:pt x="253766" y="93849"/>
                </a:lnTo>
                <a:lnTo>
                  <a:pt x="260899" y="94599"/>
                </a:lnTo>
                <a:lnTo>
                  <a:pt x="265779" y="89344"/>
                </a:lnTo>
                <a:lnTo>
                  <a:pt x="268407" y="87092"/>
                </a:lnTo>
                <a:cubicBezTo>
                  <a:pt x="279293" y="106987"/>
                  <a:pt x="285299" y="129511"/>
                  <a:pt x="285299" y="153912"/>
                </a:cubicBezTo>
                <a:cubicBezTo>
                  <a:pt x="285299" y="232744"/>
                  <a:pt x="221482" y="296561"/>
                  <a:pt x="142650" y="296561"/>
                </a:cubicBezTo>
                <a:cubicBezTo>
                  <a:pt x="63817" y="296561"/>
                  <a:pt x="0" y="232744"/>
                  <a:pt x="0" y="153912"/>
                </a:cubicBezTo>
                <a:cubicBezTo>
                  <a:pt x="0" y="75079"/>
                  <a:pt x="63817" y="11262"/>
                  <a:pt x="142650" y="11262"/>
                </a:cubicBezTo>
                <a:close/>
                <a:moveTo>
                  <a:pt x="259023" y="0"/>
                </a:moveTo>
                <a:lnTo>
                  <a:pt x="262777" y="33785"/>
                </a:lnTo>
                <a:lnTo>
                  <a:pt x="296562" y="37539"/>
                </a:lnTo>
                <a:lnTo>
                  <a:pt x="255269" y="78834"/>
                </a:lnTo>
                <a:lnTo>
                  <a:pt x="235748" y="76581"/>
                </a:lnTo>
                <a:lnTo>
                  <a:pt x="175684" y="136644"/>
                </a:lnTo>
                <a:cubicBezTo>
                  <a:pt x="178312" y="141900"/>
                  <a:pt x="179814" y="147531"/>
                  <a:pt x="179814" y="153912"/>
                </a:cubicBezTo>
                <a:cubicBezTo>
                  <a:pt x="179814" y="174559"/>
                  <a:pt x="162921" y="191452"/>
                  <a:pt x="142274" y="191452"/>
                </a:cubicBezTo>
                <a:cubicBezTo>
                  <a:pt x="121628" y="191452"/>
                  <a:pt x="104735" y="174559"/>
                  <a:pt x="104735" y="153912"/>
                </a:cubicBezTo>
                <a:cubicBezTo>
                  <a:pt x="104735" y="133266"/>
                  <a:pt x="121628" y="116373"/>
                  <a:pt x="142274" y="116373"/>
                </a:cubicBezTo>
                <a:cubicBezTo>
                  <a:pt x="148656" y="116373"/>
                  <a:pt x="154662" y="118250"/>
                  <a:pt x="159918" y="120878"/>
                </a:cubicBezTo>
                <a:lnTo>
                  <a:pt x="219982" y="60814"/>
                </a:lnTo>
                <a:lnTo>
                  <a:pt x="217730" y="41293"/>
                </a:lnTo>
                <a:close/>
              </a:path>
            </a:pathLst>
          </a:custGeom>
          <a:solidFill>
            <a:schemeClr val="bg1"/>
          </a:solidFill>
          <a:ln w="367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1E0DCDE9-10C1-4D94-AFB7-0E8EA807E013}"/>
              </a:ext>
            </a:extLst>
          </p:cNvPr>
          <p:cNvSpPr/>
          <p:nvPr/>
        </p:nvSpPr>
        <p:spPr>
          <a:xfrm>
            <a:off x="1809467" y="1915038"/>
            <a:ext cx="255492" cy="292602"/>
          </a:xfrm>
          <a:custGeom>
            <a:avLst/>
            <a:gdLst>
              <a:gd name="connsiteX0" fmla="*/ 127520 w 255492"/>
              <a:gd name="connsiteY0" fmla="*/ 232745 h 292602"/>
              <a:gd name="connsiteX1" fmla="*/ 135028 w 255492"/>
              <a:gd name="connsiteY1" fmla="*/ 240254 h 292602"/>
              <a:gd name="connsiteX2" fmla="*/ 127520 w 255492"/>
              <a:gd name="connsiteY2" fmla="*/ 247762 h 292602"/>
              <a:gd name="connsiteX3" fmla="*/ 120011 w 255492"/>
              <a:gd name="connsiteY3" fmla="*/ 240254 h 292602"/>
              <a:gd name="connsiteX4" fmla="*/ 127520 w 255492"/>
              <a:gd name="connsiteY4" fmla="*/ 232745 h 292602"/>
              <a:gd name="connsiteX5" fmla="*/ 202599 w 255492"/>
              <a:gd name="connsiteY5" fmla="*/ 153912 h 292602"/>
              <a:gd name="connsiteX6" fmla="*/ 210107 w 255492"/>
              <a:gd name="connsiteY6" fmla="*/ 161421 h 292602"/>
              <a:gd name="connsiteX7" fmla="*/ 202599 w 255492"/>
              <a:gd name="connsiteY7" fmla="*/ 168929 h 292602"/>
              <a:gd name="connsiteX8" fmla="*/ 195090 w 255492"/>
              <a:gd name="connsiteY8" fmla="*/ 161421 h 292602"/>
              <a:gd name="connsiteX9" fmla="*/ 202599 w 255492"/>
              <a:gd name="connsiteY9" fmla="*/ 153912 h 292602"/>
              <a:gd name="connsiteX10" fmla="*/ 52441 w 255492"/>
              <a:gd name="connsiteY10" fmla="*/ 153912 h 292602"/>
              <a:gd name="connsiteX11" fmla="*/ 59949 w 255492"/>
              <a:gd name="connsiteY11" fmla="*/ 161421 h 292602"/>
              <a:gd name="connsiteX12" fmla="*/ 52441 w 255492"/>
              <a:gd name="connsiteY12" fmla="*/ 168929 h 292602"/>
              <a:gd name="connsiteX13" fmla="*/ 44932 w 255492"/>
              <a:gd name="connsiteY13" fmla="*/ 161421 h 292602"/>
              <a:gd name="connsiteX14" fmla="*/ 52441 w 255492"/>
              <a:gd name="connsiteY14" fmla="*/ 153912 h 292602"/>
              <a:gd name="connsiteX15" fmla="*/ 120011 w 255492"/>
              <a:gd name="connsiteY15" fmla="*/ 108865 h 292602"/>
              <a:gd name="connsiteX16" fmla="*/ 135027 w 255492"/>
              <a:gd name="connsiteY16" fmla="*/ 108865 h 292602"/>
              <a:gd name="connsiteX17" fmla="*/ 135027 w 255492"/>
              <a:gd name="connsiteY17" fmla="*/ 158417 h 292602"/>
              <a:gd name="connsiteX18" fmla="*/ 169938 w 255492"/>
              <a:gd name="connsiteY18" fmla="*/ 193329 h 292602"/>
              <a:gd name="connsiteX19" fmla="*/ 159427 w 255492"/>
              <a:gd name="connsiteY19" fmla="*/ 203840 h 292602"/>
              <a:gd name="connsiteX20" fmla="*/ 122263 w 255492"/>
              <a:gd name="connsiteY20" fmla="*/ 166676 h 292602"/>
              <a:gd name="connsiteX21" fmla="*/ 120011 w 255492"/>
              <a:gd name="connsiteY21" fmla="*/ 161420 h 292602"/>
              <a:gd name="connsiteX22" fmla="*/ 127520 w 255492"/>
              <a:gd name="connsiteY22" fmla="*/ 82587 h 292602"/>
              <a:gd name="connsiteX23" fmla="*/ 135028 w 255492"/>
              <a:gd name="connsiteY23" fmla="*/ 90096 h 292602"/>
              <a:gd name="connsiteX24" fmla="*/ 127520 w 255492"/>
              <a:gd name="connsiteY24" fmla="*/ 97604 h 292602"/>
              <a:gd name="connsiteX25" fmla="*/ 120011 w 255492"/>
              <a:gd name="connsiteY25" fmla="*/ 90096 h 292602"/>
              <a:gd name="connsiteX26" fmla="*/ 127520 w 255492"/>
              <a:gd name="connsiteY26" fmla="*/ 82587 h 292602"/>
              <a:gd name="connsiteX27" fmla="*/ 127520 w 255492"/>
              <a:gd name="connsiteY27" fmla="*/ 60063 h 292602"/>
              <a:gd name="connsiteX28" fmla="*/ 22409 w 255492"/>
              <a:gd name="connsiteY28" fmla="*/ 165173 h 292602"/>
              <a:gd name="connsiteX29" fmla="*/ 127520 w 255492"/>
              <a:gd name="connsiteY29" fmla="*/ 270284 h 292602"/>
              <a:gd name="connsiteX30" fmla="*/ 232630 w 255492"/>
              <a:gd name="connsiteY30" fmla="*/ 165173 h 292602"/>
              <a:gd name="connsiteX31" fmla="*/ 127520 w 255492"/>
              <a:gd name="connsiteY31" fmla="*/ 60063 h 292602"/>
              <a:gd name="connsiteX32" fmla="*/ 82472 w 255492"/>
              <a:gd name="connsiteY32" fmla="*/ 0 h 292602"/>
              <a:gd name="connsiteX33" fmla="*/ 172567 w 255492"/>
              <a:gd name="connsiteY33" fmla="*/ 0 h 292602"/>
              <a:gd name="connsiteX34" fmla="*/ 172567 w 255492"/>
              <a:gd name="connsiteY34" fmla="*/ 22524 h 292602"/>
              <a:gd name="connsiteX35" fmla="*/ 138782 w 255492"/>
              <a:gd name="connsiteY35" fmla="*/ 22524 h 292602"/>
              <a:gd name="connsiteX36" fmla="*/ 138782 w 255492"/>
              <a:gd name="connsiteY36" fmla="*/ 38290 h 292602"/>
              <a:gd name="connsiteX37" fmla="*/ 198845 w 255492"/>
              <a:gd name="connsiteY37" fmla="*/ 59312 h 292602"/>
              <a:gd name="connsiteX38" fmla="*/ 211608 w 255492"/>
              <a:gd name="connsiteY38" fmla="*/ 46173 h 292602"/>
              <a:gd name="connsiteX39" fmla="*/ 227375 w 255492"/>
              <a:gd name="connsiteY39" fmla="*/ 46549 h 292602"/>
              <a:gd name="connsiteX40" fmla="*/ 227750 w 255492"/>
              <a:gd name="connsiteY40" fmla="*/ 62315 h 292602"/>
              <a:gd name="connsiteX41" fmla="*/ 216488 w 255492"/>
              <a:gd name="connsiteY41" fmla="*/ 73577 h 292602"/>
              <a:gd name="connsiteX42" fmla="*/ 236384 w 255492"/>
              <a:gd name="connsiteY42" fmla="*/ 232369 h 292602"/>
              <a:gd name="connsiteX43" fmla="*/ 85100 w 255492"/>
              <a:gd name="connsiteY43" fmla="*/ 285299 h 292602"/>
              <a:gd name="connsiteX44" fmla="*/ 1011 w 255492"/>
              <a:gd name="connsiteY44" fmla="*/ 149031 h 292602"/>
              <a:gd name="connsiteX45" fmla="*/ 116258 w 255492"/>
              <a:gd name="connsiteY45" fmla="*/ 37915 h 292602"/>
              <a:gd name="connsiteX46" fmla="*/ 116258 w 255492"/>
              <a:gd name="connsiteY46" fmla="*/ 22524 h 292602"/>
              <a:gd name="connsiteX47" fmla="*/ 82472 w 255492"/>
              <a:gd name="connsiteY47" fmla="*/ 22524 h 292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55492" h="292602">
                <a:moveTo>
                  <a:pt x="127520" y="232745"/>
                </a:moveTo>
                <a:cubicBezTo>
                  <a:pt x="131666" y="232745"/>
                  <a:pt x="135028" y="236106"/>
                  <a:pt x="135028" y="240254"/>
                </a:cubicBezTo>
                <a:cubicBezTo>
                  <a:pt x="135028" y="244400"/>
                  <a:pt x="131666" y="247762"/>
                  <a:pt x="127520" y="247762"/>
                </a:cubicBezTo>
                <a:cubicBezTo>
                  <a:pt x="123372" y="247762"/>
                  <a:pt x="120011" y="244400"/>
                  <a:pt x="120011" y="240254"/>
                </a:cubicBezTo>
                <a:cubicBezTo>
                  <a:pt x="120011" y="236106"/>
                  <a:pt x="123372" y="232745"/>
                  <a:pt x="127520" y="232745"/>
                </a:cubicBezTo>
                <a:close/>
                <a:moveTo>
                  <a:pt x="202599" y="153912"/>
                </a:moveTo>
                <a:cubicBezTo>
                  <a:pt x="206745" y="153912"/>
                  <a:pt x="210107" y="157273"/>
                  <a:pt x="210107" y="161421"/>
                </a:cubicBezTo>
                <a:cubicBezTo>
                  <a:pt x="210107" y="165567"/>
                  <a:pt x="206745" y="168929"/>
                  <a:pt x="202599" y="168929"/>
                </a:cubicBezTo>
                <a:cubicBezTo>
                  <a:pt x="198451" y="168929"/>
                  <a:pt x="195090" y="165567"/>
                  <a:pt x="195090" y="161421"/>
                </a:cubicBezTo>
                <a:cubicBezTo>
                  <a:pt x="195090" y="157273"/>
                  <a:pt x="198451" y="153912"/>
                  <a:pt x="202599" y="153912"/>
                </a:cubicBezTo>
                <a:close/>
                <a:moveTo>
                  <a:pt x="52441" y="153912"/>
                </a:moveTo>
                <a:cubicBezTo>
                  <a:pt x="56587" y="153912"/>
                  <a:pt x="59949" y="157273"/>
                  <a:pt x="59949" y="161421"/>
                </a:cubicBezTo>
                <a:cubicBezTo>
                  <a:pt x="59949" y="165567"/>
                  <a:pt x="56587" y="168929"/>
                  <a:pt x="52441" y="168929"/>
                </a:cubicBezTo>
                <a:cubicBezTo>
                  <a:pt x="48293" y="168929"/>
                  <a:pt x="44932" y="165567"/>
                  <a:pt x="44932" y="161421"/>
                </a:cubicBezTo>
                <a:cubicBezTo>
                  <a:pt x="44932" y="157273"/>
                  <a:pt x="48293" y="153912"/>
                  <a:pt x="52441" y="153912"/>
                </a:cubicBezTo>
                <a:close/>
                <a:moveTo>
                  <a:pt x="120011" y="108865"/>
                </a:moveTo>
                <a:lnTo>
                  <a:pt x="135027" y="108865"/>
                </a:lnTo>
                <a:lnTo>
                  <a:pt x="135027" y="158417"/>
                </a:lnTo>
                <a:lnTo>
                  <a:pt x="169938" y="193329"/>
                </a:lnTo>
                <a:lnTo>
                  <a:pt x="159427" y="203840"/>
                </a:lnTo>
                <a:lnTo>
                  <a:pt x="122263" y="166676"/>
                </a:lnTo>
                <a:cubicBezTo>
                  <a:pt x="120762" y="165174"/>
                  <a:pt x="120011" y="163297"/>
                  <a:pt x="120011" y="161420"/>
                </a:cubicBezTo>
                <a:close/>
                <a:moveTo>
                  <a:pt x="127520" y="82587"/>
                </a:moveTo>
                <a:cubicBezTo>
                  <a:pt x="131666" y="82587"/>
                  <a:pt x="135028" y="85948"/>
                  <a:pt x="135028" y="90096"/>
                </a:cubicBezTo>
                <a:cubicBezTo>
                  <a:pt x="135028" y="94242"/>
                  <a:pt x="131666" y="97604"/>
                  <a:pt x="127520" y="97604"/>
                </a:cubicBezTo>
                <a:cubicBezTo>
                  <a:pt x="123372" y="97604"/>
                  <a:pt x="120011" y="94242"/>
                  <a:pt x="120011" y="90096"/>
                </a:cubicBezTo>
                <a:cubicBezTo>
                  <a:pt x="120011" y="85948"/>
                  <a:pt x="123372" y="82587"/>
                  <a:pt x="127520" y="82587"/>
                </a:cubicBezTo>
                <a:close/>
                <a:moveTo>
                  <a:pt x="127520" y="60063"/>
                </a:moveTo>
                <a:cubicBezTo>
                  <a:pt x="69333" y="60063"/>
                  <a:pt x="22409" y="106987"/>
                  <a:pt x="22409" y="165173"/>
                </a:cubicBezTo>
                <a:cubicBezTo>
                  <a:pt x="22409" y="223359"/>
                  <a:pt x="69333" y="270284"/>
                  <a:pt x="127520" y="270284"/>
                </a:cubicBezTo>
                <a:cubicBezTo>
                  <a:pt x="185706" y="270284"/>
                  <a:pt x="232630" y="223359"/>
                  <a:pt x="232630" y="165173"/>
                </a:cubicBezTo>
                <a:cubicBezTo>
                  <a:pt x="232630" y="106987"/>
                  <a:pt x="185706" y="60063"/>
                  <a:pt x="127520" y="60063"/>
                </a:cubicBezTo>
                <a:close/>
                <a:moveTo>
                  <a:pt x="82472" y="0"/>
                </a:moveTo>
                <a:lnTo>
                  <a:pt x="172567" y="0"/>
                </a:lnTo>
                <a:lnTo>
                  <a:pt x="172567" y="22524"/>
                </a:lnTo>
                <a:lnTo>
                  <a:pt x="138782" y="22524"/>
                </a:lnTo>
                <a:lnTo>
                  <a:pt x="138782" y="38290"/>
                </a:lnTo>
                <a:cubicBezTo>
                  <a:pt x="160179" y="39792"/>
                  <a:pt x="180826" y="47300"/>
                  <a:pt x="198845" y="59312"/>
                </a:cubicBezTo>
                <a:lnTo>
                  <a:pt x="211608" y="46173"/>
                </a:lnTo>
                <a:cubicBezTo>
                  <a:pt x="216113" y="42044"/>
                  <a:pt x="223246" y="42419"/>
                  <a:pt x="227375" y="46549"/>
                </a:cubicBezTo>
                <a:cubicBezTo>
                  <a:pt x="231880" y="51054"/>
                  <a:pt x="231880" y="57811"/>
                  <a:pt x="227750" y="62315"/>
                </a:cubicBezTo>
                <a:lnTo>
                  <a:pt x="216488" y="73577"/>
                </a:lnTo>
                <a:cubicBezTo>
                  <a:pt x="259283" y="115246"/>
                  <a:pt x="268293" y="181315"/>
                  <a:pt x="236384" y="232369"/>
                </a:cubicBezTo>
                <a:cubicBezTo>
                  <a:pt x="204476" y="283422"/>
                  <a:pt x="141785" y="305195"/>
                  <a:pt x="85100" y="285299"/>
                </a:cubicBezTo>
                <a:cubicBezTo>
                  <a:pt x="28415" y="265403"/>
                  <a:pt x="-6496" y="208719"/>
                  <a:pt x="1011" y="149031"/>
                </a:cubicBezTo>
                <a:cubicBezTo>
                  <a:pt x="8519" y="89344"/>
                  <a:pt x="56570" y="43170"/>
                  <a:pt x="116258" y="37915"/>
                </a:cubicBezTo>
                <a:lnTo>
                  <a:pt x="116258" y="22524"/>
                </a:lnTo>
                <a:lnTo>
                  <a:pt x="82472" y="22524"/>
                </a:lnTo>
                <a:close/>
              </a:path>
            </a:pathLst>
          </a:custGeom>
          <a:solidFill>
            <a:schemeClr val="bg1"/>
          </a:solidFill>
          <a:ln w="367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Graphic 18" descr="Trophy">
            <a:extLst>
              <a:ext uri="{FF2B5EF4-FFF2-40B4-BE49-F238E27FC236}">
                <a16:creationId xmlns:a16="http://schemas.microsoft.com/office/drawing/2014/main" id="{43334EE3-74B7-054F-9C68-5DEC5B75910E}"/>
              </a:ext>
            </a:extLst>
          </p:cNvPr>
          <p:cNvSpPr/>
          <p:nvPr/>
        </p:nvSpPr>
        <p:spPr>
          <a:xfrm>
            <a:off x="9063209" y="3077200"/>
            <a:ext cx="666750" cy="742950"/>
          </a:xfrm>
          <a:custGeom>
            <a:avLst/>
            <a:gdLst>
              <a:gd name="connsiteX0" fmla="*/ 570548 w 666750"/>
              <a:gd name="connsiteY0" fmla="*/ 361950 h 742950"/>
              <a:gd name="connsiteX1" fmla="*/ 437198 w 666750"/>
              <a:gd name="connsiteY1" fmla="*/ 425768 h 742950"/>
              <a:gd name="connsiteX2" fmla="*/ 494348 w 666750"/>
              <a:gd name="connsiteY2" fmla="*/ 367665 h 742950"/>
              <a:gd name="connsiteX3" fmla="*/ 516255 w 666750"/>
              <a:gd name="connsiteY3" fmla="*/ 339090 h 742950"/>
              <a:gd name="connsiteX4" fmla="*/ 541973 w 666750"/>
              <a:gd name="connsiteY4" fmla="*/ 248602 h 742950"/>
              <a:gd name="connsiteX5" fmla="*/ 541973 w 666750"/>
              <a:gd name="connsiteY5" fmla="*/ 124778 h 742950"/>
              <a:gd name="connsiteX6" fmla="*/ 608648 w 666750"/>
              <a:gd name="connsiteY6" fmla="*/ 124778 h 742950"/>
              <a:gd name="connsiteX7" fmla="*/ 608648 w 666750"/>
              <a:gd name="connsiteY7" fmla="*/ 269558 h 742950"/>
              <a:gd name="connsiteX8" fmla="*/ 570548 w 666750"/>
              <a:gd name="connsiteY8" fmla="*/ 361950 h 742950"/>
              <a:gd name="connsiteX9" fmla="*/ 97155 w 666750"/>
              <a:gd name="connsiteY9" fmla="*/ 361950 h 742950"/>
              <a:gd name="connsiteX10" fmla="*/ 57150 w 666750"/>
              <a:gd name="connsiteY10" fmla="*/ 269558 h 742950"/>
              <a:gd name="connsiteX11" fmla="*/ 57150 w 666750"/>
              <a:gd name="connsiteY11" fmla="*/ 123825 h 742950"/>
              <a:gd name="connsiteX12" fmla="*/ 123825 w 666750"/>
              <a:gd name="connsiteY12" fmla="*/ 123825 h 742950"/>
              <a:gd name="connsiteX13" fmla="*/ 123825 w 666750"/>
              <a:gd name="connsiteY13" fmla="*/ 247650 h 742950"/>
              <a:gd name="connsiteX14" fmla="*/ 149543 w 666750"/>
              <a:gd name="connsiteY14" fmla="*/ 338138 h 742950"/>
              <a:gd name="connsiteX15" fmla="*/ 171450 w 666750"/>
              <a:gd name="connsiteY15" fmla="*/ 366713 h 742950"/>
              <a:gd name="connsiteX16" fmla="*/ 228600 w 666750"/>
              <a:gd name="connsiteY16" fmla="*/ 424815 h 742950"/>
              <a:gd name="connsiteX17" fmla="*/ 97155 w 666750"/>
              <a:gd name="connsiteY17" fmla="*/ 361950 h 742950"/>
              <a:gd name="connsiteX18" fmla="*/ 666750 w 666750"/>
              <a:gd name="connsiteY18" fmla="*/ 266700 h 742950"/>
              <a:gd name="connsiteX19" fmla="*/ 666750 w 666750"/>
              <a:gd name="connsiteY19" fmla="*/ 66675 h 742950"/>
              <a:gd name="connsiteX20" fmla="*/ 542925 w 666750"/>
              <a:gd name="connsiteY20" fmla="*/ 66675 h 742950"/>
              <a:gd name="connsiteX21" fmla="*/ 542925 w 666750"/>
              <a:gd name="connsiteY21" fmla="*/ 0 h 742950"/>
              <a:gd name="connsiteX22" fmla="*/ 333375 w 666750"/>
              <a:gd name="connsiteY22" fmla="*/ 0 h 742950"/>
              <a:gd name="connsiteX23" fmla="*/ 123825 w 666750"/>
              <a:gd name="connsiteY23" fmla="*/ 0 h 742950"/>
              <a:gd name="connsiteX24" fmla="*/ 123825 w 666750"/>
              <a:gd name="connsiteY24" fmla="*/ 66675 h 742950"/>
              <a:gd name="connsiteX25" fmla="*/ 0 w 666750"/>
              <a:gd name="connsiteY25" fmla="*/ 66675 h 742950"/>
              <a:gd name="connsiteX26" fmla="*/ 0 w 666750"/>
              <a:gd name="connsiteY26" fmla="*/ 265748 h 742950"/>
              <a:gd name="connsiteX27" fmla="*/ 54293 w 666750"/>
              <a:gd name="connsiteY27" fmla="*/ 399098 h 742950"/>
              <a:gd name="connsiteX28" fmla="*/ 281940 w 666750"/>
              <a:gd name="connsiteY28" fmla="*/ 484823 h 742950"/>
              <a:gd name="connsiteX29" fmla="*/ 295275 w 666750"/>
              <a:gd name="connsiteY29" fmla="*/ 532448 h 742950"/>
              <a:gd name="connsiteX30" fmla="*/ 295275 w 666750"/>
              <a:gd name="connsiteY30" fmla="*/ 656273 h 742950"/>
              <a:gd name="connsiteX31" fmla="*/ 247650 w 666750"/>
              <a:gd name="connsiteY31" fmla="*/ 656273 h 742950"/>
              <a:gd name="connsiteX32" fmla="*/ 209550 w 666750"/>
              <a:gd name="connsiteY32" fmla="*/ 694373 h 742950"/>
              <a:gd name="connsiteX33" fmla="*/ 161925 w 666750"/>
              <a:gd name="connsiteY33" fmla="*/ 694373 h 742950"/>
              <a:gd name="connsiteX34" fmla="*/ 123825 w 666750"/>
              <a:gd name="connsiteY34" fmla="*/ 732473 h 742950"/>
              <a:gd name="connsiteX35" fmla="*/ 123825 w 666750"/>
              <a:gd name="connsiteY35" fmla="*/ 751523 h 742950"/>
              <a:gd name="connsiteX36" fmla="*/ 542925 w 666750"/>
              <a:gd name="connsiteY36" fmla="*/ 751523 h 742950"/>
              <a:gd name="connsiteX37" fmla="*/ 542925 w 666750"/>
              <a:gd name="connsiteY37" fmla="*/ 732473 h 742950"/>
              <a:gd name="connsiteX38" fmla="*/ 504825 w 666750"/>
              <a:gd name="connsiteY38" fmla="*/ 694373 h 742950"/>
              <a:gd name="connsiteX39" fmla="*/ 457200 w 666750"/>
              <a:gd name="connsiteY39" fmla="*/ 694373 h 742950"/>
              <a:gd name="connsiteX40" fmla="*/ 419100 w 666750"/>
              <a:gd name="connsiteY40" fmla="*/ 656273 h 742950"/>
              <a:gd name="connsiteX41" fmla="*/ 371475 w 666750"/>
              <a:gd name="connsiteY41" fmla="*/ 656273 h 742950"/>
              <a:gd name="connsiteX42" fmla="*/ 371475 w 666750"/>
              <a:gd name="connsiteY42" fmla="*/ 533400 h 742950"/>
              <a:gd name="connsiteX43" fmla="*/ 384810 w 666750"/>
              <a:gd name="connsiteY43" fmla="*/ 485775 h 742950"/>
              <a:gd name="connsiteX44" fmla="*/ 612458 w 666750"/>
              <a:gd name="connsiteY44" fmla="*/ 400050 h 742950"/>
              <a:gd name="connsiteX45" fmla="*/ 666750 w 666750"/>
              <a:gd name="connsiteY45" fmla="*/ 266700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666750" h="742950">
                <a:moveTo>
                  <a:pt x="570548" y="361950"/>
                </a:moveTo>
                <a:cubicBezTo>
                  <a:pt x="537210" y="396240"/>
                  <a:pt x="505778" y="418148"/>
                  <a:pt x="437198" y="425768"/>
                </a:cubicBezTo>
                <a:cubicBezTo>
                  <a:pt x="455295" y="407670"/>
                  <a:pt x="476250" y="389573"/>
                  <a:pt x="494348" y="367665"/>
                </a:cubicBezTo>
                <a:cubicBezTo>
                  <a:pt x="501967" y="359093"/>
                  <a:pt x="516255" y="340043"/>
                  <a:pt x="516255" y="339090"/>
                </a:cubicBezTo>
                <a:cubicBezTo>
                  <a:pt x="532448" y="312420"/>
                  <a:pt x="541973" y="281940"/>
                  <a:pt x="541973" y="248602"/>
                </a:cubicBezTo>
                <a:lnTo>
                  <a:pt x="541973" y="124778"/>
                </a:lnTo>
                <a:lnTo>
                  <a:pt x="608648" y="124778"/>
                </a:lnTo>
                <a:lnTo>
                  <a:pt x="608648" y="269558"/>
                </a:lnTo>
                <a:cubicBezTo>
                  <a:pt x="609600" y="271463"/>
                  <a:pt x="611505" y="319088"/>
                  <a:pt x="570548" y="361950"/>
                </a:cubicBezTo>
                <a:close/>
                <a:moveTo>
                  <a:pt x="97155" y="361950"/>
                </a:moveTo>
                <a:cubicBezTo>
                  <a:pt x="55245" y="319088"/>
                  <a:pt x="57150" y="271463"/>
                  <a:pt x="57150" y="269558"/>
                </a:cubicBezTo>
                <a:lnTo>
                  <a:pt x="57150" y="123825"/>
                </a:lnTo>
                <a:lnTo>
                  <a:pt x="123825" y="123825"/>
                </a:lnTo>
                <a:lnTo>
                  <a:pt x="123825" y="247650"/>
                </a:lnTo>
                <a:cubicBezTo>
                  <a:pt x="123825" y="280988"/>
                  <a:pt x="133350" y="311468"/>
                  <a:pt x="149543" y="338138"/>
                </a:cubicBezTo>
                <a:cubicBezTo>
                  <a:pt x="149543" y="339090"/>
                  <a:pt x="163830" y="359093"/>
                  <a:pt x="171450" y="366713"/>
                </a:cubicBezTo>
                <a:cubicBezTo>
                  <a:pt x="190500" y="388620"/>
                  <a:pt x="210502" y="406718"/>
                  <a:pt x="228600" y="424815"/>
                </a:cubicBezTo>
                <a:cubicBezTo>
                  <a:pt x="161925" y="417195"/>
                  <a:pt x="129540" y="395288"/>
                  <a:pt x="97155" y="361950"/>
                </a:cubicBezTo>
                <a:close/>
                <a:moveTo>
                  <a:pt x="666750" y="266700"/>
                </a:moveTo>
                <a:lnTo>
                  <a:pt x="666750" y="66675"/>
                </a:lnTo>
                <a:lnTo>
                  <a:pt x="542925" y="66675"/>
                </a:lnTo>
                <a:lnTo>
                  <a:pt x="542925" y="0"/>
                </a:lnTo>
                <a:lnTo>
                  <a:pt x="333375" y="0"/>
                </a:lnTo>
                <a:lnTo>
                  <a:pt x="123825" y="0"/>
                </a:lnTo>
                <a:lnTo>
                  <a:pt x="123825" y="66675"/>
                </a:lnTo>
                <a:lnTo>
                  <a:pt x="0" y="66675"/>
                </a:lnTo>
                <a:lnTo>
                  <a:pt x="0" y="265748"/>
                </a:lnTo>
                <a:cubicBezTo>
                  <a:pt x="0" y="275273"/>
                  <a:pt x="0" y="340995"/>
                  <a:pt x="54293" y="399098"/>
                </a:cubicBezTo>
                <a:cubicBezTo>
                  <a:pt x="106680" y="454343"/>
                  <a:pt x="170498" y="482918"/>
                  <a:pt x="281940" y="484823"/>
                </a:cubicBezTo>
                <a:cubicBezTo>
                  <a:pt x="290513" y="499110"/>
                  <a:pt x="295275" y="515303"/>
                  <a:pt x="295275" y="532448"/>
                </a:cubicBezTo>
                <a:lnTo>
                  <a:pt x="295275" y="656273"/>
                </a:lnTo>
                <a:lnTo>
                  <a:pt x="247650" y="656273"/>
                </a:lnTo>
                <a:cubicBezTo>
                  <a:pt x="226695" y="656273"/>
                  <a:pt x="209550" y="673418"/>
                  <a:pt x="209550" y="694373"/>
                </a:cubicBezTo>
                <a:lnTo>
                  <a:pt x="161925" y="694373"/>
                </a:lnTo>
                <a:cubicBezTo>
                  <a:pt x="140970" y="694373"/>
                  <a:pt x="123825" y="711518"/>
                  <a:pt x="123825" y="732473"/>
                </a:cubicBezTo>
                <a:lnTo>
                  <a:pt x="123825" y="751523"/>
                </a:lnTo>
                <a:lnTo>
                  <a:pt x="542925" y="751523"/>
                </a:lnTo>
                <a:lnTo>
                  <a:pt x="542925" y="732473"/>
                </a:lnTo>
                <a:cubicBezTo>
                  <a:pt x="542925" y="711518"/>
                  <a:pt x="525780" y="694373"/>
                  <a:pt x="504825" y="694373"/>
                </a:cubicBezTo>
                <a:lnTo>
                  <a:pt x="457200" y="694373"/>
                </a:lnTo>
                <a:cubicBezTo>
                  <a:pt x="457200" y="673418"/>
                  <a:pt x="440055" y="656273"/>
                  <a:pt x="419100" y="656273"/>
                </a:cubicBezTo>
                <a:lnTo>
                  <a:pt x="371475" y="656273"/>
                </a:lnTo>
                <a:lnTo>
                  <a:pt x="371475" y="533400"/>
                </a:lnTo>
                <a:cubicBezTo>
                  <a:pt x="371475" y="516255"/>
                  <a:pt x="376238" y="500063"/>
                  <a:pt x="384810" y="485775"/>
                </a:cubicBezTo>
                <a:cubicBezTo>
                  <a:pt x="496253" y="483870"/>
                  <a:pt x="560070" y="454343"/>
                  <a:pt x="612458" y="400050"/>
                </a:cubicBezTo>
                <a:cubicBezTo>
                  <a:pt x="666750" y="342900"/>
                  <a:pt x="666750" y="276225"/>
                  <a:pt x="666750" y="26670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2BC60A8E-F0C6-48F4-8576-76DCDEF6F4A0}"/>
              </a:ext>
            </a:extLst>
          </p:cNvPr>
          <p:cNvSpPr/>
          <p:nvPr/>
        </p:nvSpPr>
        <p:spPr>
          <a:xfrm>
            <a:off x="2535375" y="2967465"/>
            <a:ext cx="565785" cy="817245"/>
          </a:xfrm>
          <a:custGeom>
            <a:avLst/>
            <a:gdLst>
              <a:gd name="connsiteX0" fmla="*/ 444818 w 565785"/>
              <a:gd name="connsiteY0" fmla="*/ 529590 h 817245"/>
              <a:gd name="connsiteX1" fmla="*/ 565785 w 565785"/>
              <a:gd name="connsiteY1" fmla="*/ 746760 h 817245"/>
              <a:gd name="connsiteX2" fmla="*/ 468630 w 565785"/>
              <a:gd name="connsiteY2" fmla="*/ 730568 h 817245"/>
              <a:gd name="connsiteX3" fmla="*/ 419100 w 565785"/>
              <a:gd name="connsiteY3" fmla="*/ 811530 h 817245"/>
              <a:gd name="connsiteX4" fmla="*/ 293370 w 565785"/>
              <a:gd name="connsiteY4" fmla="*/ 584835 h 817245"/>
              <a:gd name="connsiteX5" fmla="*/ 340995 w 565785"/>
              <a:gd name="connsiteY5" fmla="*/ 566737 h 817245"/>
              <a:gd name="connsiteX6" fmla="*/ 362902 w 565785"/>
              <a:gd name="connsiteY6" fmla="*/ 568643 h 817245"/>
              <a:gd name="connsiteX7" fmla="*/ 404812 w 565785"/>
              <a:gd name="connsiteY7" fmla="*/ 560070 h 817245"/>
              <a:gd name="connsiteX8" fmla="*/ 444818 w 565785"/>
              <a:gd name="connsiteY8" fmla="*/ 529590 h 817245"/>
              <a:gd name="connsiteX9" fmla="*/ 114300 w 565785"/>
              <a:gd name="connsiteY9" fmla="*/ 523875 h 817245"/>
              <a:gd name="connsiteX10" fmla="*/ 118110 w 565785"/>
              <a:gd name="connsiteY10" fmla="*/ 524827 h 817245"/>
              <a:gd name="connsiteX11" fmla="*/ 167640 w 565785"/>
              <a:gd name="connsiteY11" fmla="*/ 564832 h 817245"/>
              <a:gd name="connsiteX12" fmla="*/ 205740 w 565785"/>
              <a:gd name="connsiteY12" fmla="*/ 572453 h 817245"/>
              <a:gd name="connsiteX13" fmla="*/ 225742 w 565785"/>
              <a:gd name="connsiteY13" fmla="*/ 570547 h 817245"/>
              <a:gd name="connsiteX14" fmla="*/ 263843 w 565785"/>
              <a:gd name="connsiteY14" fmla="*/ 584835 h 817245"/>
              <a:gd name="connsiteX15" fmla="*/ 144780 w 565785"/>
              <a:gd name="connsiteY15" fmla="*/ 817245 h 817245"/>
              <a:gd name="connsiteX16" fmla="*/ 96203 w 565785"/>
              <a:gd name="connsiteY16" fmla="*/ 726758 h 817245"/>
              <a:gd name="connsiteX17" fmla="*/ 0 w 565785"/>
              <a:gd name="connsiteY17" fmla="*/ 748665 h 817245"/>
              <a:gd name="connsiteX18" fmla="*/ 277178 w 565785"/>
              <a:gd name="connsiteY18" fmla="*/ 112395 h 817245"/>
              <a:gd name="connsiteX19" fmla="*/ 112395 w 565785"/>
              <a:gd name="connsiteY19" fmla="*/ 277178 h 817245"/>
              <a:gd name="connsiteX20" fmla="*/ 277178 w 565785"/>
              <a:gd name="connsiteY20" fmla="*/ 441960 h 817245"/>
              <a:gd name="connsiteX21" fmla="*/ 441960 w 565785"/>
              <a:gd name="connsiteY21" fmla="*/ 277178 h 817245"/>
              <a:gd name="connsiteX22" fmla="*/ 277178 w 565785"/>
              <a:gd name="connsiteY22" fmla="*/ 112395 h 817245"/>
              <a:gd name="connsiteX23" fmla="*/ 280988 w 565785"/>
              <a:gd name="connsiteY23" fmla="*/ 0 h 817245"/>
              <a:gd name="connsiteX24" fmla="*/ 329565 w 565785"/>
              <a:gd name="connsiteY24" fmla="*/ 19050 h 817245"/>
              <a:gd name="connsiteX25" fmla="*/ 381953 w 565785"/>
              <a:gd name="connsiteY25" fmla="*/ 19050 h 817245"/>
              <a:gd name="connsiteX26" fmla="*/ 422910 w 565785"/>
              <a:gd name="connsiteY26" fmla="*/ 60008 h 817245"/>
              <a:gd name="connsiteX27" fmla="*/ 477202 w 565785"/>
              <a:gd name="connsiteY27" fmla="*/ 80963 h 817245"/>
              <a:gd name="connsiteX28" fmla="*/ 498158 w 565785"/>
              <a:gd name="connsiteY28" fmla="*/ 128588 h 817245"/>
              <a:gd name="connsiteX29" fmla="*/ 535305 w 565785"/>
              <a:gd name="connsiteY29" fmla="*/ 165735 h 817245"/>
              <a:gd name="connsiteX30" fmla="*/ 535305 w 565785"/>
              <a:gd name="connsiteY30" fmla="*/ 223838 h 817245"/>
              <a:gd name="connsiteX31" fmla="*/ 558165 w 565785"/>
              <a:gd name="connsiteY31" fmla="*/ 277178 h 817245"/>
              <a:gd name="connsiteX32" fmla="*/ 539115 w 565785"/>
              <a:gd name="connsiteY32" fmla="*/ 325755 h 817245"/>
              <a:gd name="connsiteX33" fmla="*/ 539115 w 565785"/>
              <a:gd name="connsiteY33" fmla="*/ 378143 h 817245"/>
              <a:gd name="connsiteX34" fmla="*/ 498158 w 565785"/>
              <a:gd name="connsiteY34" fmla="*/ 419100 h 817245"/>
              <a:gd name="connsiteX35" fmla="*/ 477202 w 565785"/>
              <a:gd name="connsiteY35" fmla="*/ 473393 h 817245"/>
              <a:gd name="connsiteX36" fmla="*/ 429578 w 565785"/>
              <a:gd name="connsiteY36" fmla="*/ 494348 h 817245"/>
              <a:gd name="connsiteX37" fmla="*/ 392430 w 565785"/>
              <a:gd name="connsiteY37" fmla="*/ 531495 h 817245"/>
              <a:gd name="connsiteX38" fmla="*/ 334328 w 565785"/>
              <a:gd name="connsiteY38" fmla="*/ 531495 h 817245"/>
              <a:gd name="connsiteX39" fmla="*/ 280988 w 565785"/>
              <a:gd name="connsiteY39" fmla="*/ 554355 h 817245"/>
              <a:gd name="connsiteX40" fmla="*/ 232410 w 565785"/>
              <a:gd name="connsiteY40" fmla="*/ 535305 h 817245"/>
              <a:gd name="connsiteX41" fmla="*/ 180023 w 565785"/>
              <a:gd name="connsiteY41" fmla="*/ 535305 h 817245"/>
              <a:gd name="connsiteX42" fmla="*/ 139065 w 565785"/>
              <a:gd name="connsiteY42" fmla="*/ 494348 h 817245"/>
              <a:gd name="connsiteX43" fmla="*/ 84773 w 565785"/>
              <a:gd name="connsiteY43" fmla="*/ 473393 h 817245"/>
              <a:gd name="connsiteX44" fmla="*/ 63817 w 565785"/>
              <a:gd name="connsiteY44" fmla="*/ 425768 h 817245"/>
              <a:gd name="connsiteX45" fmla="*/ 26670 w 565785"/>
              <a:gd name="connsiteY45" fmla="*/ 388620 h 817245"/>
              <a:gd name="connsiteX46" fmla="*/ 26670 w 565785"/>
              <a:gd name="connsiteY46" fmla="*/ 330518 h 817245"/>
              <a:gd name="connsiteX47" fmla="*/ 3810 w 565785"/>
              <a:gd name="connsiteY47" fmla="*/ 277178 h 817245"/>
              <a:gd name="connsiteX48" fmla="*/ 22860 w 565785"/>
              <a:gd name="connsiteY48" fmla="*/ 228600 h 817245"/>
              <a:gd name="connsiteX49" fmla="*/ 22860 w 565785"/>
              <a:gd name="connsiteY49" fmla="*/ 176213 h 817245"/>
              <a:gd name="connsiteX50" fmla="*/ 63817 w 565785"/>
              <a:gd name="connsiteY50" fmla="*/ 135255 h 817245"/>
              <a:gd name="connsiteX51" fmla="*/ 84773 w 565785"/>
              <a:gd name="connsiteY51" fmla="*/ 80963 h 817245"/>
              <a:gd name="connsiteX52" fmla="*/ 132398 w 565785"/>
              <a:gd name="connsiteY52" fmla="*/ 60008 h 817245"/>
              <a:gd name="connsiteX53" fmla="*/ 169545 w 565785"/>
              <a:gd name="connsiteY53" fmla="*/ 22860 h 817245"/>
              <a:gd name="connsiteX54" fmla="*/ 227648 w 565785"/>
              <a:gd name="connsiteY54" fmla="*/ 22860 h 817245"/>
              <a:gd name="connsiteX55" fmla="*/ 280988 w 565785"/>
              <a:gd name="connsiteY55" fmla="*/ 0 h 817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565785" h="817245">
                <a:moveTo>
                  <a:pt x="444818" y="529590"/>
                </a:moveTo>
                <a:lnTo>
                  <a:pt x="565785" y="746760"/>
                </a:lnTo>
                <a:lnTo>
                  <a:pt x="468630" y="730568"/>
                </a:lnTo>
                <a:lnTo>
                  <a:pt x="419100" y="811530"/>
                </a:lnTo>
                <a:lnTo>
                  <a:pt x="293370" y="584835"/>
                </a:lnTo>
                <a:cubicBezTo>
                  <a:pt x="310515" y="582930"/>
                  <a:pt x="326708" y="576262"/>
                  <a:pt x="340995" y="566737"/>
                </a:cubicBezTo>
                <a:cubicBezTo>
                  <a:pt x="348615" y="567690"/>
                  <a:pt x="355283" y="568643"/>
                  <a:pt x="362902" y="568643"/>
                </a:cubicBezTo>
                <a:cubicBezTo>
                  <a:pt x="377190" y="568643"/>
                  <a:pt x="391477" y="565785"/>
                  <a:pt x="404812" y="560070"/>
                </a:cubicBezTo>
                <a:cubicBezTo>
                  <a:pt x="421005" y="553403"/>
                  <a:pt x="434340" y="542925"/>
                  <a:pt x="444818" y="529590"/>
                </a:cubicBezTo>
                <a:close/>
                <a:moveTo>
                  <a:pt x="114300" y="523875"/>
                </a:moveTo>
                <a:cubicBezTo>
                  <a:pt x="115253" y="523875"/>
                  <a:pt x="117157" y="524827"/>
                  <a:pt x="118110" y="524827"/>
                </a:cubicBezTo>
                <a:cubicBezTo>
                  <a:pt x="130492" y="542925"/>
                  <a:pt x="147637" y="557213"/>
                  <a:pt x="167640" y="564832"/>
                </a:cubicBezTo>
                <a:cubicBezTo>
                  <a:pt x="180023" y="569595"/>
                  <a:pt x="192405" y="572453"/>
                  <a:pt x="205740" y="572453"/>
                </a:cubicBezTo>
                <a:cubicBezTo>
                  <a:pt x="212408" y="572453"/>
                  <a:pt x="219075" y="571500"/>
                  <a:pt x="225742" y="570547"/>
                </a:cubicBezTo>
                <a:cubicBezTo>
                  <a:pt x="237173" y="577215"/>
                  <a:pt x="250508" y="582930"/>
                  <a:pt x="263843" y="584835"/>
                </a:cubicBezTo>
                <a:lnTo>
                  <a:pt x="144780" y="817245"/>
                </a:lnTo>
                <a:lnTo>
                  <a:pt x="96203" y="726758"/>
                </a:lnTo>
                <a:lnTo>
                  <a:pt x="0" y="748665"/>
                </a:lnTo>
                <a:close/>
                <a:moveTo>
                  <a:pt x="277178" y="112395"/>
                </a:moveTo>
                <a:cubicBezTo>
                  <a:pt x="186690" y="112395"/>
                  <a:pt x="112395" y="185738"/>
                  <a:pt x="112395" y="277178"/>
                </a:cubicBezTo>
                <a:cubicBezTo>
                  <a:pt x="112395" y="368618"/>
                  <a:pt x="186690" y="441960"/>
                  <a:pt x="277178" y="441960"/>
                </a:cubicBezTo>
                <a:cubicBezTo>
                  <a:pt x="367665" y="441960"/>
                  <a:pt x="441960" y="368618"/>
                  <a:pt x="441960" y="277178"/>
                </a:cubicBezTo>
                <a:cubicBezTo>
                  <a:pt x="441960" y="185738"/>
                  <a:pt x="367665" y="112395"/>
                  <a:pt x="277178" y="112395"/>
                </a:cubicBezTo>
                <a:close/>
                <a:moveTo>
                  <a:pt x="280988" y="0"/>
                </a:moveTo>
                <a:cubicBezTo>
                  <a:pt x="300038" y="0"/>
                  <a:pt x="316230" y="7620"/>
                  <a:pt x="329565" y="19050"/>
                </a:cubicBezTo>
                <a:cubicBezTo>
                  <a:pt x="345758" y="12383"/>
                  <a:pt x="364808" y="12383"/>
                  <a:pt x="381953" y="19050"/>
                </a:cubicBezTo>
                <a:cubicBezTo>
                  <a:pt x="401955" y="26670"/>
                  <a:pt x="416243" y="41910"/>
                  <a:pt x="422910" y="60008"/>
                </a:cubicBezTo>
                <a:cubicBezTo>
                  <a:pt x="442913" y="59055"/>
                  <a:pt x="461963" y="65723"/>
                  <a:pt x="477202" y="80963"/>
                </a:cubicBezTo>
                <a:cubicBezTo>
                  <a:pt x="490538" y="94298"/>
                  <a:pt x="497205" y="111443"/>
                  <a:pt x="498158" y="128588"/>
                </a:cubicBezTo>
                <a:cubicBezTo>
                  <a:pt x="514350" y="135255"/>
                  <a:pt x="527685" y="148590"/>
                  <a:pt x="535305" y="165735"/>
                </a:cubicBezTo>
                <a:cubicBezTo>
                  <a:pt x="543878" y="184785"/>
                  <a:pt x="542925" y="205740"/>
                  <a:pt x="535305" y="223838"/>
                </a:cubicBezTo>
                <a:cubicBezTo>
                  <a:pt x="549593" y="237173"/>
                  <a:pt x="558165" y="256222"/>
                  <a:pt x="558165" y="277178"/>
                </a:cubicBezTo>
                <a:cubicBezTo>
                  <a:pt x="558165" y="296228"/>
                  <a:pt x="550545" y="313373"/>
                  <a:pt x="539115" y="325755"/>
                </a:cubicBezTo>
                <a:cubicBezTo>
                  <a:pt x="545783" y="341948"/>
                  <a:pt x="545783" y="360998"/>
                  <a:pt x="539115" y="378143"/>
                </a:cubicBezTo>
                <a:cubicBezTo>
                  <a:pt x="531495" y="398145"/>
                  <a:pt x="516255" y="412433"/>
                  <a:pt x="498158" y="419100"/>
                </a:cubicBezTo>
                <a:cubicBezTo>
                  <a:pt x="499110" y="439103"/>
                  <a:pt x="492443" y="458153"/>
                  <a:pt x="477202" y="473393"/>
                </a:cubicBezTo>
                <a:cubicBezTo>
                  <a:pt x="463868" y="486728"/>
                  <a:pt x="446723" y="493395"/>
                  <a:pt x="429578" y="494348"/>
                </a:cubicBezTo>
                <a:cubicBezTo>
                  <a:pt x="422910" y="510540"/>
                  <a:pt x="409575" y="523875"/>
                  <a:pt x="392430" y="531495"/>
                </a:cubicBezTo>
                <a:cubicBezTo>
                  <a:pt x="373380" y="540068"/>
                  <a:pt x="352425" y="539115"/>
                  <a:pt x="334328" y="531495"/>
                </a:cubicBezTo>
                <a:cubicBezTo>
                  <a:pt x="320993" y="545783"/>
                  <a:pt x="301943" y="554355"/>
                  <a:pt x="280988" y="554355"/>
                </a:cubicBezTo>
                <a:cubicBezTo>
                  <a:pt x="261937" y="554355"/>
                  <a:pt x="245745" y="546735"/>
                  <a:pt x="232410" y="535305"/>
                </a:cubicBezTo>
                <a:cubicBezTo>
                  <a:pt x="216218" y="541973"/>
                  <a:pt x="197168" y="541973"/>
                  <a:pt x="180023" y="535305"/>
                </a:cubicBezTo>
                <a:cubicBezTo>
                  <a:pt x="160020" y="527685"/>
                  <a:pt x="145733" y="512445"/>
                  <a:pt x="139065" y="494348"/>
                </a:cubicBezTo>
                <a:cubicBezTo>
                  <a:pt x="119063" y="495300"/>
                  <a:pt x="100013" y="488633"/>
                  <a:pt x="84773" y="473393"/>
                </a:cubicBezTo>
                <a:cubicBezTo>
                  <a:pt x="71438" y="460058"/>
                  <a:pt x="64770" y="442913"/>
                  <a:pt x="63817" y="425768"/>
                </a:cubicBezTo>
                <a:cubicBezTo>
                  <a:pt x="47625" y="419100"/>
                  <a:pt x="34290" y="405765"/>
                  <a:pt x="26670" y="388620"/>
                </a:cubicBezTo>
                <a:cubicBezTo>
                  <a:pt x="18098" y="369570"/>
                  <a:pt x="19050" y="348615"/>
                  <a:pt x="26670" y="330518"/>
                </a:cubicBezTo>
                <a:cubicBezTo>
                  <a:pt x="12382" y="317183"/>
                  <a:pt x="3810" y="298133"/>
                  <a:pt x="3810" y="277178"/>
                </a:cubicBezTo>
                <a:cubicBezTo>
                  <a:pt x="3810" y="258128"/>
                  <a:pt x="11430" y="241935"/>
                  <a:pt x="22860" y="228600"/>
                </a:cubicBezTo>
                <a:cubicBezTo>
                  <a:pt x="16192" y="212408"/>
                  <a:pt x="16192" y="193358"/>
                  <a:pt x="22860" y="176213"/>
                </a:cubicBezTo>
                <a:cubicBezTo>
                  <a:pt x="30480" y="156210"/>
                  <a:pt x="45720" y="141923"/>
                  <a:pt x="63817" y="135255"/>
                </a:cubicBezTo>
                <a:cubicBezTo>
                  <a:pt x="62865" y="115252"/>
                  <a:pt x="69533" y="96203"/>
                  <a:pt x="84773" y="80963"/>
                </a:cubicBezTo>
                <a:cubicBezTo>
                  <a:pt x="98108" y="67628"/>
                  <a:pt x="115253" y="60960"/>
                  <a:pt x="132398" y="60008"/>
                </a:cubicBezTo>
                <a:cubicBezTo>
                  <a:pt x="139065" y="43815"/>
                  <a:pt x="152400" y="30480"/>
                  <a:pt x="169545" y="22860"/>
                </a:cubicBezTo>
                <a:cubicBezTo>
                  <a:pt x="188595" y="14288"/>
                  <a:pt x="209550" y="15240"/>
                  <a:pt x="227648" y="22860"/>
                </a:cubicBezTo>
                <a:cubicBezTo>
                  <a:pt x="240983" y="8573"/>
                  <a:pt x="260033" y="0"/>
                  <a:pt x="280988" y="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40EC56AB-76A0-40C7-A484-CF2971AEE7D1}"/>
              </a:ext>
            </a:extLst>
          </p:cNvPr>
          <p:cNvSpPr/>
          <p:nvPr/>
        </p:nvSpPr>
        <p:spPr>
          <a:xfrm>
            <a:off x="8194311" y="4459077"/>
            <a:ext cx="195206" cy="315332"/>
          </a:xfrm>
          <a:custGeom>
            <a:avLst/>
            <a:gdLst>
              <a:gd name="connsiteX0" fmla="*/ 73201 w 195206"/>
              <a:gd name="connsiteY0" fmla="*/ 292807 h 315332"/>
              <a:gd name="connsiteX1" fmla="*/ 122002 w 195206"/>
              <a:gd name="connsiteY1" fmla="*/ 292807 h 315332"/>
              <a:gd name="connsiteX2" fmla="*/ 97602 w 195206"/>
              <a:gd name="connsiteY2" fmla="*/ 315332 h 315332"/>
              <a:gd name="connsiteX3" fmla="*/ 73201 w 195206"/>
              <a:gd name="connsiteY3" fmla="*/ 292807 h 315332"/>
              <a:gd name="connsiteX4" fmla="*/ 60063 w 195206"/>
              <a:gd name="connsiteY4" fmla="*/ 255267 h 315332"/>
              <a:gd name="connsiteX5" fmla="*/ 135142 w 195206"/>
              <a:gd name="connsiteY5" fmla="*/ 255267 h 315332"/>
              <a:gd name="connsiteX6" fmla="*/ 146403 w 195206"/>
              <a:gd name="connsiteY6" fmla="*/ 266530 h 315332"/>
              <a:gd name="connsiteX7" fmla="*/ 135142 w 195206"/>
              <a:gd name="connsiteY7" fmla="*/ 277792 h 315332"/>
              <a:gd name="connsiteX8" fmla="*/ 60063 w 195206"/>
              <a:gd name="connsiteY8" fmla="*/ 277792 h 315332"/>
              <a:gd name="connsiteX9" fmla="*/ 48801 w 195206"/>
              <a:gd name="connsiteY9" fmla="*/ 266530 h 315332"/>
              <a:gd name="connsiteX10" fmla="*/ 60063 w 195206"/>
              <a:gd name="connsiteY10" fmla="*/ 255267 h 315332"/>
              <a:gd name="connsiteX11" fmla="*/ 60063 w 195206"/>
              <a:gd name="connsiteY11" fmla="*/ 217728 h 315332"/>
              <a:gd name="connsiteX12" fmla="*/ 135142 w 195206"/>
              <a:gd name="connsiteY12" fmla="*/ 217728 h 315332"/>
              <a:gd name="connsiteX13" fmla="*/ 146403 w 195206"/>
              <a:gd name="connsiteY13" fmla="*/ 228991 h 315332"/>
              <a:gd name="connsiteX14" fmla="*/ 135142 w 195206"/>
              <a:gd name="connsiteY14" fmla="*/ 240253 h 315332"/>
              <a:gd name="connsiteX15" fmla="*/ 60063 w 195206"/>
              <a:gd name="connsiteY15" fmla="*/ 240253 h 315332"/>
              <a:gd name="connsiteX16" fmla="*/ 48801 w 195206"/>
              <a:gd name="connsiteY16" fmla="*/ 228991 h 315332"/>
              <a:gd name="connsiteX17" fmla="*/ 60063 w 195206"/>
              <a:gd name="connsiteY17" fmla="*/ 217728 h 315332"/>
              <a:gd name="connsiteX18" fmla="*/ 97979 w 195206"/>
              <a:gd name="connsiteY18" fmla="*/ 22148 h 315332"/>
              <a:gd name="connsiteX19" fmla="*/ 22899 w 195206"/>
              <a:gd name="connsiteY19" fmla="*/ 96477 h 315332"/>
              <a:gd name="connsiteX20" fmla="*/ 22899 w 195206"/>
              <a:gd name="connsiteY20" fmla="*/ 99480 h 315332"/>
              <a:gd name="connsiteX21" fmla="*/ 28155 w 195206"/>
              <a:gd name="connsiteY21" fmla="*/ 125758 h 315332"/>
              <a:gd name="connsiteX22" fmla="*/ 40918 w 195206"/>
              <a:gd name="connsiteY22" fmla="*/ 146405 h 315332"/>
              <a:gd name="connsiteX23" fmla="*/ 62692 w 195206"/>
              <a:gd name="connsiteY23" fmla="*/ 180190 h 315332"/>
              <a:gd name="connsiteX24" fmla="*/ 97603 w 195206"/>
              <a:gd name="connsiteY24" fmla="*/ 180190 h 315332"/>
              <a:gd name="connsiteX25" fmla="*/ 132890 w 195206"/>
              <a:gd name="connsiteY25" fmla="*/ 180190 h 315332"/>
              <a:gd name="connsiteX26" fmla="*/ 154663 w 195206"/>
              <a:gd name="connsiteY26" fmla="*/ 146405 h 315332"/>
              <a:gd name="connsiteX27" fmla="*/ 167427 w 195206"/>
              <a:gd name="connsiteY27" fmla="*/ 125758 h 315332"/>
              <a:gd name="connsiteX28" fmla="*/ 172682 w 195206"/>
              <a:gd name="connsiteY28" fmla="*/ 99480 h 315332"/>
              <a:gd name="connsiteX29" fmla="*/ 173058 w 195206"/>
              <a:gd name="connsiteY29" fmla="*/ 99480 h 315332"/>
              <a:gd name="connsiteX30" fmla="*/ 173058 w 195206"/>
              <a:gd name="connsiteY30" fmla="*/ 96477 h 315332"/>
              <a:gd name="connsiteX31" fmla="*/ 97979 w 195206"/>
              <a:gd name="connsiteY31" fmla="*/ 22148 h 315332"/>
              <a:gd name="connsiteX32" fmla="*/ 97603 w 195206"/>
              <a:gd name="connsiteY32" fmla="*/ 0 h 315332"/>
              <a:gd name="connsiteX33" fmla="*/ 195206 w 195206"/>
              <a:gd name="connsiteY33" fmla="*/ 96477 h 315332"/>
              <a:gd name="connsiteX34" fmla="*/ 195206 w 195206"/>
              <a:gd name="connsiteY34" fmla="*/ 99856 h 315332"/>
              <a:gd name="connsiteX35" fmla="*/ 188449 w 195206"/>
              <a:gd name="connsiteY35" fmla="*/ 133641 h 315332"/>
              <a:gd name="connsiteX36" fmla="*/ 171556 w 195206"/>
              <a:gd name="connsiteY36" fmla="*/ 161420 h 315332"/>
              <a:gd name="connsiteX37" fmla="*/ 148657 w 195206"/>
              <a:gd name="connsiteY37" fmla="*/ 198584 h 315332"/>
              <a:gd name="connsiteX38" fmla="*/ 141900 w 195206"/>
              <a:gd name="connsiteY38" fmla="*/ 202714 h 315332"/>
              <a:gd name="connsiteX39" fmla="*/ 53307 w 195206"/>
              <a:gd name="connsiteY39" fmla="*/ 202714 h 315332"/>
              <a:gd name="connsiteX40" fmla="*/ 46549 w 195206"/>
              <a:gd name="connsiteY40" fmla="*/ 198584 h 315332"/>
              <a:gd name="connsiteX41" fmla="*/ 23650 w 195206"/>
              <a:gd name="connsiteY41" fmla="*/ 161420 h 315332"/>
              <a:gd name="connsiteX42" fmla="*/ 6757 w 195206"/>
              <a:gd name="connsiteY42" fmla="*/ 133641 h 315332"/>
              <a:gd name="connsiteX43" fmla="*/ 0 w 195206"/>
              <a:gd name="connsiteY43" fmla="*/ 99856 h 315332"/>
              <a:gd name="connsiteX44" fmla="*/ 0 w 195206"/>
              <a:gd name="connsiteY44" fmla="*/ 96477 h 315332"/>
              <a:gd name="connsiteX45" fmla="*/ 97603 w 195206"/>
              <a:gd name="connsiteY45" fmla="*/ 0 h 315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95206" h="315332">
                <a:moveTo>
                  <a:pt x="73201" y="292807"/>
                </a:moveTo>
                <a:lnTo>
                  <a:pt x="122002" y="292807"/>
                </a:lnTo>
                <a:cubicBezTo>
                  <a:pt x="120876" y="305571"/>
                  <a:pt x="110365" y="315332"/>
                  <a:pt x="97602" y="315332"/>
                </a:cubicBezTo>
                <a:cubicBezTo>
                  <a:pt x="84838" y="315332"/>
                  <a:pt x="74327" y="305571"/>
                  <a:pt x="73201" y="292807"/>
                </a:cubicBezTo>
                <a:close/>
                <a:moveTo>
                  <a:pt x="60063" y="255267"/>
                </a:moveTo>
                <a:lnTo>
                  <a:pt x="135142" y="255267"/>
                </a:lnTo>
                <a:cubicBezTo>
                  <a:pt x="141523" y="255267"/>
                  <a:pt x="146403" y="260147"/>
                  <a:pt x="146403" y="266530"/>
                </a:cubicBezTo>
                <a:cubicBezTo>
                  <a:pt x="146403" y="272911"/>
                  <a:pt x="141523" y="277792"/>
                  <a:pt x="135142" y="277792"/>
                </a:cubicBezTo>
                <a:lnTo>
                  <a:pt x="60063" y="277792"/>
                </a:lnTo>
                <a:cubicBezTo>
                  <a:pt x="53681" y="277792"/>
                  <a:pt x="48801" y="272911"/>
                  <a:pt x="48801" y="266530"/>
                </a:cubicBezTo>
                <a:cubicBezTo>
                  <a:pt x="48801" y="260147"/>
                  <a:pt x="53681" y="255267"/>
                  <a:pt x="60063" y="255267"/>
                </a:cubicBezTo>
                <a:close/>
                <a:moveTo>
                  <a:pt x="60063" y="217728"/>
                </a:moveTo>
                <a:lnTo>
                  <a:pt x="135142" y="217728"/>
                </a:lnTo>
                <a:cubicBezTo>
                  <a:pt x="141523" y="217728"/>
                  <a:pt x="146403" y="222608"/>
                  <a:pt x="146403" y="228991"/>
                </a:cubicBezTo>
                <a:cubicBezTo>
                  <a:pt x="146403" y="235372"/>
                  <a:pt x="141523" y="240253"/>
                  <a:pt x="135142" y="240253"/>
                </a:cubicBezTo>
                <a:lnTo>
                  <a:pt x="60063" y="240253"/>
                </a:lnTo>
                <a:cubicBezTo>
                  <a:pt x="53681" y="240253"/>
                  <a:pt x="48801" y="235372"/>
                  <a:pt x="48801" y="228991"/>
                </a:cubicBezTo>
                <a:cubicBezTo>
                  <a:pt x="48801" y="222608"/>
                  <a:pt x="53681" y="217728"/>
                  <a:pt x="60063" y="217728"/>
                </a:cubicBezTo>
                <a:close/>
                <a:moveTo>
                  <a:pt x="97979" y="22148"/>
                </a:moveTo>
                <a:cubicBezTo>
                  <a:pt x="57061" y="22524"/>
                  <a:pt x="23650" y="55559"/>
                  <a:pt x="22899" y="96477"/>
                </a:cubicBezTo>
                <a:lnTo>
                  <a:pt x="22899" y="99480"/>
                </a:lnTo>
                <a:cubicBezTo>
                  <a:pt x="23274" y="108490"/>
                  <a:pt x="24776" y="117499"/>
                  <a:pt x="28155" y="125758"/>
                </a:cubicBezTo>
                <a:cubicBezTo>
                  <a:pt x="31158" y="133266"/>
                  <a:pt x="35662" y="140398"/>
                  <a:pt x="40918" y="146405"/>
                </a:cubicBezTo>
                <a:cubicBezTo>
                  <a:pt x="49177" y="156916"/>
                  <a:pt x="56685" y="168177"/>
                  <a:pt x="62692" y="180190"/>
                </a:cubicBezTo>
                <a:lnTo>
                  <a:pt x="97603" y="180190"/>
                </a:lnTo>
                <a:lnTo>
                  <a:pt x="132890" y="180190"/>
                </a:lnTo>
                <a:cubicBezTo>
                  <a:pt x="138521" y="168177"/>
                  <a:pt x="146029" y="156916"/>
                  <a:pt x="154663" y="146405"/>
                </a:cubicBezTo>
                <a:cubicBezTo>
                  <a:pt x="160294" y="140398"/>
                  <a:pt x="164423" y="133266"/>
                  <a:pt x="167427" y="125758"/>
                </a:cubicBezTo>
                <a:cubicBezTo>
                  <a:pt x="170430" y="117499"/>
                  <a:pt x="172307" y="108490"/>
                  <a:pt x="172682" y="99480"/>
                </a:cubicBezTo>
                <a:lnTo>
                  <a:pt x="173058" y="99480"/>
                </a:lnTo>
                <a:lnTo>
                  <a:pt x="173058" y="96477"/>
                </a:lnTo>
                <a:cubicBezTo>
                  <a:pt x="172307" y="55184"/>
                  <a:pt x="138897" y="22524"/>
                  <a:pt x="97979" y="22148"/>
                </a:cubicBezTo>
                <a:close/>
                <a:moveTo>
                  <a:pt x="97603" y="0"/>
                </a:moveTo>
                <a:cubicBezTo>
                  <a:pt x="150909" y="375"/>
                  <a:pt x="194080" y="43170"/>
                  <a:pt x="195206" y="96477"/>
                </a:cubicBezTo>
                <a:lnTo>
                  <a:pt x="195206" y="99856"/>
                </a:lnTo>
                <a:cubicBezTo>
                  <a:pt x="194830" y="111493"/>
                  <a:pt x="192578" y="122755"/>
                  <a:pt x="188449" y="133641"/>
                </a:cubicBezTo>
                <a:cubicBezTo>
                  <a:pt x="184695" y="143777"/>
                  <a:pt x="178688" y="153162"/>
                  <a:pt x="171556" y="161420"/>
                </a:cubicBezTo>
                <a:cubicBezTo>
                  <a:pt x="162547" y="171181"/>
                  <a:pt x="152786" y="190326"/>
                  <a:pt x="148657" y="198584"/>
                </a:cubicBezTo>
                <a:cubicBezTo>
                  <a:pt x="147531" y="201212"/>
                  <a:pt x="144903" y="202714"/>
                  <a:pt x="141900" y="202714"/>
                </a:cubicBezTo>
                <a:lnTo>
                  <a:pt x="53307" y="202714"/>
                </a:lnTo>
                <a:cubicBezTo>
                  <a:pt x="50304" y="202714"/>
                  <a:pt x="47675" y="201212"/>
                  <a:pt x="46549" y="198584"/>
                </a:cubicBezTo>
                <a:cubicBezTo>
                  <a:pt x="42419" y="190326"/>
                  <a:pt x="32659" y="171181"/>
                  <a:pt x="23650" y="161420"/>
                </a:cubicBezTo>
                <a:cubicBezTo>
                  <a:pt x="16517" y="153162"/>
                  <a:pt x="10886" y="143777"/>
                  <a:pt x="6757" y="133641"/>
                </a:cubicBezTo>
                <a:cubicBezTo>
                  <a:pt x="2628" y="122755"/>
                  <a:pt x="375" y="111493"/>
                  <a:pt x="0" y="99856"/>
                </a:cubicBezTo>
                <a:lnTo>
                  <a:pt x="0" y="96477"/>
                </a:lnTo>
                <a:cubicBezTo>
                  <a:pt x="1126" y="43170"/>
                  <a:pt x="44296" y="375"/>
                  <a:pt x="97603" y="0"/>
                </a:cubicBezTo>
                <a:close/>
              </a:path>
            </a:pathLst>
          </a:custGeom>
          <a:solidFill>
            <a:schemeClr val="bg1"/>
          </a:solidFill>
          <a:ln w="367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" name="Graphic 11" descr="Single gear">
            <a:extLst>
              <a:ext uri="{FF2B5EF4-FFF2-40B4-BE49-F238E27FC236}">
                <a16:creationId xmlns:a16="http://schemas.microsoft.com/office/drawing/2014/main" id="{85802571-681E-6348-97D8-4A9DA0BA31FB}"/>
              </a:ext>
            </a:extLst>
          </p:cNvPr>
          <p:cNvSpPr/>
          <p:nvPr/>
        </p:nvSpPr>
        <p:spPr>
          <a:xfrm>
            <a:off x="10092906" y="4645094"/>
            <a:ext cx="255268" cy="255268"/>
          </a:xfrm>
          <a:custGeom>
            <a:avLst/>
            <a:gdLst>
              <a:gd name="connsiteX0" fmla="*/ 127634 w 255267"/>
              <a:gd name="connsiteY0" fmla="*/ 172681 h 255267"/>
              <a:gd name="connsiteX1" fmla="*/ 82587 w 255267"/>
              <a:gd name="connsiteY1" fmla="*/ 127634 h 255267"/>
              <a:gd name="connsiteX2" fmla="*/ 127634 w 255267"/>
              <a:gd name="connsiteY2" fmla="*/ 82587 h 255267"/>
              <a:gd name="connsiteX3" fmla="*/ 172681 w 255267"/>
              <a:gd name="connsiteY3" fmla="*/ 127634 h 255267"/>
              <a:gd name="connsiteX4" fmla="*/ 127634 w 255267"/>
              <a:gd name="connsiteY4" fmla="*/ 172681 h 255267"/>
              <a:gd name="connsiteX5" fmla="*/ 228990 w 255267"/>
              <a:gd name="connsiteY5" fmla="*/ 99479 h 255267"/>
              <a:gd name="connsiteX6" fmla="*/ 219230 w 255267"/>
              <a:gd name="connsiteY6" fmla="*/ 76205 h 255267"/>
              <a:gd name="connsiteX7" fmla="*/ 228615 w 255267"/>
              <a:gd name="connsiteY7" fmla="*/ 48050 h 255267"/>
              <a:gd name="connsiteX8" fmla="*/ 207217 w 255267"/>
              <a:gd name="connsiteY8" fmla="*/ 26653 h 255267"/>
              <a:gd name="connsiteX9" fmla="*/ 179063 w 255267"/>
              <a:gd name="connsiteY9" fmla="*/ 36038 h 255267"/>
              <a:gd name="connsiteX10" fmla="*/ 155413 w 255267"/>
              <a:gd name="connsiteY10" fmla="*/ 26278 h 255267"/>
              <a:gd name="connsiteX11" fmla="*/ 142650 w 255267"/>
              <a:gd name="connsiteY11" fmla="*/ 0 h 255267"/>
              <a:gd name="connsiteX12" fmla="*/ 112618 w 255267"/>
              <a:gd name="connsiteY12" fmla="*/ 0 h 255267"/>
              <a:gd name="connsiteX13" fmla="*/ 99479 w 255267"/>
              <a:gd name="connsiteY13" fmla="*/ 26278 h 255267"/>
              <a:gd name="connsiteX14" fmla="*/ 76205 w 255267"/>
              <a:gd name="connsiteY14" fmla="*/ 36038 h 255267"/>
              <a:gd name="connsiteX15" fmla="*/ 48050 w 255267"/>
              <a:gd name="connsiteY15" fmla="*/ 26653 h 255267"/>
              <a:gd name="connsiteX16" fmla="*/ 26653 w 255267"/>
              <a:gd name="connsiteY16" fmla="*/ 48050 h 255267"/>
              <a:gd name="connsiteX17" fmla="*/ 36038 w 255267"/>
              <a:gd name="connsiteY17" fmla="*/ 76205 h 255267"/>
              <a:gd name="connsiteX18" fmla="*/ 26278 w 255267"/>
              <a:gd name="connsiteY18" fmla="*/ 99855 h 255267"/>
              <a:gd name="connsiteX19" fmla="*/ 0 w 255267"/>
              <a:gd name="connsiteY19" fmla="*/ 112618 h 255267"/>
              <a:gd name="connsiteX20" fmla="*/ 0 w 255267"/>
              <a:gd name="connsiteY20" fmla="*/ 142650 h 255267"/>
              <a:gd name="connsiteX21" fmla="*/ 26278 w 255267"/>
              <a:gd name="connsiteY21" fmla="*/ 155788 h 255267"/>
              <a:gd name="connsiteX22" fmla="*/ 36038 w 255267"/>
              <a:gd name="connsiteY22" fmla="*/ 179063 h 255267"/>
              <a:gd name="connsiteX23" fmla="*/ 26653 w 255267"/>
              <a:gd name="connsiteY23" fmla="*/ 207217 h 255267"/>
              <a:gd name="connsiteX24" fmla="*/ 48050 w 255267"/>
              <a:gd name="connsiteY24" fmla="*/ 228615 h 255267"/>
              <a:gd name="connsiteX25" fmla="*/ 76205 w 255267"/>
              <a:gd name="connsiteY25" fmla="*/ 219230 h 255267"/>
              <a:gd name="connsiteX26" fmla="*/ 99855 w 255267"/>
              <a:gd name="connsiteY26" fmla="*/ 228990 h 255267"/>
              <a:gd name="connsiteX27" fmla="*/ 112994 w 255267"/>
              <a:gd name="connsiteY27" fmla="*/ 255268 h 255267"/>
              <a:gd name="connsiteX28" fmla="*/ 143025 w 255267"/>
              <a:gd name="connsiteY28" fmla="*/ 255268 h 255267"/>
              <a:gd name="connsiteX29" fmla="*/ 156164 w 255267"/>
              <a:gd name="connsiteY29" fmla="*/ 228990 h 255267"/>
              <a:gd name="connsiteX30" fmla="*/ 179438 w 255267"/>
              <a:gd name="connsiteY30" fmla="*/ 219230 h 255267"/>
              <a:gd name="connsiteX31" fmla="*/ 207593 w 255267"/>
              <a:gd name="connsiteY31" fmla="*/ 228615 h 255267"/>
              <a:gd name="connsiteX32" fmla="*/ 228990 w 255267"/>
              <a:gd name="connsiteY32" fmla="*/ 207217 h 255267"/>
              <a:gd name="connsiteX33" fmla="*/ 219605 w 255267"/>
              <a:gd name="connsiteY33" fmla="*/ 179063 h 255267"/>
              <a:gd name="connsiteX34" fmla="*/ 229366 w 255267"/>
              <a:gd name="connsiteY34" fmla="*/ 155413 h 255267"/>
              <a:gd name="connsiteX35" fmla="*/ 255643 w 255267"/>
              <a:gd name="connsiteY35" fmla="*/ 142274 h 255267"/>
              <a:gd name="connsiteX36" fmla="*/ 255643 w 255267"/>
              <a:gd name="connsiteY36" fmla="*/ 112243 h 255267"/>
              <a:gd name="connsiteX37" fmla="*/ 228990 w 255267"/>
              <a:gd name="connsiteY37" fmla="*/ 99479 h 25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55267" h="255267">
                <a:moveTo>
                  <a:pt x="127634" y="172681"/>
                </a:moveTo>
                <a:cubicBezTo>
                  <a:pt x="102858" y="172681"/>
                  <a:pt x="82587" y="152410"/>
                  <a:pt x="82587" y="127634"/>
                </a:cubicBezTo>
                <a:cubicBezTo>
                  <a:pt x="82587" y="102858"/>
                  <a:pt x="102858" y="82587"/>
                  <a:pt x="127634" y="82587"/>
                </a:cubicBezTo>
                <a:cubicBezTo>
                  <a:pt x="152410" y="82587"/>
                  <a:pt x="172681" y="102858"/>
                  <a:pt x="172681" y="127634"/>
                </a:cubicBezTo>
                <a:cubicBezTo>
                  <a:pt x="172681" y="152410"/>
                  <a:pt x="152410" y="172681"/>
                  <a:pt x="127634" y="172681"/>
                </a:cubicBezTo>
                <a:close/>
                <a:moveTo>
                  <a:pt x="228990" y="99479"/>
                </a:moveTo>
                <a:cubicBezTo>
                  <a:pt x="226738" y="91221"/>
                  <a:pt x="223359" y="83337"/>
                  <a:pt x="219230" y="76205"/>
                </a:cubicBezTo>
                <a:lnTo>
                  <a:pt x="228615" y="48050"/>
                </a:lnTo>
                <a:lnTo>
                  <a:pt x="207217" y="26653"/>
                </a:lnTo>
                <a:lnTo>
                  <a:pt x="179063" y="36038"/>
                </a:lnTo>
                <a:cubicBezTo>
                  <a:pt x="171555" y="31908"/>
                  <a:pt x="163672" y="28530"/>
                  <a:pt x="155413" y="26278"/>
                </a:cubicBezTo>
                <a:lnTo>
                  <a:pt x="142650" y="0"/>
                </a:lnTo>
                <a:lnTo>
                  <a:pt x="112618" y="0"/>
                </a:lnTo>
                <a:lnTo>
                  <a:pt x="99479" y="26278"/>
                </a:lnTo>
                <a:cubicBezTo>
                  <a:pt x="91221" y="28530"/>
                  <a:pt x="83337" y="31908"/>
                  <a:pt x="76205" y="36038"/>
                </a:cubicBezTo>
                <a:lnTo>
                  <a:pt x="48050" y="26653"/>
                </a:lnTo>
                <a:lnTo>
                  <a:pt x="26653" y="48050"/>
                </a:lnTo>
                <a:lnTo>
                  <a:pt x="36038" y="76205"/>
                </a:lnTo>
                <a:cubicBezTo>
                  <a:pt x="31908" y="83713"/>
                  <a:pt x="28530" y="91596"/>
                  <a:pt x="26278" y="99855"/>
                </a:cubicBezTo>
                <a:lnTo>
                  <a:pt x="0" y="112618"/>
                </a:lnTo>
                <a:lnTo>
                  <a:pt x="0" y="142650"/>
                </a:lnTo>
                <a:lnTo>
                  <a:pt x="26278" y="155788"/>
                </a:lnTo>
                <a:cubicBezTo>
                  <a:pt x="28530" y="164047"/>
                  <a:pt x="31908" y="171930"/>
                  <a:pt x="36038" y="179063"/>
                </a:cubicBezTo>
                <a:lnTo>
                  <a:pt x="26653" y="207217"/>
                </a:lnTo>
                <a:lnTo>
                  <a:pt x="48050" y="228615"/>
                </a:lnTo>
                <a:lnTo>
                  <a:pt x="76205" y="219230"/>
                </a:lnTo>
                <a:cubicBezTo>
                  <a:pt x="83713" y="223359"/>
                  <a:pt x="91596" y="226738"/>
                  <a:pt x="99855" y="228990"/>
                </a:cubicBezTo>
                <a:lnTo>
                  <a:pt x="112994" y="255268"/>
                </a:lnTo>
                <a:lnTo>
                  <a:pt x="143025" y="255268"/>
                </a:lnTo>
                <a:lnTo>
                  <a:pt x="156164" y="228990"/>
                </a:lnTo>
                <a:cubicBezTo>
                  <a:pt x="164422" y="226738"/>
                  <a:pt x="172306" y="223359"/>
                  <a:pt x="179438" y="219230"/>
                </a:cubicBezTo>
                <a:lnTo>
                  <a:pt x="207593" y="228615"/>
                </a:lnTo>
                <a:lnTo>
                  <a:pt x="228990" y="207217"/>
                </a:lnTo>
                <a:lnTo>
                  <a:pt x="219605" y="179063"/>
                </a:lnTo>
                <a:cubicBezTo>
                  <a:pt x="223735" y="171555"/>
                  <a:pt x="227113" y="163672"/>
                  <a:pt x="229366" y="155413"/>
                </a:cubicBezTo>
                <a:lnTo>
                  <a:pt x="255643" y="142274"/>
                </a:lnTo>
                <a:lnTo>
                  <a:pt x="255643" y="112243"/>
                </a:lnTo>
                <a:lnTo>
                  <a:pt x="228990" y="99479"/>
                </a:lnTo>
                <a:close/>
              </a:path>
            </a:pathLst>
          </a:custGeom>
          <a:solidFill>
            <a:schemeClr val="bg1"/>
          </a:solidFill>
          <a:ln w="367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4" name="Graphic 15" descr="Magnifying glass">
            <a:extLst>
              <a:ext uri="{FF2B5EF4-FFF2-40B4-BE49-F238E27FC236}">
                <a16:creationId xmlns:a16="http://schemas.microsoft.com/office/drawing/2014/main" id="{CA3AD769-1822-884C-B197-41F2AF6E57B6}"/>
              </a:ext>
            </a:extLst>
          </p:cNvPr>
          <p:cNvSpPr/>
          <p:nvPr/>
        </p:nvSpPr>
        <p:spPr>
          <a:xfrm>
            <a:off x="10764279" y="2699114"/>
            <a:ext cx="292807" cy="292807"/>
          </a:xfrm>
          <a:custGeom>
            <a:avLst/>
            <a:gdLst>
              <a:gd name="connsiteX0" fmla="*/ 288678 w 292807"/>
              <a:gd name="connsiteY0" fmla="*/ 251514 h 292807"/>
              <a:gd name="connsiteX1" fmla="*/ 241754 w 292807"/>
              <a:gd name="connsiteY1" fmla="*/ 204590 h 292807"/>
              <a:gd name="connsiteX2" fmla="*/ 218479 w 292807"/>
              <a:gd name="connsiteY2" fmla="*/ 197457 h 292807"/>
              <a:gd name="connsiteX3" fmla="*/ 201962 w 292807"/>
              <a:gd name="connsiteY3" fmla="*/ 180940 h 292807"/>
              <a:gd name="connsiteX4" fmla="*/ 225236 w 292807"/>
              <a:gd name="connsiteY4" fmla="*/ 112618 h 292807"/>
              <a:gd name="connsiteX5" fmla="*/ 112618 w 292807"/>
              <a:gd name="connsiteY5" fmla="*/ 0 h 292807"/>
              <a:gd name="connsiteX6" fmla="*/ 0 w 292807"/>
              <a:gd name="connsiteY6" fmla="*/ 112618 h 292807"/>
              <a:gd name="connsiteX7" fmla="*/ 112618 w 292807"/>
              <a:gd name="connsiteY7" fmla="*/ 225236 h 292807"/>
              <a:gd name="connsiteX8" fmla="*/ 180940 w 292807"/>
              <a:gd name="connsiteY8" fmla="*/ 201962 h 292807"/>
              <a:gd name="connsiteX9" fmla="*/ 197457 w 292807"/>
              <a:gd name="connsiteY9" fmla="*/ 218479 h 292807"/>
              <a:gd name="connsiteX10" fmla="*/ 204590 w 292807"/>
              <a:gd name="connsiteY10" fmla="*/ 241754 h 292807"/>
              <a:gd name="connsiteX11" fmla="*/ 251514 w 292807"/>
              <a:gd name="connsiteY11" fmla="*/ 288678 h 292807"/>
              <a:gd name="connsiteX12" fmla="*/ 270284 w 292807"/>
              <a:gd name="connsiteY12" fmla="*/ 296561 h 292807"/>
              <a:gd name="connsiteX13" fmla="*/ 289053 w 292807"/>
              <a:gd name="connsiteY13" fmla="*/ 288678 h 292807"/>
              <a:gd name="connsiteX14" fmla="*/ 288678 w 292807"/>
              <a:gd name="connsiteY14" fmla="*/ 251514 h 292807"/>
              <a:gd name="connsiteX15" fmla="*/ 112243 w 292807"/>
              <a:gd name="connsiteY15" fmla="*/ 202337 h 292807"/>
              <a:gd name="connsiteX16" fmla="*/ 22148 w 292807"/>
              <a:gd name="connsiteY16" fmla="*/ 112243 h 292807"/>
              <a:gd name="connsiteX17" fmla="*/ 112243 w 292807"/>
              <a:gd name="connsiteY17" fmla="*/ 22148 h 292807"/>
              <a:gd name="connsiteX18" fmla="*/ 202337 w 292807"/>
              <a:gd name="connsiteY18" fmla="*/ 112243 h 292807"/>
              <a:gd name="connsiteX19" fmla="*/ 112243 w 292807"/>
              <a:gd name="connsiteY19" fmla="*/ 202337 h 292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92807" h="292807">
                <a:moveTo>
                  <a:pt x="288678" y="251514"/>
                </a:moveTo>
                <a:lnTo>
                  <a:pt x="241754" y="204590"/>
                </a:lnTo>
                <a:cubicBezTo>
                  <a:pt x="235372" y="198208"/>
                  <a:pt x="226738" y="195956"/>
                  <a:pt x="218479" y="197457"/>
                </a:cubicBezTo>
                <a:lnTo>
                  <a:pt x="201962" y="180940"/>
                </a:lnTo>
                <a:cubicBezTo>
                  <a:pt x="216602" y="162170"/>
                  <a:pt x="225236" y="138145"/>
                  <a:pt x="225236" y="112618"/>
                </a:cubicBezTo>
                <a:cubicBezTo>
                  <a:pt x="225236" y="50678"/>
                  <a:pt x="174558" y="0"/>
                  <a:pt x="112618" y="0"/>
                </a:cubicBezTo>
                <a:cubicBezTo>
                  <a:pt x="50678" y="0"/>
                  <a:pt x="0" y="50678"/>
                  <a:pt x="0" y="112618"/>
                </a:cubicBezTo>
                <a:cubicBezTo>
                  <a:pt x="0" y="174558"/>
                  <a:pt x="50678" y="225236"/>
                  <a:pt x="112618" y="225236"/>
                </a:cubicBezTo>
                <a:cubicBezTo>
                  <a:pt x="138145" y="225236"/>
                  <a:pt x="161795" y="216602"/>
                  <a:pt x="180940" y="201962"/>
                </a:cubicBezTo>
                <a:lnTo>
                  <a:pt x="197457" y="218479"/>
                </a:lnTo>
                <a:cubicBezTo>
                  <a:pt x="195956" y="226738"/>
                  <a:pt x="198208" y="235372"/>
                  <a:pt x="204590" y="241754"/>
                </a:cubicBezTo>
                <a:lnTo>
                  <a:pt x="251514" y="288678"/>
                </a:lnTo>
                <a:cubicBezTo>
                  <a:pt x="256769" y="293933"/>
                  <a:pt x="263526" y="296561"/>
                  <a:pt x="270284" y="296561"/>
                </a:cubicBezTo>
                <a:cubicBezTo>
                  <a:pt x="277041" y="296561"/>
                  <a:pt x="283798" y="293933"/>
                  <a:pt x="289053" y="288678"/>
                </a:cubicBezTo>
                <a:cubicBezTo>
                  <a:pt x="298813" y="278167"/>
                  <a:pt x="298813" y="261649"/>
                  <a:pt x="288678" y="251514"/>
                </a:cubicBezTo>
                <a:close/>
                <a:moveTo>
                  <a:pt x="112243" y="202337"/>
                </a:moveTo>
                <a:cubicBezTo>
                  <a:pt x="62691" y="202337"/>
                  <a:pt x="22148" y="161795"/>
                  <a:pt x="22148" y="112243"/>
                </a:cubicBezTo>
                <a:cubicBezTo>
                  <a:pt x="22148" y="62691"/>
                  <a:pt x="62691" y="22148"/>
                  <a:pt x="112243" y="22148"/>
                </a:cubicBezTo>
                <a:cubicBezTo>
                  <a:pt x="161795" y="22148"/>
                  <a:pt x="202337" y="62691"/>
                  <a:pt x="202337" y="112243"/>
                </a:cubicBezTo>
                <a:cubicBezTo>
                  <a:pt x="202337" y="161795"/>
                  <a:pt x="161795" y="202337"/>
                  <a:pt x="112243" y="202337"/>
                </a:cubicBezTo>
                <a:close/>
              </a:path>
            </a:pathLst>
          </a:custGeom>
          <a:solidFill>
            <a:schemeClr val="bg1"/>
          </a:solidFill>
          <a:ln w="367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804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2C86320F-A22E-459C-8C14-CF4FFE281A7D}"/>
              </a:ext>
            </a:extLst>
          </p:cNvPr>
          <p:cNvSpPr/>
          <p:nvPr/>
        </p:nvSpPr>
        <p:spPr>
          <a:xfrm>
            <a:off x="7476818" y="3614136"/>
            <a:ext cx="1871220" cy="1794085"/>
          </a:xfrm>
          <a:custGeom>
            <a:avLst/>
            <a:gdLst>
              <a:gd name="connsiteX0" fmla="*/ 587739 w 1871220"/>
              <a:gd name="connsiteY0" fmla="*/ 0 h 1794085"/>
              <a:gd name="connsiteX1" fmla="*/ 589918 w 1871220"/>
              <a:gd name="connsiteY1" fmla="*/ 683 h 1794085"/>
              <a:gd name="connsiteX2" fmla="*/ 590647 w 1871220"/>
              <a:gd name="connsiteY2" fmla="*/ 0 h 1794085"/>
              <a:gd name="connsiteX3" fmla="*/ 591427 w 1871220"/>
              <a:gd name="connsiteY3" fmla="*/ 0 h 1794085"/>
              <a:gd name="connsiteX4" fmla="*/ 591753 w 1871220"/>
              <a:gd name="connsiteY4" fmla="*/ 1257 h 1794085"/>
              <a:gd name="connsiteX5" fmla="*/ 1014598 w 1871220"/>
              <a:gd name="connsiteY5" fmla="*/ 133700 h 1794085"/>
              <a:gd name="connsiteX6" fmla="*/ 1825676 w 1871220"/>
              <a:gd name="connsiteY6" fmla="*/ 691320 h 1794085"/>
              <a:gd name="connsiteX7" fmla="*/ 1532642 w 1871220"/>
              <a:gd name="connsiteY7" fmla="*/ 1019504 h 1794085"/>
              <a:gd name="connsiteX8" fmla="*/ 1535440 w 1871220"/>
              <a:gd name="connsiteY8" fmla="*/ 1020469 h 1794085"/>
              <a:gd name="connsiteX9" fmla="*/ 1534747 w 1871220"/>
              <a:gd name="connsiteY9" fmla="*/ 1021964 h 1794085"/>
              <a:gd name="connsiteX10" fmla="*/ 1871220 w 1871220"/>
              <a:gd name="connsiteY10" fmla="*/ 1794085 h 1794085"/>
              <a:gd name="connsiteX11" fmla="*/ 0 w 1871220"/>
              <a:gd name="connsiteY11" fmla="*/ 552512 h 1794085"/>
              <a:gd name="connsiteX12" fmla="*/ 588308 w 1871220"/>
              <a:gd name="connsiteY12" fmla="*/ 2189 h 1794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71220" h="1794085">
                <a:moveTo>
                  <a:pt x="587739" y="0"/>
                </a:moveTo>
                <a:lnTo>
                  <a:pt x="589918" y="683"/>
                </a:lnTo>
                <a:lnTo>
                  <a:pt x="590647" y="0"/>
                </a:lnTo>
                <a:lnTo>
                  <a:pt x="591427" y="0"/>
                </a:lnTo>
                <a:lnTo>
                  <a:pt x="591753" y="1257"/>
                </a:lnTo>
                <a:lnTo>
                  <a:pt x="1014598" y="133700"/>
                </a:lnTo>
                <a:cubicBezTo>
                  <a:pt x="1152720" y="451085"/>
                  <a:pt x="1462032" y="675163"/>
                  <a:pt x="1825676" y="691320"/>
                </a:cubicBezTo>
                <a:lnTo>
                  <a:pt x="1532642" y="1019504"/>
                </a:lnTo>
                <a:lnTo>
                  <a:pt x="1535440" y="1020469"/>
                </a:lnTo>
                <a:lnTo>
                  <a:pt x="1534747" y="1021964"/>
                </a:lnTo>
                <a:lnTo>
                  <a:pt x="1871220" y="1794085"/>
                </a:lnTo>
                <a:cubicBezTo>
                  <a:pt x="1029258" y="1794085"/>
                  <a:pt x="307798" y="1282023"/>
                  <a:pt x="0" y="552512"/>
                </a:cubicBezTo>
                <a:lnTo>
                  <a:pt x="588308" y="2189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21B39C84-4564-4B3C-88E2-FB4597DB2423}"/>
              </a:ext>
            </a:extLst>
          </p:cNvPr>
          <p:cNvSpPr/>
          <p:nvPr/>
        </p:nvSpPr>
        <p:spPr>
          <a:xfrm>
            <a:off x="9240031" y="3687603"/>
            <a:ext cx="2035059" cy="1721040"/>
          </a:xfrm>
          <a:custGeom>
            <a:avLst/>
            <a:gdLst>
              <a:gd name="connsiteX0" fmla="*/ 965377 w 2035059"/>
              <a:gd name="connsiteY0" fmla="*/ 0 h 1721040"/>
              <a:gd name="connsiteX1" fmla="*/ 1219243 w 2035059"/>
              <a:gd name="connsiteY1" fmla="*/ 342640 h 1721040"/>
              <a:gd name="connsiteX2" fmla="*/ 1221035 w 2035059"/>
              <a:gd name="connsiteY2" fmla="*/ 339872 h 1721040"/>
              <a:gd name="connsiteX3" fmla="*/ 2035059 w 2035059"/>
              <a:gd name="connsiteY3" fmla="*/ 262701 h 1721040"/>
              <a:gd name="connsiteX4" fmla="*/ 328436 w 2035059"/>
              <a:gd name="connsiteY4" fmla="*/ 1721040 h 1721040"/>
              <a:gd name="connsiteX5" fmla="*/ 854 w 2035059"/>
              <a:gd name="connsiteY5" fmla="*/ 1007301 h 1721040"/>
              <a:gd name="connsiteX6" fmla="*/ 6 w 2035059"/>
              <a:gd name="connsiteY6" fmla="*/ 1007256 h 1721040"/>
              <a:gd name="connsiteX7" fmla="*/ 535 w 2035059"/>
              <a:gd name="connsiteY7" fmla="*/ 1006607 h 1721040"/>
              <a:gd name="connsiteX8" fmla="*/ 0 w 2035059"/>
              <a:gd name="connsiteY8" fmla="*/ 1005441 h 1721040"/>
              <a:gd name="connsiteX9" fmla="*/ 1507 w 2035059"/>
              <a:gd name="connsiteY9" fmla="*/ 1004024 h 1721040"/>
              <a:gd name="connsiteX10" fmla="*/ 2595 w 2035059"/>
              <a:gd name="connsiteY10" fmla="*/ 1004082 h 1721040"/>
              <a:gd name="connsiteX11" fmla="*/ 328384 w 2035059"/>
              <a:gd name="connsiteY11" fmla="*/ 604653 h 1721040"/>
              <a:gd name="connsiteX12" fmla="*/ 965377 w 2035059"/>
              <a:gd name="connsiteY12" fmla="*/ 0 h 1721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35059" h="1721040">
                <a:moveTo>
                  <a:pt x="965377" y="0"/>
                </a:moveTo>
                <a:lnTo>
                  <a:pt x="1219243" y="342640"/>
                </a:lnTo>
                <a:lnTo>
                  <a:pt x="1221035" y="339872"/>
                </a:lnTo>
                <a:lnTo>
                  <a:pt x="2035059" y="262701"/>
                </a:lnTo>
                <a:cubicBezTo>
                  <a:pt x="1814689" y="1037039"/>
                  <a:pt x="1146793" y="1622602"/>
                  <a:pt x="328436" y="1721040"/>
                </a:cubicBezTo>
                <a:lnTo>
                  <a:pt x="854" y="1007301"/>
                </a:lnTo>
                <a:lnTo>
                  <a:pt x="6" y="1007256"/>
                </a:lnTo>
                <a:lnTo>
                  <a:pt x="535" y="1006607"/>
                </a:lnTo>
                <a:lnTo>
                  <a:pt x="0" y="1005441"/>
                </a:lnTo>
                <a:lnTo>
                  <a:pt x="1507" y="1004024"/>
                </a:lnTo>
                <a:lnTo>
                  <a:pt x="2595" y="1004082"/>
                </a:lnTo>
                <a:lnTo>
                  <a:pt x="328384" y="604653"/>
                </a:lnTo>
                <a:cubicBezTo>
                  <a:pt x="628135" y="522362"/>
                  <a:pt x="867643" y="293896"/>
                  <a:pt x="965377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2679ADA7-52F1-4750-9563-F02342BC10D5}"/>
              </a:ext>
            </a:extLst>
          </p:cNvPr>
          <p:cNvSpPr/>
          <p:nvPr/>
        </p:nvSpPr>
        <p:spPr>
          <a:xfrm>
            <a:off x="9901243" y="1709879"/>
            <a:ext cx="1489083" cy="2129085"/>
          </a:xfrm>
          <a:custGeom>
            <a:avLst/>
            <a:gdLst>
              <a:gd name="connsiteX0" fmla="*/ 616277 w 1489083"/>
              <a:gd name="connsiteY0" fmla="*/ 0 h 2129085"/>
              <a:gd name="connsiteX1" fmla="*/ 1489083 w 1489083"/>
              <a:gd name="connsiteY1" fmla="*/ 1666995 h 2129085"/>
              <a:gd name="connsiteX2" fmla="*/ 1454579 w 1489083"/>
              <a:gd name="connsiteY2" fmla="*/ 2039486 h 2129085"/>
              <a:gd name="connsiteX3" fmla="*/ 679710 w 1489083"/>
              <a:gd name="connsiteY3" fmla="*/ 2128723 h 2129085"/>
              <a:gd name="connsiteX4" fmla="*/ 679590 w 1489083"/>
              <a:gd name="connsiteY4" fmla="*/ 2129085 h 2129085"/>
              <a:gd name="connsiteX5" fmla="*/ 679354 w 1489083"/>
              <a:gd name="connsiteY5" fmla="*/ 2128764 h 2129085"/>
              <a:gd name="connsiteX6" fmla="*/ 676562 w 1489083"/>
              <a:gd name="connsiteY6" fmla="*/ 2129085 h 2129085"/>
              <a:gd name="connsiteX7" fmla="*/ 675827 w 1489083"/>
              <a:gd name="connsiteY7" fmla="*/ 2127607 h 2129085"/>
              <a:gd name="connsiteX8" fmla="*/ 676665 w 1489083"/>
              <a:gd name="connsiteY8" fmla="*/ 2125093 h 2129085"/>
              <a:gd name="connsiteX9" fmla="*/ 389396 w 1489083"/>
              <a:gd name="connsiteY9" fmla="*/ 1733062 h 2129085"/>
              <a:gd name="connsiteX10" fmla="*/ 392337 w 1489083"/>
              <a:gd name="connsiteY10" fmla="*/ 1668441 h 2129085"/>
              <a:gd name="connsiteX11" fmla="*/ 0 w 1489083"/>
              <a:gd name="connsiteY11" fmla="*/ 909504 h 2129085"/>
              <a:gd name="connsiteX12" fmla="*/ 432065 w 1489083"/>
              <a:gd name="connsiteY12" fmla="*/ 802778 h 2129085"/>
              <a:gd name="connsiteX13" fmla="*/ 430424 w 1489083"/>
              <a:gd name="connsiteY13" fmla="*/ 800772 h 2129085"/>
              <a:gd name="connsiteX14" fmla="*/ 431159 w 1489083"/>
              <a:gd name="connsiteY14" fmla="*/ 801561 h 2129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89083" h="2129085">
                <a:moveTo>
                  <a:pt x="616277" y="0"/>
                </a:moveTo>
                <a:cubicBezTo>
                  <a:pt x="1143793" y="366577"/>
                  <a:pt x="1489083" y="976422"/>
                  <a:pt x="1489083" y="1666995"/>
                </a:cubicBezTo>
                <a:cubicBezTo>
                  <a:pt x="1489083" y="1794050"/>
                  <a:pt x="1477320" y="1918937"/>
                  <a:pt x="1454579" y="2039486"/>
                </a:cubicBezTo>
                <a:lnTo>
                  <a:pt x="679710" y="2128723"/>
                </a:lnTo>
                <a:lnTo>
                  <a:pt x="679590" y="2129085"/>
                </a:lnTo>
                <a:lnTo>
                  <a:pt x="679354" y="2128764"/>
                </a:lnTo>
                <a:lnTo>
                  <a:pt x="676562" y="2129085"/>
                </a:lnTo>
                <a:lnTo>
                  <a:pt x="675827" y="2127607"/>
                </a:lnTo>
                <a:lnTo>
                  <a:pt x="676665" y="2125093"/>
                </a:lnTo>
                <a:lnTo>
                  <a:pt x="389396" y="1733062"/>
                </a:lnTo>
                <a:cubicBezTo>
                  <a:pt x="390849" y="1711808"/>
                  <a:pt x="392337" y="1690493"/>
                  <a:pt x="392337" y="1668441"/>
                </a:cubicBezTo>
                <a:cubicBezTo>
                  <a:pt x="392337" y="1355468"/>
                  <a:pt x="236572" y="1078491"/>
                  <a:pt x="0" y="909504"/>
                </a:cubicBezTo>
                <a:lnTo>
                  <a:pt x="432065" y="802778"/>
                </a:lnTo>
                <a:lnTo>
                  <a:pt x="430424" y="800772"/>
                </a:lnTo>
                <a:lnTo>
                  <a:pt x="431159" y="801561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E3DE4327-D906-40D3-A3FE-69CBE59C123A}"/>
              </a:ext>
            </a:extLst>
          </p:cNvPr>
          <p:cNvSpPr/>
          <p:nvPr/>
        </p:nvSpPr>
        <p:spPr>
          <a:xfrm>
            <a:off x="9240031" y="3687604"/>
            <a:ext cx="1219546" cy="1008412"/>
          </a:xfrm>
          <a:custGeom>
            <a:avLst/>
            <a:gdLst>
              <a:gd name="connsiteX0" fmla="*/ 0 w 1219546"/>
              <a:gd name="connsiteY0" fmla="*/ 1005441 h 1008412"/>
              <a:gd name="connsiteX1" fmla="*/ 854 w 1219546"/>
              <a:gd name="connsiteY1" fmla="*/ 1007301 h 1008412"/>
              <a:gd name="connsiteX2" fmla="*/ 6 w 1219546"/>
              <a:gd name="connsiteY2" fmla="*/ 1007256 h 1008412"/>
              <a:gd name="connsiteX3" fmla="*/ 535 w 1219546"/>
              <a:gd name="connsiteY3" fmla="*/ 1006607 h 1008412"/>
              <a:gd name="connsiteX4" fmla="*/ 965377 w 1219546"/>
              <a:gd name="connsiteY4" fmla="*/ 0 h 1008412"/>
              <a:gd name="connsiteX5" fmla="*/ 1219243 w 1219546"/>
              <a:gd name="connsiteY5" fmla="*/ 342640 h 1008412"/>
              <a:gd name="connsiteX6" fmla="*/ 1219546 w 1219546"/>
              <a:gd name="connsiteY6" fmla="*/ 342172 h 1008412"/>
              <a:gd name="connsiteX7" fmla="*/ 1128316 w 1219546"/>
              <a:gd name="connsiteY7" fmla="*/ 483121 h 1008412"/>
              <a:gd name="connsiteX8" fmla="*/ 83758 w 1219546"/>
              <a:gd name="connsiteY8" fmla="*/ 1008412 h 1008412"/>
              <a:gd name="connsiteX9" fmla="*/ 2595 w 1219546"/>
              <a:gd name="connsiteY9" fmla="*/ 1004082 h 1008412"/>
              <a:gd name="connsiteX10" fmla="*/ 328384 w 1219546"/>
              <a:gd name="connsiteY10" fmla="*/ 604653 h 1008412"/>
              <a:gd name="connsiteX11" fmla="*/ 965377 w 1219546"/>
              <a:gd name="connsiteY11" fmla="*/ 0 h 1008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546" h="1008412">
                <a:moveTo>
                  <a:pt x="0" y="1005441"/>
                </a:moveTo>
                <a:lnTo>
                  <a:pt x="854" y="1007301"/>
                </a:lnTo>
                <a:lnTo>
                  <a:pt x="6" y="1007256"/>
                </a:lnTo>
                <a:lnTo>
                  <a:pt x="535" y="1006607"/>
                </a:lnTo>
                <a:close/>
                <a:moveTo>
                  <a:pt x="965377" y="0"/>
                </a:moveTo>
                <a:lnTo>
                  <a:pt x="1219243" y="342640"/>
                </a:lnTo>
                <a:lnTo>
                  <a:pt x="1219546" y="342172"/>
                </a:lnTo>
                <a:lnTo>
                  <a:pt x="1128316" y="483121"/>
                </a:lnTo>
                <a:cubicBezTo>
                  <a:pt x="891060" y="801955"/>
                  <a:pt x="511862" y="1008412"/>
                  <a:pt x="83758" y="1008412"/>
                </a:cubicBezTo>
                <a:lnTo>
                  <a:pt x="2595" y="1004082"/>
                </a:lnTo>
                <a:lnTo>
                  <a:pt x="328384" y="604653"/>
                </a:lnTo>
                <a:cubicBezTo>
                  <a:pt x="628135" y="522362"/>
                  <a:pt x="867643" y="293896"/>
                  <a:pt x="965377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8A5A71D5-CD69-4E89-8EC0-2D392D77A241}"/>
              </a:ext>
            </a:extLst>
          </p:cNvPr>
          <p:cNvSpPr/>
          <p:nvPr/>
        </p:nvSpPr>
        <p:spPr>
          <a:xfrm>
            <a:off x="8064557" y="3614136"/>
            <a:ext cx="1237937" cy="1019504"/>
          </a:xfrm>
          <a:custGeom>
            <a:avLst/>
            <a:gdLst>
              <a:gd name="connsiteX0" fmla="*/ 93271 w 1396774"/>
              <a:gd name="connsiteY0" fmla="*/ 64054 h 1019504"/>
              <a:gd name="connsiteX1" fmla="*/ 0 w 1396774"/>
              <a:gd name="connsiteY1" fmla="*/ 151304 h 1019504"/>
              <a:gd name="connsiteX2" fmla="*/ 0 w 1396774"/>
              <a:gd name="connsiteY2" fmla="*/ 151303 h 1019504"/>
              <a:gd name="connsiteX3" fmla="*/ 162852 w 1396774"/>
              <a:gd name="connsiteY3" fmla="*/ 1257 h 1019504"/>
              <a:gd name="connsiteX4" fmla="*/ 585696 w 1396774"/>
              <a:gd name="connsiteY4" fmla="*/ 133700 h 1019504"/>
              <a:gd name="connsiteX5" fmla="*/ 1396774 w 1396774"/>
              <a:gd name="connsiteY5" fmla="*/ 691320 h 1019504"/>
              <a:gd name="connsiteX6" fmla="*/ 1103740 w 1396774"/>
              <a:gd name="connsiteY6" fmla="*/ 1019504 h 1019504"/>
              <a:gd name="connsiteX7" fmla="*/ 931345 w 1396774"/>
              <a:gd name="connsiteY7" fmla="*/ 960047 h 1019504"/>
              <a:gd name="connsiteX8" fmla="*/ 209464 w 1396774"/>
              <a:gd name="connsiteY8" fmla="*/ 180966 h 1019504"/>
              <a:gd name="connsiteX9" fmla="*/ 161745 w 1396774"/>
              <a:gd name="connsiteY9" fmla="*/ 0 h 1019504"/>
              <a:gd name="connsiteX10" fmla="*/ 161746 w 1396774"/>
              <a:gd name="connsiteY10" fmla="*/ 0 h 1019504"/>
              <a:gd name="connsiteX11" fmla="*/ 161113 w 1396774"/>
              <a:gd name="connsiteY11" fmla="*/ 592 h 1019504"/>
              <a:gd name="connsiteX12" fmla="*/ 158837 w 1396774"/>
              <a:gd name="connsiteY12" fmla="*/ 0 h 1019504"/>
              <a:gd name="connsiteX13" fmla="*/ 161016 w 1396774"/>
              <a:gd name="connsiteY13" fmla="*/ 683 h 1019504"/>
              <a:gd name="connsiteX14" fmla="*/ 159406 w 1396774"/>
              <a:gd name="connsiteY14" fmla="*/ 2189 h 1019504"/>
              <a:gd name="connsiteX0" fmla="*/ 93271 w 1396774"/>
              <a:gd name="connsiteY0" fmla="*/ 64054 h 1019504"/>
              <a:gd name="connsiteX1" fmla="*/ 0 w 1396774"/>
              <a:gd name="connsiteY1" fmla="*/ 151304 h 1019504"/>
              <a:gd name="connsiteX2" fmla="*/ 93271 w 1396774"/>
              <a:gd name="connsiteY2" fmla="*/ 64054 h 1019504"/>
              <a:gd name="connsiteX3" fmla="*/ 162852 w 1396774"/>
              <a:gd name="connsiteY3" fmla="*/ 1257 h 1019504"/>
              <a:gd name="connsiteX4" fmla="*/ 585696 w 1396774"/>
              <a:gd name="connsiteY4" fmla="*/ 133700 h 1019504"/>
              <a:gd name="connsiteX5" fmla="*/ 1396774 w 1396774"/>
              <a:gd name="connsiteY5" fmla="*/ 691320 h 1019504"/>
              <a:gd name="connsiteX6" fmla="*/ 1103740 w 1396774"/>
              <a:gd name="connsiteY6" fmla="*/ 1019504 h 1019504"/>
              <a:gd name="connsiteX7" fmla="*/ 931345 w 1396774"/>
              <a:gd name="connsiteY7" fmla="*/ 960047 h 1019504"/>
              <a:gd name="connsiteX8" fmla="*/ 209464 w 1396774"/>
              <a:gd name="connsiteY8" fmla="*/ 180966 h 1019504"/>
              <a:gd name="connsiteX9" fmla="*/ 162852 w 1396774"/>
              <a:gd name="connsiteY9" fmla="*/ 1257 h 1019504"/>
              <a:gd name="connsiteX10" fmla="*/ 161745 w 1396774"/>
              <a:gd name="connsiteY10" fmla="*/ 0 h 1019504"/>
              <a:gd name="connsiteX11" fmla="*/ 161746 w 1396774"/>
              <a:gd name="connsiteY11" fmla="*/ 0 h 1019504"/>
              <a:gd name="connsiteX12" fmla="*/ 161113 w 1396774"/>
              <a:gd name="connsiteY12" fmla="*/ 592 h 1019504"/>
              <a:gd name="connsiteX13" fmla="*/ 161745 w 1396774"/>
              <a:gd name="connsiteY13" fmla="*/ 0 h 1019504"/>
              <a:gd name="connsiteX14" fmla="*/ 158837 w 1396774"/>
              <a:gd name="connsiteY14" fmla="*/ 0 h 1019504"/>
              <a:gd name="connsiteX15" fmla="*/ 161016 w 1396774"/>
              <a:gd name="connsiteY15" fmla="*/ 683 h 1019504"/>
              <a:gd name="connsiteX16" fmla="*/ 159406 w 1396774"/>
              <a:gd name="connsiteY16" fmla="*/ 2189 h 1019504"/>
              <a:gd name="connsiteX17" fmla="*/ 158837 w 1396774"/>
              <a:gd name="connsiteY17" fmla="*/ 0 h 1019504"/>
              <a:gd name="connsiteX0" fmla="*/ 4015 w 1237937"/>
              <a:gd name="connsiteY0" fmla="*/ 1257 h 1019504"/>
              <a:gd name="connsiteX1" fmla="*/ 426859 w 1237937"/>
              <a:gd name="connsiteY1" fmla="*/ 133700 h 1019504"/>
              <a:gd name="connsiteX2" fmla="*/ 1237937 w 1237937"/>
              <a:gd name="connsiteY2" fmla="*/ 691320 h 1019504"/>
              <a:gd name="connsiteX3" fmla="*/ 944903 w 1237937"/>
              <a:gd name="connsiteY3" fmla="*/ 1019504 h 1019504"/>
              <a:gd name="connsiteX4" fmla="*/ 772508 w 1237937"/>
              <a:gd name="connsiteY4" fmla="*/ 960047 h 1019504"/>
              <a:gd name="connsiteX5" fmla="*/ 50627 w 1237937"/>
              <a:gd name="connsiteY5" fmla="*/ 180966 h 1019504"/>
              <a:gd name="connsiteX6" fmla="*/ 4015 w 1237937"/>
              <a:gd name="connsiteY6" fmla="*/ 1257 h 1019504"/>
              <a:gd name="connsiteX7" fmla="*/ 2908 w 1237937"/>
              <a:gd name="connsiteY7" fmla="*/ 0 h 1019504"/>
              <a:gd name="connsiteX8" fmla="*/ 2909 w 1237937"/>
              <a:gd name="connsiteY8" fmla="*/ 0 h 1019504"/>
              <a:gd name="connsiteX9" fmla="*/ 2276 w 1237937"/>
              <a:gd name="connsiteY9" fmla="*/ 592 h 1019504"/>
              <a:gd name="connsiteX10" fmla="*/ 2908 w 1237937"/>
              <a:gd name="connsiteY10" fmla="*/ 0 h 1019504"/>
              <a:gd name="connsiteX11" fmla="*/ 0 w 1237937"/>
              <a:gd name="connsiteY11" fmla="*/ 0 h 1019504"/>
              <a:gd name="connsiteX12" fmla="*/ 2179 w 1237937"/>
              <a:gd name="connsiteY12" fmla="*/ 683 h 1019504"/>
              <a:gd name="connsiteX13" fmla="*/ 569 w 1237937"/>
              <a:gd name="connsiteY13" fmla="*/ 2189 h 1019504"/>
              <a:gd name="connsiteX14" fmla="*/ 0 w 1237937"/>
              <a:gd name="connsiteY14" fmla="*/ 0 h 1019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37937" h="1019504">
                <a:moveTo>
                  <a:pt x="4015" y="1257"/>
                </a:moveTo>
                <a:lnTo>
                  <a:pt x="426859" y="133700"/>
                </a:lnTo>
                <a:cubicBezTo>
                  <a:pt x="564981" y="451085"/>
                  <a:pt x="874293" y="675163"/>
                  <a:pt x="1237937" y="691320"/>
                </a:cubicBezTo>
                <a:lnTo>
                  <a:pt x="944903" y="1019504"/>
                </a:lnTo>
                <a:lnTo>
                  <a:pt x="772508" y="960047"/>
                </a:lnTo>
                <a:cubicBezTo>
                  <a:pt x="433836" y="815445"/>
                  <a:pt x="169430" y="532215"/>
                  <a:pt x="50627" y="180966"/>
                </a:cubicBezTo>
                <a:lnTo>
                  <a:pt x="4015" y="1257"/>
                </a:lnTo>
                <a:close/>
                <a:moveTo>
                  <a:pt x="2908" y="0"/>
                </a:moveTo>
                <a:lnTo>
                  <a:pt x="2909" y="0"/>
                </a:lnTo>
                <a:lnTo>
                  <a:pt x="2276" y="592"/>
                </a:lnTo>
                <a:lnTo>
                  <a:pt x="2908" y="0"/>
                </a:lnTo>
                <a:close/>
                <a:moveTo>
                  <a:pt x="0" y="0"/>
                </a:moveTo>
                <a:lnTo>
                  <a:pt x="2179" y="683"/>
                </a:lnTo>
                <a:lnTo>
                  <a:pt x="569" y="218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FBDD3C09-8211-4C56-8612-A70E2B4370E2}"/>
              </a:ext>
            </a:extLst>
          </p:cNvPr>
          <p:cNvSpPr/>
          <p:nvPr/>
        </p:nvSpPr>
        <p:spPr>
          <a:xfrm>
            <a:off x="9901242" y="2510651"/>
            <a:ext cx="761745" cy="1328313"/>
          </a:xfrm>
          <a:custGeom>
            <a:avLst/>
            <a:gdLst>
              <a:gd name="connsiteX0" fmla="*/ 827047 w 827047"/>
              <a:gd name="connsiteY0" fmla="*/ 1310983 h 1328313"/>
              <a:gd name="connsiteX1" fmla="*/ 827046 w 827047"/>
              <a:gd name="connsiteY1" fmla="*/ 1310983 h 1328313"/>
              <a:gd name="connsiteX2" fmla="*/ 679710 w 827047"/>
              <a:gd name="connsiteY2" fmla="*/ 1327951 h 1328313"/>
              <a:gd name="connsiteX3" fmla="*/ 679590 w 827047"/>
              <a:gd name="connsiteY3" fmla="*/ 1328313 h 1328313"/>
              <a:gd name="connsiteX4" fmla="*/ 679354 w 827047"/>
              <a:gd name="connsiteY4" fmla="*/ 1327992 h 1328313"/>
              <a:gd name="connsiteX5" fmla="*/ 676562 w 827047"/>
              <a:gd name="connsiteY5" fmla="*/ 1328313 h 1328313"/>
              <a:gd name="connsiteX6" fmla="*/ 431436 w 827047"/>
              <a:gd name="connsiteY6" fmla="*/ 1237 h 1328313"/>
              <a:gd name="connsiteX7" fmla="*/ 503720 w 827047"/>
              <a:gd name="connsiteY7" fmla="*/ 89563 h 1328313"/>
              <a:gd name="connsiteX8" fmla="*/ 761745 w 827047"/>
              <a:gd name="connsiteY8" fmla="*/ 865434 h 1328313"/>
              <a:gd name="connsiteX9" fmla="*/ 712493 w 827047"/>
              <a:gd name="connsiteY9" fmla="*/ 1216830 h 1328313"/>
              <a:gd name="connsiteX10" fmla="*/ 676665 w 827047"/>
              <a:gd name="connsiteY10" fmla="*/ 1324321 h 1328313"/>
              <a:gd name="connsiteX11" fmla="*/ 389396 w 827047"/>
              <a:gd name="connsiteY11" fmla="*/ 932290 h 1328313"/>
              <a:gd name="connsiteX12" fmla="*/ 392337 w 827047"/>
              <a:gd name="connsiteY12" fmla="*/ 867669 h 1328313"/>
              <a:gd name="connsiteX13" fmla="*/ 0 w 827047"/>
              <a:gd name="connsiteY13" fmla="*/ 108732 h 1328313"/>
              <a:gd name="connsiteX14" fmla="*/ 432065 w 827047"/>
              <a:gd name="connsiteY14" fmla="*/ 2006 h 1328313"/>
              <a:gd name="connsiteX15" fmla="*/ 430424 w 827047"/>
              <a:gd name="connsiteY15" fmla="*/ 0 h 1328313"/>
              <a:gd name="connsiteX16" fmla="*/ 431159 w 827047"/>
              <a:gd name="connsiteY16" fmla="*/ 789 h 1328313"/>
              <a:gd name="connsiteX17" fmla="*/ 430427 w 827047"/>
              <a:gd name="connsiteY17" fmla="*/ 4 h 1328313"/>
              <a:gd name="connsiteX0" fmla="*/ 676562 w 827046"/>
              <a:gd name="connsiteY0" fmla="*/ 1328313 h 1328313"/>
              <a:gd name="connsiteX1" fmla="*/ 827046 w 827046"/>
              <a:gd name="connsiteY1" fmla="*/ 1310983 h 1328313"/>
              <a:gd name="connsiteX2" fmla="*/ 679710 w 827046"/>
              <a:gd name="connsiteY2" fmla="*/ 1327951 h 1328313"/>
              <a:gd name="connsiteX3" fmla="*/ 679590 w 827046"/>
              <a:gd name="connsiteY3" fmla="*/ 1328313 h 1328313"/>
              <a:gd name="connsiteX4" fmla="*/ 679354 w 827046"/>
              <a:gd name="connsiteY4" fmla="*/ 1327992 h 1328313"/>
              <a:gd name="connsiteX5" fmla="*/ 676562 w 827046"/>
              <a:gd name="connsiteY5" fmla="*/ 1328313 h 1328313"/>
              <a:gd name="connsiteX6" fmla="*/ 431436 w 827046"/>
              <a:gd name="connsiteY6" fmla="*/ 1237 h 1328313"/>
              <a:gd name="connsiteX7" fmla="*/ 503720 w 827046"/>
              <a:gd name="connsiteY7" fmla="*/ 89563 h 1328313"/>
              <a:gd name="connsiteX8" fmla="*/ 761745 w 827046"/>
              <a:gd name="connsiteY8" fmla="*/ 865434 h 1328313"/>
              <a:gd name="connsiteX9" fmla="*/ 712493 w 827046"/>
              <a:gd name="connsiteY9" fmla="*/ 1216830 h 1328313"/>
              <a:gd name="connsiteX10" fmla="*/ 676665 w 827046"/>
              <a:gd name="connsiteY10" fmla="*/ 1324321 h 1328313"/>
              <a:gd name="connsiteX11" fmla="*/ 389396 w 827046"/>
              <a:gd name="connsiteY11" fmla="*/ 932290 h 1328313"/>
              <a:gd name="connsiteX12" fmla="*/ 392337 w 827046"/>
              <a:gd name="connsiteY12" fmla="*/ 867669 h 1328313"/>
              <a:gd name="connsiteX13" fmla="*/ 0 w 827046"/>
              <a:gd name="connsiteY13" fmla="*/ 108732 h 1328313"/>
              <a:gd name="connsiteX14" fmla="*/ 432065 w 827046"/>
              <a:gd name="connsiteY14" fmla="*/ 2006 h 1328313"/>
              <a:gd name="connsiteX15" fmla="*/ 431436 w 827046"/>
              <a:gd name="connsiteY15" fmla="*/ 1237 h 1328313"/>
              <a:gd name="connsiteX16" fmla="*/ 430424 w 827046"/>
              <a:gd name="connsiteY16" fmla="*/ 0 h 1328313"/>
              <a:gd name="connsiteX17" fmla="*/ 431159 w 827046"/>
              <a:gd name="connsiteY17" fmla="*/ 789 h 1328313"/>
              <a:gd name="connsiteX18" fmla="*/ 430427 w 827046"/>
              <a:gd name="connsiteY18" fmla="*/ 4 h 1328313"/>
              <a:gd name="connsiteX19" fmla="*/ 430424 w 827046"/>
              <a:gd name="connsiteY19" fmla="*/ 0 h 1328313"/>
              <a:gd name="connsiteX0" fmla="*/ 676562 w 761745"/>
              <a:gd name="connsiteY0" fmla="*/ 1328313 h 1328313"/>
              <a:gd name="connsiteX1" fmla="*/ 679710 w 761745"/>
              <a:gd name="connsiteY1" fmla="*/ 1327951 h 1328313"/>
              <a:gd name="connsiteX2" fmla="*/ 679590 w 761745"/>
              <a:gd name="connsiteY2" fmla="*/ 1328313 h 1328313"/>
              <a:gd name="connsiteX3" fmla="*/ 679354 w 761745"/>
              <a:gd name="connsiteY3" fmla="*/ 1327992 h 1328313"/>
              <a:gd name="connsiteX4" fmla="*/ 676562 w 761745"/>
              <a:gd name="connsiteY4" fmla="*/ 1328313 h 1328313"/>
              <a:gd name="connsiteX5" fmla="*/ 431436 w 761745"/>
              <a:gd name="connsiteY5" fmla="*/ 1237 h 1328313"/>
              <a:gd name="connsiteX6" fmla="*/ 503720 w 761745"/>
              <a:gd name="connsiteY6" fmla="*/ 89563 h 1328313"/>
              <a:gd name="connsiteX7" fmla="*/ 761745 w 761745"/>
              <a:gd name="connsiteY7" fmla="*/ 865434 h 1328313"/>
              <a:gd name="connsiteX8" fmla="*/ 712493 w 761745"/>
              <a:gd name="connsiteY8" fmla="*/ 1216830 h 1328313"/>
              <a:gd name="connsiteX9" fmla="*/ 676665 w 761745"/>
              <a:gd name="connsiteY9" fmla="*/ 1324321 h 1328313"/>
              <a:gd name="connsiteX10" fmla="*/ 389396 w 761745"/>
              <a:gd name="connsiteY10" fmla="*/ 932290 h 1328313"/>
              <a:gd name="connsiteX11" fmla="*/ 392337 w 761745"/>
              <a:gd name="connsiteY11" fmla="*/ 867669 h 1328313"/>
              <a:gd name="connsiteX12" fmla="*/ 0 w 761745"/>
              <a:gd name="connsiteY12" fmla="*/ 108732 h 1328313"/>
              <a:gd name="connsiteX13" fmla="*/ 432065 w 761745"/>
              <a:gd name="connsiteY13" fmla="*/ 2006 h 1328313"/>
              <a:gd name="connsiteX14" fmla="*/ 431436 w 761745"/>
              <a:gd name="connsiteY14" fmla="*/ 1237 h 1328313"/>
              <a:gd name="connsiteX15" fmla="*/ 430424 w 761745"/>
              <a:gd name="connsiteY15" fmla="*/ 0 h 1328313"/>
              <a:gd name="connsiteX16" fmla="*/ 431159 w 761745"/>
              <a:gd name="connsiteY16" fmla="*/ 789 h 1328313"/>
              <a:gd name="connsiteX17" fmla="*/ 430427 w 761745"/>
              <a:gd name="connsiteY17" fmla="*/ 4 h 1328313"/>
              <a:gd name="connsiteX18" fmla="*/ 430424 w 761745"/>
              <a:gd name="connsiteY18" fmla="*/ 0 h 1328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61745" h="1328313">
                <a:moveTo>
                  <a:pt x="676562" y="1328313"/>
                </a:moveTo>
                <a:lnTo>
                  <a:pt x="679710" y="1327951"/>
                </a:lnTo>
                <a:lnTo>
                  <a:pt x="679590" y="1328313"/>
                </a:lnTo>
                <a:lnTo>
                  <a:pt x="679354" y="1327992"/>
                </a:lnTo>
                <a:lnTo>
                  <a:pt x="676562" y="1328313"/>
                </a:lnTo>
                <a:close/>
                <a:moveTo>
                  <a:pt x="431436" y="1237"/>
                </a:moveTo>
                <a:lnTo>
                  <a:pt x="503720" y="89563"/>
                </a:lnTo>
                <a:cubicBezTo>
                  <a:pt x="665569" y="306108"/>
                  <a:pt x="761745" y="574262"/>
                  <a:pt x="761745" y="865434"/>
                </a:cubicBezTo>
                <a:cubicBezTo>
                  <a:pt x="761745" y="987265"/>
                  <a:pt x="744404" y="1104882"/>
                  <a:pt x="712493" y="1216830"/>
                </a:cubicBezTo>
                <a:lnTo>
                  <a:pt x="676665" y="1324321"/>
                </a:lnTo>
                <a:lnTo>
                  <a:pt x="389396" y="932290"/>
                </a:lnTo>
                <a:cubicBezTo>
                  <a:pt x="390849" y="911036"/>
                  <a:pt x="392337" y="889721"/>
                  <a:pt x="392337" y="867669"/>
                </a:cubicBezTo>
                <a:cubicBezTo>
                  <a:pt x="392337" y="554696"/>
                  <a:pt x="236572" y="277719"/>
                  <a:pt x="0" y="108732"/>
                </a:cubicBezTo>
                <a:lnTo>
                  <a:pt x="432065" y="2006"/>
                </a:lnTo>
                <a:lnTo>
                  <a:pt x="431436" y="1237"/>
                </a:lnTo>
                <a:close/>
                <a:moveTo>
                  <a:pt x="430424" y="0"/>
                </a:moveTo>
                <a:lnTo>
                  <a:pt x="431159" y="789"/>
                </a:lnTo>
                <a:lnTo>
                  <a:pt x="430427" y="4"/>
                </a:lnTo>
                <a:cubicBezTo>
                  <a:pt x="430426" y="3"/>
                  <a:pt x="430425" y="1"/>
                  <a:pt x="430424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13744193-DFC8-45AC-91D4-4707ADE36A53}"/>
              </a:ext>
            </a:extLst>
          </p:cNvPr>
          <p:cNvSpPr/>
          <p:nvPr/>
        </p:nvSpPr>
        <p:spPr>
          <a:xfrm>
            <a:off x="2774905" y="1410114"/>
            <a:ext cx="1871220" cy="1765968"/>
          </a:xfrm>
          <a:custGeom>
            <a:avLst/>
            <a:gdLst>
              <a:gd name="connsiteX0" fmla="*/ 363733 w 1871220"/>
              <a:gd name="connsiteY0" fmla="*/ 738742 h 1765968"/>
              <a:gd name="connsiteX1" fmla="*/ 1269351 w 1871220"/>
              <a:gd name="connsiteY1" fmla="*/ 1751966 h 1765968"/>
              <a:gd name="connsiteX2" fmla="*/ 1099180 w 1871220"/>
              <a:gd name="connsiteY2" fmla="*/ 1694245 h 1765968"/>
              <a:gd name="connsiteX3" fmla="*/ 884547 w 1871220"/>
              <a:gd name="connsiteY3" fmla="*/ 1621442 h 1765968"/>
              <a:gd name="connsiteX4" fmla="*/ 73469 w 1871220"/>
              <a:gd name="connsiteY4" fmla="*/ 1063822 h 1765968"/>
              <a:gd name="connsiteX5" fmla="*/ 0 w 1871220"/>
              <a:gd name="connsiteY5" fmla="*/ 0 h 1765968"/>
              <a:gd name="connsiteX6" fmla="*/ 1871220 w 1871220"/>
              <a:gd name="connsiteY6" fmla="*/ 1241573 h 1765968"/>
              <a:gd name="connsiteX7" fmla="*/ 1312967 w 1871220"/>
              <a:gd name="connsiteY7" fmla="*/ 1763783 h 1765968"/>
              <a:gd name="connsiteX8" fmla="*/ 1312967 w 1871220"/>
              <a:gd name="connsiteY8" fmla="*/ 1763784 h 1765968"/>
              <a:gd name="connsiteX9" fmla="*/ 1310632 w 1871220"/>
              <a:gd name="connsiteY9" fmla="*/ 1765968 h 1765968"/>
              <a:gd name="connsiteX10" fmla="*/ 1269352 w 1871220"/>
              <a:gd name="connsiteY10" fmla="*/ 1751966 h 1765968"/>
              <a:gd name="connsiteX11" fmla="*/ 363734 w 1871220"/>
              <a:gd name="connsiteY11" fmla="*/ 738742 h 1765968"/>
              <a:gd name="connsiteX12" fmla="*/ 367366 w 1871220"/>
              <a:gd name="connsiteY12" fmla="*/ 734674 h 1765968"/>
              <a:gd name="connsiteX13" fmla="*/ 367365 w 1871220"/>
              <a:gd name="connsiteY13" fmla="*/ 734674 h 1765968"/>
              <a:gd name="connsiteX14" fmla="*/ 363733 w 1871220"/>
              <a:gd name="connsiteY14" fmla="*/ 738742 h 1765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71220" h="1765968">
                <a:moveTo>
                  <a:pt x="363733" y="738742"/>
                </a:moveTo>
                <a:lnTo>
                  <a:pt x="1269351" y="1751966"/>
                </a:lnTo>
                <a:lnTo>
                  <a:pt x="1099180" y="1694245"/>
                </a:lnTo>
                <a:cubicBezTo>
                  <a:pt x="1027440" y="1668981"/>
                  <a:pt x="955700" y="1643718"/>
                  <a:pt x="884547" y="1621442"/>
                </a:cubicBezTo>
                <a:cubicBezTo>
                  <a:pt x="746425" y="1304057"/>
                  <a:pt x="437113" y="1079980"/>
                  <a:pt x="73469" y="1063822"/>
                </a:cubicBezTo>
                <a:close/>
                <a:moveTo>
                  <a:pt x="0" y="0"/>
                </a:moveTo>
                <a:cubicBezTo>
                  <a:pt x="841963" y="0"/>
                  <a:pt x="1563422" y="512062"/>
                  <a:pt x="1871220" y="1241573"/>
                </a:cubicBezTo>
                <a:lnTo>
                  <a:pt x="1312967" y="1763783"/>
                </a:lnTo>
                <a:lnTo>
                  <a:pt x="1312967" y="1763784"/>
                </a:lnTo>
                <a:lnTo>
                  <a:pt x="1310632" y="1765968"/>
                </a:lnTo>
                <a:lnTo>
                  <a:pt x="1269352" y="1751966"/>
                </a:lnTo>
                <a:lnTo>
                  <a:pt x="363734" y="738742"/>
                </a:lnTo>
                <a:lnTo>
                  <a:pt x="367366" y="734674"/>
                </a:lnTo>
                <a:lnTo>
                  <a:pt x="367365" y="734674"/>
                </a:lnTo>
                <a:lnTo>
                  <a:pt x="363733" y="738742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8B064658-337F-46CF-BA2D-598CB4844B5F}"/>
              </a:ext>
            </a:extLst>
          </p:cNvPr>
          <p:cNvSpPr/>
          <p:nvPr/>
        </p:nvSpPr>
        <p:spPr>
          <a:xfrm>
            <a:off x="864747" y="1420503"/>
            <a:ext cx="2035059" cy="1719160"/>
          </a:xfrm>
          <a:custGeom>
            <a:avLst/>
            <a:gdLst>
              <a:gd name="connsiteX0" fmla="*/ 2033445 w 2035059"/>
              <a:gd name="connsiteY0" fmla="*/ 712082 h 1719160"/>
              <a:gd name="connsiteX1" fmla="*/ 2035059 w 2035059"/>
              <a:gd name="connsiteY1" fmla="*/ 715599 h 1719160"/>
              <a:gd name="connsiteX2" fmla="*/ 2033552 w 2035059"/>
              <a:gd name="connsiteY2" fmla="*/ 717017 h 1719160"/>
              <a:gd name="connsiteX3" fmla="*/ 2029592 w 2035059"/>
              <a:gd name="connsiteY3" fmla="*/ 716806 h 1719160"/>
              <a:gd name="connsiteX4" fmla="*/ 2033358 w 2035059"/>
              <a:gd name="connsiteY4" fmla="*/ 711892 h 1719160"/>
              <a:gd name="connsiteX5" fmla="*/ 2033589 w 2035059"/>
              <a:gd name="connsiteY5" fmla="*/ 711905 h 1719160"/>
              <a:gd name="connsiteX6" fmla="*/ 2033445 w 2035059"/>
              <a:gd name="connsiteY6" fmla="*/ 712082 h 1719160"/>
              <a:gd name="connsiteX7" fmla="*/ 1706623 w 2035059"/>
              <a:gd name="connsiteY7" fmla="*/ 0 h 1719160"/>
              <a:gd name="connsiteX8" fmla="*/ 2033358 w 2035059"/>
              <a:gd name="connsiteY8" fmla="*/ 711892 h 1719160"/>
              <a:gd name="connsiteX9" fmla="*/ 1951325 w 2035059"/>
              <a:gd name="connsiteY9" fmla="*/ 707502 h 1719160"/>
              <a:gd name="connsiteX10" fmla="*/ 1948303 w 2035059"/>
              <a:gd name="connsiteY10" fmla="*/ 707709 h 1719160"/>
              <a:gd name="connsiteX11" fmla="*/ 1948303 w 2035059"/>
              <a:gd name="connsiteY11" fmla="*/ 712808 h 1719160"/>
              <a:gd name="connsiteX12" fmla="*/ 1951301 w 2035059"/>
              <a:gd name="connsiteY12" fmla="*/ 712628 h 1719160"/>
              <a:gd name="connsiteX13" fmla="*/ 2029592 w 2035059"/>
              <a:gd name="connsiteY13" fmla="*/ 716806 h 1719160"/>
              <a:gd name="connsiteX14" fmla="*/ 1705212 w 2035059"/>
              <a:gd name="connsiteY14" fmla="*/ 1114507 h 1719160"/>
              <a:gd name="connsiteX15" fmla="*/ 1068218 w 2035059"/>
              <a:gd name="connsiteY15" fmla="*/ 1719160 h 1719160"/>
              <a:gd name="connsiteX16" fmla="*/ 815782 w 2035059"/>
              <a:gd name="connsiteY16" fmla="*/ 1378451 h 1719160"/>
              <a:gd name="connsiteX17" fmla="*/ 841385 w 2035059"/>
              <a:gd name="connsiteY17" fmla="*/ 1338896 h 1719160"/>
              <a:gd name="connsiteX18" fmla="*/ 838828 w 2035059"/>
              <a:gd name="connsiteY18" fmla="*/ 1337768 h 1719160"/>
              <a:gd name="connsiteX19" fmla="*/ 814030 w 2035059"/>
              <a:gd name="connsiteY19" fmla="*/ 1376086 h 1719160"/>
              <a:gd name="connsiteX20" fmla="*/ 815782 w 2035059"/>
              <a:gd name="connsiteY20" fmla="*/ 1378451 h 1719160"/>
              <a:gd name="connsiteX21" fmla="*/ 814024 w 2035059"/>
              <a:gd name="connsiteY21" fmla="*/ 1381169 h 1719160"/>
              <a:gd name="connsiteX22" fmla="*/ 0 w 2035059"/>
              <a:gd name="connsiteY22" fmla="*/ 1458339 h 1719160"/>
              <a:gd name="connsiteX23" fmla="*/ 1706623 w 2035059"/>
              <a:gd name="connsiteY23" fmla="*/ 0 h 1719160"/>
              <a:gd name="connsiteX0" fmla="*/ 2033445 w 2035059"/>
              <a:gd name="connsiteY0" fmla="*/ 712082 h 1719160"/>
              <a:gd name="connsiteX1" fmla="*/ 2035059 w 2035059"/>
              <a:gd name="connsiteY1" fmla="*/ 715599 h 1719160"/>
              <a:gd name="connsiteX2" fmla="*/ 2033552 w 2035059"/>
              <a:gd name="connsiteY2" fmla="*/ 717017 h 1719160"/>
              <a:gd name="connsiteX3" fmla="*/ 2029592 w 2035059"/>
              <a:gd name="connsiteY3" fmla="*/ 716806 h 1719160"/>
              <a:gd name="connsiteX4" fmla="*/ 2033445 w 2035059"/>
              <a:gd name="connsiteY4" fmla="*/ 712082 h 1719160"/>
              <a:gd name="connsiteX5" fmla="*/ 2033358 w 2035059"/>
              <a:gd name="connsiteY5" fmla="*/ 711892 h 1719160"/>
              <a:gd name="connsiteX6" fmla="*/ 2033589 w 2035059"/>
              <a:gd name="connsiteY6" fmla="*/ 711905 h 1719160"/>
              <a:gd name="connsiteX7" fmla="*/ 2033445 w 2035059"/>
              <a:gd name="connsiteY7" fmla="*/ 712082 h 1719160"/>
              <a:gd name="connsiteX8" fmla="*/ 2033358 w 2035059"/>
              <a:gd name="connsiteY8" fmla="*/ 711892 h 1719160"/>
              <a:gd name="connsiteX9" fmla="*/ 1706623 w 2035059"/>
              <a:gd name="connsiteY9" fmla="*/ 0 h 1719160"/>
              <a:gd name="connsiteX10" fmla="*/ 2033358 w 2035059"/>
              <a:gd name="connsiteY10" fmla="*/ 711892 h 1719160"/>
              <a:gd name="connsiteX11" fmla="*/ 1951325 w 2035059"/>
              <a:gd name="connsiteY11" fmla="*/ 707502 h 1719160"/>
              <a:gd name="connsiteX12" fmla="*/ 1948303 w 2035059"/>
              <a:gd name="connsiteY12" fmla="*/ 707709 h 1719160"/>
              <a:gd name="connsiteX13" fmla="*/ 1948303 w 2035059"/>
              <a:gd name="connsiteY13" fmla="*/ 712808 h 1719160"/>
              <a:gd name="connsiteX14" fmla="*/ 1951301 w 2035059"/>
              <a:gd name="connsiteY14" fmla="*/ 712628 h 1719160"/>
              <a:gd name="connsiteX15" fmla="*/ 2029592 w 2035059"/>
              <a:gd name="connsiteY15" fmla="*/ 716806 h 1719160"/>
              <a:gd name="connsiteX16" fmla="*/ 1705212 w 2035059"/>
              <a:gd name="connsiteY16" fmla="*/ 1114507 h 1719160"/>
              <a:gd name="connsiteX17" fmla="*/ 1068218 w 2035059"/>
              <a:gd name="connsiteY17" fmla="*/ 1719160 h 1719160"/>
              <a:gd name="connsiteX18" fmla="*/ 815782 w 2035059"/>
              <a:gd name="connsiteY18" fmla="*/ 1378451 h 1719160"/>
              <a:gd name="connsiteX19" fmla="*/ 841385 w 2035059"/>
              <a:gd name="connsiteY19" fmla="*/ 1338896 h 1719160"/>
              <a:gd name="connsiteX20" fmla="*/ 814030 w 2035059"/>
              <a:gd name="connsiteY20" fmla="*/ 1376086 h 1719160"/>
              <a:gd name="connsiteX21" fmla="*/ 815782 w 2035059"/>
              <a:gd name="connsiteY21" fmla="*/ 1378451 h 1719160"/>
              <a:gd name="connsiteX22" fmla="*/ 814024 w 2035059"/>
              <a:gd name="connsiteY22" fmla="*/ 1381169 h 1719160"/>
              <a:gd name="connsiteX23" fmla="*/ 0 w 2035059"/>
              <a:gd name="connsiteY23" fmla="*/ 1458339 h 1719160"/>
              <a:gd name="connsiteX24" fmla="*/ 1706623 w 2035059"/>
              <a:gd name="connsiteY24" fmla="*/ 0 h 1719160"/>
              <a:gd name="connsiteX0" fmla="*/ 2033445 w 2035059"/>
              <a:gd name="connsiteY0" fmla="*/ 712082 h 1719160"/>
              <a:gd name="connsiteX1" fmla="*/ 2035059 w 2035059"/>
              <a:gd name="connsiteY1" fmla="*/ 715599 h 1719160"/>
              <a:gd name="connsiteX2" fmla="*/ 2033552 w 2035059"/>
              <a:gd name="connsiteY2" fmla="*/ 717017 h 1719160"/>
              <a:gd name="connsiteX3" fmla="*/ 2029592 w 2035059"/>
              <a:gd name="connsiteY3" fmla="*/ 716806 h 1719160"/>
              <a:gd name="connsiteX4" fmla="*/ 2033445 w 2035059"/>
              <a:gd name="connsiteY4" fmla="*/ 712082 h 1719160"/>
              <a:gd name="connsiteX5" fmla="*/ 2033358 w 2035059"/>
              <a:gd name="connsiteY5" fmla="*/ 711892 h 1719160"/>
              <a:gd name="connsiteX6" fmla="*/ 2033589 w 2035059"/>
              <a:gd name="connsiteY6" fmla="*/ 711905 h 1719160"/>
              <a:gd name="connsiteX7" fmla="*/ 2033445 w 2035059"/>
              <a:gd name="connsiteY7" fmla="*/ 712082 h 1719160"/>
              <a:gd name="connsiteX8" fmla="*/ 2033358 w 2035059"/>
              <a:gd name="connsiteY8" fmla="*/ 711892 h 1719160"/>
              <a:gd name="connsiteX9" fmla="*/ 1706623 w 2035059"/>
              <a:gd name="connsiteY9" fmla="*/ 0 h 1719160"/>
              <a:gd name="connsiteX10" fmla="*/ 2033358 w 2035059"/>
              <a:gd name="connsiteY10" fmla="*/ 711892 h 1719160"/>
              <a:gd name="connsiteX11" fmla="*/ 1951325 w 2035059"/>
              <a:gd name="connsiteY11" fmla="*/ 707502 h 1719160"/>
              <a:gd name="connsiteX12" fmla="*/ 1948303 w 2035059"/>
              <a:gd name="connsiteY12" fmla="*/ 707709 h 1719160"/>
              <a:gd name="connsiteX13" fmla="*/ 1948303 w 2035059"/>
              <a:gd name="connsiteY13" fmla="*/ 712808 h 1719160"/>
              <a:gd name="connsiteX14" fmla="*/ 1951301 w 2035059"/>
              <a:gd name="connsiteY14" fmla="*/ 712628 h 1719160"/>
              <a:gd name="connsiteX15" fmla="*/ 2029592 w 2035059"/>
              <a:gd name="connsiteY15" fmla="*/ 716806 h 1719160"/>
              <a:gd name="connsiteX16" fmla="*/ 1705212 w 2035059"/>
              <a:gd name="connsiteY16" fmla="*/ 1114507 h 1719160"/>
              <a:gd name="connsiteX17" fmla="*/ 1068218 w 2035059"/>
              <a:gd name="connsiteY17" fmla="*/ 1719160 h 1719160"/>
              <a:gd name="connsiteX18" fmla="*/ 815782 w 2035059"/>
              <a:gd name="connsiteY18" fmla="*/ 1378451 h 1719160"/>
              <a:gd name="connsiteX19" fmla="*/ 814030 w 2035059"/>
              <a:gd name="connsiteY19" fmla="*/ 1376086 h 1719160"/>
              <a:gd name="connsiteX20" fmla="*/ 815782 w 2035059"/>
              <a:gd name="connsiteY20" fmla="*/ 1378451 h 1719160"/>
              <a:gd name="connsiteX21" fmla="*/ 814024 w 2035059"/>
              <a:gd name="connsiteY21" fmla="*/ 1381169 h 1719160"/>
              <a:gd name="connsiteX22" fmla="*/ 0 w 2035059"/>
              <a:gd name="connsiteY22" fmla="*/ 1458339 h 1719160"/>
              <a:gd name="connsiteX23" fmla="*/ 1706623 w 2035059"/>
              <a:gd name="connsiteY23" fmla="*/ 0 h 1719160"/>
              <a:gd name="connsiteX0" fmla="*/ 2033445 w 2035059"/>
              <a:gd name="connsiteY0" fmla="*/ 712082 h 1719160"/>
              <a:gd name="connsiteX1" fmla="*/ 2035059 w 2035059"/>
              <a:gd name="connsiteY1" fmla="*/ 715599 h 1719160"/>
              <a:gd name="connsiteX2" fmla="*/ 2033552 w 2035059"/>
              <a:gd name="connsiteY2" fmla="*/ 717017 h 1719160"/>
              <a:gd name="connsiteX3" fmla="*/ 2029592 w 2035059"/>
              <a:gd name="connsiteY3" fmla="*/ 716806 h 1719160"/>
              <a:gd name="connsiteX4" fmla="*/ 2033445 w 2035059"/>
              <a:gd name="connsiteY4" fmla="*/ 712082 h 1719160"/>
              <a:gd name="connsiteX5" fmla="*/ 2033358 w 2035059"/>
              <a:gd name="connsiteY5" fmla="*/ 711892 h 1719160"/>
              <a:gd name="connsiteX6" fmla="*/ 2033589 w 2035059"/>
              <a:gd name="connsiteY6" fmla="*/ 711905 h 1719160"/>
              <a:gd name="connsiteX7" fmla="*/ 2033445 w 2035059"/>
              <a:gd name="connsiteY7" fmla="*/ 712082 h 1719160"/>
              <a:gd name="connsiteX8" fmla="*/ 2033358 w 2035059"/>
              <a:gd name="connsiteY8" fmla="*/ 711892 h 1719160"/>
              <a:gd name="connsiteX9" fmla="*/ 1706623 w 2035059"/>
              <a:gd name="connsiteY9" fmla="*/ 0 h 1719160"/>
              <a:gd name="connsiteX10" fmla="*/ 2033358 w 2035059"/>
              <a:gd name="connsiteY10" fmla="*/ 711892 h 1719160"/>
              <a:gd name="connsiteX11" fmla="*/ 1951325 w 2035059"/>
              <a:gd name="connsiteY11" fmla="*/ 707502 h 1719160"/>
              <a:gd name="connsiteX12" fmla="*/ 1948303 w 2035059"/>
              <a:gd name="connsiteY12" fmla="*/ 707709 h 1719160"/>
              <a:gd name="connsiteX13" fmla="*/ 1948303 w 2035059"/>
              <a:gd name="connsiteY13" fmla="*/ 712808 h 1719160"/>
              <a:gd name="connsiteX14" fmla="*/ 2029592 w 2035059"/>
              <a:gd name="connsiteY14" fmla="*/ 716806 h 1719160"/>
              <a:gd name="connsiteX15" fmla="*/ 1705212 w 2035059"/>
              <a:gd name="connsiteY15" fmla="*/ 1114507 h 1719160"/>
              <a:gd name="connsiteX16" fmla="*/ 1068218 w 2035059"/>
              <a:gd name="connsiteY16" fmla="*/ 1719160 h 1719160"/>
              <a:gd name="connsiteX17" fmla="*/ 815782 w 2035059"/>
              <a:gd name="connsiteY17" fmla="*/ 1378451 h 1719160"/>
              <a:gd name="connsiteX18" fmla="*/ 814030 w 2035059"/>
              <a:gd name="connsiteY18" fmla="*/ 1376086 h 1719160"/>
              <a:gd name="connsiteX19" fmla="*/ 815782 w 2035059"/>
              <a:gd name="connsiteY19" fmla="*/ 1378451 h 1719160"/>
              <a:gd name="connsiteX20" fmla="*/ 814024 w 2035059"/>
              <a:gd name="connsiteY20" fmla="*/ 1381169 h 1719160"/>
              <a:gd name="connsiteX21" fmla="*/ 0 w 2035059"/>
              <a:gd name="connsiteY21" fmla="*/ 1458339 h 1719160"/>
              <a:gd name="connsiteX22" fmla="*/ 1706623 w 2035059"/>
              <a:gd name="connsiteY22" fmla="*/ 0 h 1719160"/>
              <a:gd name="connsiteX0" fmla="*/ 2033445 w 2035059"/>
              <a:gd name="connsiteY0" fmla="*/ 712082 h 1719160"/>
              <a:gd name="connsiteX1" fmla="*/ 2035059 w 2035059"/>
              <a:gd name="connsiteY1" fmla="*/ 715599 h 1719160"/>
              <a:gd name="connsiteX2" fmla="*/ 2033552 w 2035059"/>
              <a:gd name="connsiteY2" fmla="*/ 717017 h 1719160"/>
              <a:gd name="connsiteX3" fmla="*/ 2029592 w 2035059"/>
              <a:gd name="connsiteY3" fmla="*/ 716806 h 1719160"/>
              <a:gd name="connsiteX4" fmla="*/ 2033445 w 2035059"/>
              <a:gd name="connsiteY4" fmla="*/ 712082 h 1719160"/>
              <a:gd name="connsiteX5" fmla="*/ 2033358 w 2035059"/>
              <a:gd name="connsiteY5" fmla="*/ 711892 h 1719160"/>
              <a:gd name="connsiteX6" fmla="*/ 2033589 w 2035059"/>
              <a:gd name="connsiteY6" fmla="*/ 711905 h 1719160"/>
              <a:gd name="connsiteX7" fmla="*/ 2033445 w 2035059"/>
              <a:gd name="connsiteY7" fmla="*/ 712082 h 1719160"/>
              <a:gd name="connsiteX8" fmla="*/ 2033358 w 2035059"/>
              <a:gd name="connsiteY8" fmla="*/ 711892 h 1719160"/>
              <a:gd name="connsiteX9" fmla="*/ 1706623 w 2035059"/>
              <a:gd name="connsiteY9" fmla="*/ 0 h 1719160"/>
              <a:gd name="connsiteX10" fmla="*/ 2033358 w 2035059"/>
              <a:gd name="connsiteY10" fmla="*/ 711892 h 1719160"/>
              <a:gd name="connsiteX11" fmla="*/ 1951325 w 2035059"/>
              <a:gd name="connsiteY11" fmla="*/ 707502 h 1719160"/>
              <a:gd name="connsiteX12" fmla="*/ 1948303 w 2035059"/>
              <a:gd name="connsiteY12" fmla="*/ 707709 h 1719160"/>
              <a:gd name="connsiteX13" fmla="*/ 2029592 w 2035059"/>
              <a:gd name="connsiteY13" fmla="*/ 716806 h 1719160"/>
              <a:gd name="connsiteX14" fmla="*/ 1705212 w 2035059"/>
              <a:gd name="connsiteY14" fmla="*/ 1114507 h 1719160"/>
              <a:gd name="connsiteX15" fmla="*/ 1068218 w 2035059"/>
              <a:gd name="connsiteY15" fmla="*/ 1719160 h 1719160"/>
              <a:gd name="connsiteX16" fmla="*/ 815782 w 2035059"/>
              <a:gd name="connsiteY16" fmla="*/ 1378451 h 1719160"/>
              <a:gd name="connsiteX17" fmla="*/ 814030 w 2035059"/>
              <a:gd name="connsiteY17" fmla="*/ 1376086 h 1719160"/>
              <a:gd name="connsiteX18" fmla="*/ 815782 w 2035059"/>
              <a:gd name="connsiteY18" fmla="*/ 1378451 h 1719160"/>
              <a:gd name="connsiteX19" fmla="*/ 814024 w 2035059"/>
              <a:gd name="connsiteY19" fmla="*/ 1381169 h 1719160"/>
              <a:gd name="connsiteX20" fmla="*/ 0 w 2035059"/>
              <a:gd name="connsiteY20" fmla="*/ 1458339 h 1719160"/>
              <a:gd name="connsiteX21" fmla="*/ 1706623 w 2035059"/>
              <a:gd name="connsiteY21" fmla="*/ 0 h 1719160"/>
              <a:gd name="connsiteX0" fmla="*/ 2033445 w 2035059"/>
              <a:gd name="connsiteY0" fmla="*/ 712082 h 1719160"/>
              <a:gd name="connsiteX1" fmla="*/ 2035059 w 2035059"/>
              <a:gd name="connsiteY1" fmla="*/ 715599 h 1719160"/>
              <a:gd name="connsiteX2" fmla="*/ 2033552 w 2035059"/>
              <a:gd name="connsiteY2" fmla="*/ 717017 h 1719160"/>
              <a:gd name="connsiteX3" fmla="*/ 2029592 w 2035059"/>
              <a:gd name="connsiteY3" fmla="*/ 716806 h 1719160"/>
              <a:gd name="connsiteX4" fmla="*/ 2033445 w 2035059"/>
              <a:gd name="connsiteY4" fmla="*/ 712082 h 1719160"/>
              <a:gd name="connsiteX5" fmla="*/ 2033358 w 2035059"/>
              <a:gd name="connsiteY5" fmla="*/ 711892 h 1719160"/>
              <a:gd name="connsiteX6" fmla="*/ 2033589 w 2035059"/>
              <a:gd name="connsiteY6" fmla="*/ 711905 h 1719160"/>
              <a:gd name="connsiteX7" fmla="*/ 2033445 w 2035059"/>
              <a:gd name="connsiteY7" fmla="*/ 712082 h 1719160"/>
              <a:gd name="connsiteX8" fmla="*/ 2033358 w 2035059"/>
              <a:gd name="connsiteY8" fmla="*/ 711892 h 1719160"/>
              <a:gd name="connsiteX9" fmla="*/ 1706623 w 2035059"/>
              <a:gd name="connsiteY9" fmla="*/ 0 h 1719160"/>
              <a:gd name="connsiteX10" fmla="*/ 2033358 w 2035059"/>
              <a:gd name="connsiteY10" fmla="*/ 711892 h 1719160"/>
              <a:gd name="connsiteX11" fmla="*/ 1951325 w 2035059"/>
              <a:gd name="connsiteY11" fmla="*/ 707502 h 1719160"/>
              <a:gd name="connsiteX12" fmla="*/ 2029592 w 2035059"/>
              <a:gd name="connsiteY12" fmla="*/ 716806 h 1719160"/>
              <a:gd name="connsiteX13" fmla="*/ 1705212 w 2035059"/>
              <a:gd name="connsiteY13" fmla="*/ 1114507 h 1719160"/>
              <a:gd name="connsiteX14" fmla="*/ 1068218 w 2035059"/>
              <a:gd name="connsiteY14" fmla="*/ 1719160 h 1719160"/>
              <a:gd name="connsiteX15" fmla="*/ 815782 w 2035059"/>
              <a:gd name="connsiteY15" fmla="*/ 1378451 h 1719160"/>
              <a:gd name="connsiteX16" fmla="*/ 814030 w 2035059"/>
              <a:gd name="connsiteY16" fmla="*/ 1376086 h 1719160"/>
              <a:gd name="connsiteX17" fmla="*/ 815782 w 2035059"/>
              <a:gd name="connsiteY17" fmla="*/ 1378451 h 1719160"/>
              <a:gd name="connsiteX18" fmla="*/ 814024 w 2035059"/>
              <a:gd name="connsiteY18" fmla="*/ 1381169 h 1719160"/>
              <a:gd name="connsiteX19" fmla="*/ 0 w 2035059"/>
              <a:gd name="connsiteY19" fmla="*/ 1458339 h 1719160"/>
              <a:gd name="connsiteX20" fmla="*/ 1706623 w 2035059"/>
              <a:gd name="connsiteY20" fmla="*/ 0 h 1719160"/>
              <a:gd name="connsiteX0" fmla="*/ 2033445 w 2035059"/>
              <a:gd name="connsiteY0" fmla="*/ 712082 h 1719160"/>
              <a:gd name="connsiteX1" fmla="*/ 2035059 w 2035059"/>
              <a:gd name="connsiteY1" fmla="*/ 715599 h 1719160"/>
              <a:gd name="connsiteX2" fmla="*/ 2033552 w 2035059"/>
              <a:gd name="connsiteY2" fmla="*/ 717017 h 1719160"/>
              <a:gd name="connsiteX3" fmla="*/ 2029592 w 2035059"/>
              <a:gd name="connsiteY3" fmla="*/ 716806 h 1719160"/>
              <a:gd name="connsiteX4" fmla="*/ 2033445 w 2035059"/>
              <a:gd name="connsiteY4" fmla="*/ 712082 h 1719160"/>
              <a:gd name="connsiteX5" fmla="*/ 2033358 w 2035059"/>
              <a:gd name="connsiteY5" fmla="*/ 711892 h 1719160"/>
              <a:gd name="connsiteX6" fmla="*/ 2033589 w 2035059"/>
              <a:gd name="connsiteY6" fmla="*/ 711905 h 1719160"/>
              <a:gd name="connsiteX7" fmla="*/ 2033445 w 2035059"/>
              <a:gd name="connsiteY7" fmla="*/ 712082 h 1719160"/>
              <a:gd name="connsiteX8" fmla="*/ 2033358 w 2035059"/>
              <a:gd name="connsiteY8" fmla="*/ 711892 h 1719160"/>
              <a:gd name="connsiteX9" fmla="*/ 1706623 w 2035059"/>
              <a:gd name="connsiteY9" fmla="*/ 0 h 1719160"/>
              <a:gd name="connsiteX10" fmla="*/ 2033358 w 2035059"/>
              <a:gd name="connsiteY10" fmla="*/ 711892 h 1719160"/>
              <a:gd name="connsiteX11" fmla="*/ 2029592 w 2035059"/>
              <a:gd name="connsiteY11" fmla="*/ 716806 h 1719160"/>
              <a:gd name="connsiteX12" fmla="*/ 1705212 w 2035059"/>
              <a:gd name="connsiteY12" fmla="*/ 1114507 h 1719160"/>
              <a:gd name="connsiteX13" fmla="*/ 1068218 w 2035059"/>
              <a:gd name="connsiteY13" fmla="*/ 1719160 h 1719160"/>
              <a:gd name="connsiteX14" fmla="*/ 815782 w 2035059"/>
              <a:gd name="connsiteY14" fmla="*/ 1378451 h 1719160"/>
              <a:gd name="connsiteX15" fmla="*/ 814030 w 2035059"/>
              <a:gd name="connsiteY15" fmla="*/ 1376086 h 1719160"/>
              <a:gd name="connsiteX16" fmla="*/ 815782 w 2035059"/>
              <a:gd name="connsiteY16" fmla="*/ 1378451 h 1719160"/>
              <a:gd name="connsiteX17" fmla="*/ 814024 w 2035059"/>
              <a:gd name="connsiteY17" fmla="*/ 1381169 h 1719160"/>
              <a:gd name="connsiteX18" fmla="*/ 0 w 2035059"/>
              <a:gd name="connsiteY18" fmla="*/ 1458339 h 1719160"/>
              <a:gd name="connsiteX19" fmla="*/ 1706623 w 2035059"/>
              <a:gd name="connsiteY19" fmla="*/ 0 h 1719160"/>
              <a:gd name="connsiteX0" fmla="*/ 2033445 w 2035059"/>
              <a:gd name="connsiteY0" fmla="*/ 712082 h 1719160"/>
              <a:gd name="connsiteX1" fmla="*/ 2035059 w 2035059"/>
              <a:gd name="connsiteY1" fmla="*/ 715599 h 1719160"/>
              <a:gd name="connsiteX2" fmla="*/ 2033552 w 2035059"/>
              <a:gd name="connsiteY2" fmla="*/ 717017 h 1719160"/>
              <a:gd name="connsiteX3" fmla="*/ 2029592 w 2035059"/>
              <a:gd name="connsiteY3" fmla="*/ 716806 h 1719160"/>
              <a:gd name="connsiteX4" fmla="*/ 2033445 w 2035059"/>
              <a:gd name="connsiteY4" fmla="*/ 712082 h 1719160"/>
              <a:gd name="connsiteX5" fmla="*/ 2033358 w 2035059"/>
              <a:gd name="connsiteY5" fmla="*/ 711892 h 1719160"/>
              <a:gd name="connsiteX6" fmla="*/ 2033589 w 2035059"/>
              <a:gd name="connsiteY6" fmla="*/ 711905 h 1719160"/>
              <a:gd name="connsiteX7" fmla="*/ 2033445 w 2035059"/>
              <a:gd name="connsiteY7" fmla="*/ 712082 h 1719160"/>
              <a:gd name="connsiteX8" fmla="*/ 2033358 w 2035059"/>
              <a:gd name="connsiteY8" fmla="*/ 711892 h 1719160"/>
              <a:gd name="connsiteX9" fmla="*/ 1706623 w 2035059"/>
              <a:gd name="connsiteY9" fmla="*/ 0 h 1719160"/>
              <a:gd name="connsiteX10" fmla="*/ 2033358 w 2035059"/>
              <a:gd name="connsiteY10" fmla="*/ 711892 h 1719160"/>
              <a:gd name="connsiteX11" fmla="*/ 2029592 w 2035059"/>
              <a:gd name="connsiteY11" fmla="*/ 716806 h 1719160"/>
              <a:gd name="connsiteX12" fmla="*/ 1705212 w 2035059"/>
              <a:gd name="connsiteY12" fmla="*/ 1114507 h 1719160"/>
              <a:gd name="connsiteX13" fmla="*/ 1068218 w 2035059"/>
              <a:gd name="connsiteY13" fmla="*/ 1719160 h 1719160"/>
              <a:gd name="connsiteX14" fmla="*/ 815782 w 2035059"/>
              <a:gd name="connsiteY14" fmla="*/ 1378451 h 1719160"/>
              <a:gd name="connsiteX15" fmla="*/ 814030 w 2035059"/>
              <a:gd name="connsiteY15" fmla="*/ 1376086 h 1719160"/>
              <a:gd name="connsiteX16" fmla="*/ 815782 w 2035059"/>
              <a:gd name="connsiteY16" fmla="*/ 1378451 h 1719160"/>
              <a:gd name="connsiteX17" fmla="*/ 0 w 2035059"/>
              <a:gd name="connsiteY17" fmla="*/ 1458339 h 1719160"/>
              <a:gd name="connsiteX18" fmla="*/ 1706623 w 2035059"/>
              <a:gd name="connsiteY18" fmla="*/ 0 h 1719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035059" h="1719160">
                <a:moveTo>
                  <a:pt x="2033445" y="712082"/>
                </a:moveTo>
                <a:lnTo>
                  <a:pt x="2035059" y="715599"/>
                </a:lnTo>
                <a:lnTo>
                  <a:pt x="2033552" y="717017"/>
                </a:lnTo>
                <a:lnTo>
                  <a:pt x="2029592" y="716806"/>
                </a:lnTo>
                <a:lnTo>
                  <a:pt x="2033445" y="712082"/>
                </a:lnTo>
                <a:close/>
                <a:moveTo>
                  <a:pt x="2033358" y="711892"/>
                </a:moveTo>
                <a:lnTo>
                  <a:pt x="2033589" y="711905"/>
                </a:lnTo>
                <a:lnTo>
                  <a:pt x="2033445" y="712082"/>
                </a:lnTo>
                <a:cubicBezTo>
                  <a:pt x="2033416" y="712019"/>
                  <a:pt x="2033387" y="711955"/>
                  <a:pt x="2033358" y="711892"/>
                </a:cubicBezTo>
                <a:close/>
                <a:moveTo>
                  <a:pt x="1706623" y="0"/>
                </a:moveTo>
                <a:lnTo>
                  <a:pt x="2033358" y="711892"/>
                </a:lnTo>
                <a:lnTo>
                  <a:pt x="2029592" y="716806"/>
                </a:lnTo>
                <a:lnTo>
                  <a:pt x="1705212" y="1114507"/>
                </a:lnTo>
                <a:cubicBezTo>
                  <a:pt x="1404726" y="1196798"/>
                  <a:pt x="1165952" y="1425311"/>
                  <a:pt x="1068218" y="1719160"/>
                </a:cubicBezTo>
                <a:lnTo>
                  <a:pt x="815782" y="1378451"/>
                </a:lnTo>
                <a:lnTo>
                  <a:pt x="814030" y="1376086"/>
                </a:lnTo>
                <a:lnTo>
                  <a:pt x="815782" y="1378451"/>
                </a:lnTo>
                <a:lnTo>
                  <a:pt x="0" y="1458339"/>
                </a:lnTo>
                <a:cubicBezTo>
                  <a:pt x="220371" y="684002"/>
                  <a:pt x="888266" y="98438"/>
                  <a:pt x="1706623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FDC8F44C-2576-4912-A6B0-6758D26140DB}"/>
              </a:ext>
            </a:extLst>
          </p:cNvPr>
          <p:cNvSpPr/>
          <p:nvPr/>
        </p:nvSpPr>
        <p:spPr>
          <a:xfrm>
            <a:off x="801674" y="2952935"/>
            <a:ext cx="1489820" cy="2129085"/>
          </a:xfrm>
          <a:custGeom>
            <a:avLst/>
            <a:gdLst>
              <a:gd name="connsiteX0" fmla="*/ 810230 w 1489820"/>
              <a:gd name="connsiteY0" fmla="*/ 0 h 2129085"/>
              <a:gd name="connsiteX1" fmla="*/ 810408 w 1489820"/>
              <a:gd name="connsiteY1" fmla="*/ 243 h 2129085"/>
              <a:gd name="connsiteX2" fmla="*/ 812521 w 1489820"/>
              <a:gd name="connsiteY2" fmla="*/ 0 h 2129085"/>
              <a:gd name="connsiteX3" fmla="*/ 813256 w 1489820"/>
              <a:gd name="connsiteY3" fmla="*/ 1479 h 2129085"/>
              <a:gd name="connsiteX4" fmla="*/ 812649 w 1489820"/>
              <a:gd name="connsiteY4" fmla="*/ 3301 h 2129085"/>
              <a:gd name="connsiteX5" fmla="*/ 1100425 w 1489820"/>
              <a:gd name="connsiteY5" fmla="*/ 396023 h 2129085"/>
              <a:gd name="connsiteX6" fmla="*/ 1097483 w 1489820"/>
              <a:gd name="connsiteY6" fmla="*/ 460645 h 2129085"/>
              <a:gd name="connsiteX7" fmla="*/ 1489820 w 1489820"/>
              <a:gd name="connsiteY7" fmla="*/ 1219581 h 2129085"/>
              <a:gd name="connsiteX8" fmla="*/ 1057142 w 1489820"/>
              <a:gd name="connsiteY8" fmla="*/ 1326459 h 2129085"/>
              <a:gd name="connsiteX9" fmla="*/ 1058659 w 1489820"/>
              <a:gd name="connsiteY9" fmla="*/ 1328313 h 2129085"/>
              <a:gd name="connsiteX10" fmla="*/ 1057924 w 1489820"/>
              <a:gd name="connsiteY10" fmla="*/ 1327524 h 2129085"/>
              <a:gd name="connsiteX11" fmla="*/ 872806 w 1489820"/>
              <a:gd name="connsiteY11" fmla="*/ 2129085 h 2129085"/>
              <a:gd name="connsiteX12" fmla="*/ 0 w 1489820"/>
              <a:gd name="connsiteY12" fmla="*/ 462090 h 2129085"/>
              <a:gd name="connsiteX13" fmla="*/ 34504 w 1489820"/>
              <a:gd name="connsiteY13" fmla="*/ 89599 h 2129085"/>
              <a:gd name="connsiteX14" fmla="*/ 810139 w 1489820"/>
              <a:gd name="connsiteY14" fmla="*/ 275 h 2129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89820" h="2129085">
                <a:moveTo>
                  <a:pt x="810230" y="0"/>
                </a:moveTo>
                <a:lnTo>
                  <a:pt x="810408" y="243"/>
                </a:lnTo>
                <a:lnTo>
                  <a:pt x="812521" y="0"/>
                </a:lnTo>
                <a:lnTo>
                  <a:pt x="813256" y="1479"/>
                </a:lnTo>
                <a:lnTo>
                  <a:pt x="812649" y="3301"/>
                </a:lnTo>
                <a:lnTo>
                  <a:pt x="1100425" y="396023"/>
                </a:lnTo>
                <a:cubicBezTo>
                  <a:pt x="1098971" y="417277"/>
                  <a:pt x="1097483" y="438592"/>
                  <a:pt x="1097483" y="460645"/>
                </a:cubicBezTo>
                <a:cubicBezTo>
                  <a:pt x="1097483" y="774355"/>
                  <a:pt x="1252504" y="1050594"/>
                  <a:pt x="1489820" y="1219581"/>
                </a:cubicBezTo>
                <a:lnTo>
                  <a:pt x="1057142" y="1326459"/>
                </a:lnTo>
                <a:lnTo>
                  <a:pt x="1058659" y="1328313"/>
                </a:lnTo>
                <a:lnTo>
                  <a:pt x="1057924" y="1327524"/>
                </a:lnTo>
                <a:lnTo>
                  <a:pt x="872806" y="2129085"/>
                </a:lnTo>
                <a:cubicBezTo>
                  <a:pt x="345290" y="1762508"/>
                  <a:pt x="0" y="1152663"/>
                  <a:pt x="0" y="462090"/>
                </a:cubicBezTo>
                <a:cubicBezTo>
                  <a:pt x="0" y="335035"/>
                  <a:pt x="11763" y="210149"/>
                  <a:pt x="34504" y="89599"/>
                </a:cubicBezTo>
                <a:lnTo>
                  <a:pt x="810139" y="275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45" name="Title 44">
            <a:extLst>
              <a:ext uri="{FF2B5EF4-FFF2-40B4-BE49-F238E27FC236}">
                <a16:creationId xmlns:a16="http://schemas.microsoft.com/office/drawing/2014/main" id="{2F4DAB46-9268-4753-9BFB-9BD6CE542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Sword Cycles – Slide Template</a:t>
            </a: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93677AEA-7538-43A2-88B7-68062AD10AE9}"/>
              </a:ext>
            </a:extLst>
          </p:cNvPr>
          <p:cNvSpPr/>
          <p:nvPr/>
        </p:nvSpPr>
        <p:spPr>
          <a:xfrm>
            <a:off x="801674" y="2952935"/>
            <a:ext cx="1489820" cy="2129085"/>
          </a:xfrm>
          <a:custGeom>
            <a:avLst/>
            <a:gdLst>
              <a:gd name="connsiteX0" fmla="*/ 812521 w 1489820"/>
              <a:gd name="connsiteY0" fmla="*/ 0 h 2129085"/>
              <a:gd name="connsiteX1" fmla="*/ 813256 w 1489820"/>
              <a:gd name="connsiteY1" fmla="*/ 1479 h 2129085"/>
              <a:gd name="connsiteX2" fmla="*/ 812649 w 1489820"/>
              <a:gd name="connsiteY2" fmla="*/ 3301 h 2129085"/>
              <a:gd name="connsiteX3" fmla="*/ 810409 w 1489820"/>
              <a:gd name="connsiteY3" fmla="*/ 243 h 2129085"/>
              <a:gd name="connsiteX4" fmla="*/ 810230 w 1489820"/>
              <a:gd name="connsiteY4" fmla="*/ 0 h 2129085"/>
              <a:gd name="connsiteX5" fmla="*/ 810230 w 1489820"/>
              <a:gd name="connsiteY5" fmla="*/ 1 h 2129085"/>
              <a:gd name="connsiteX6" fmla="*/ 773866 w 1489820"/>
              <a:gd name="connsiteY6" fmla="*/ 109590 h 2129085"/>
              <a:gd name="connsiteX7" fmla="*/ 724285 w 1489820"/>
              <a:gd name="connsiteY7" fmla="*/ 461382 h 2129085"/>
              <a:gd name="connsiteX8" fmla="*/ 1055627 w 1489820"/>
              <a:gd name="connsiteY8" fmla="*/ 1326833 h 2129085"/>
              <a:gd name="connsiteX9" fmla="*/ 1489820 w 1489820"/>
              <a:gd name="connsiteY9" fmla="*/ 1219581 h 2129085"/>
              <a:gd name="connsiteX10" fmla="*/ 1489820 w 1489820"/>
              <a:gd name="connsiteY10" fmla="*/ 1219581 h 2129085"/>
              <a:gd name="connsiteX11" fmla="*/ 1057142 w 1489820"/>
              <a:gd name="connsiteY11" fmla="*/ 1326459 h 2129085"/>
              <a:gd name="connsiteX12" fmla="*/ 1058659 w 1489820"/>
              <a:gd name="connsiteY12" fmla="*/ 1328313 h 2129085"/>
              <a:gd name="connsiteX13" fmla="*/ 1057924 w 1489820"/>
              <a:gd name="connsiteY13" fmla="*/ 1327524 h 2129085"/>
              <a:gd name="connsiteX14" fmla="*/ 872806 w 1489820"/>
              <a:gd name="connsiteY14" fmla="*/ 2129085 h 2129085"/>
              <a:gd name="connsiteX15" fmla="*/ 0 w 1489820"/>
              <a:gd name="connsiteY15" fmla="*/ 462090 h 2129085"/>
              <a:gd name="connsiteX16" fmla="*/ 34504 w 1489820"/>
              <a:gd name="connsiteY16" fmla="*/ 89599 h 2129085"/>
              <a:gd name="connsiteX17" fmla="*/ 810139 w 1489820"/>
              <a:gd name="connsiteY17" fmla="*/ 275 h 2129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489820" h="2129085">
                <a:moveTo>
                  <a:pt x="812521" y="0"/>
                </a:moveTo>
                <a:lnTo>
                  <a:pt x="813256" y="1479"/>
                </a:lnTo>
                <a:lnTo>
                  <a:pt x="812649" y="3301"/>
                </a:lnTo>
                <a:lnTo>
                  <a:pt x="810409" y="243"/>
                </a:lnTo>
                <a:close/>
                <a:moveTo>
                  <a:pt x="810230" y="0"/>
                </a:moveTo>
                <a:lnTo>
                  <a:pt x="810230" y="1"/>
                </a:lnTo>
                <a:lnTo>
                  <a:pt x="773866" y="109590"/>
                </a:lnTo>
                <a:cubicBezTo>
                  <a:pt x="742048" y="221273"/>
                  <a:pt x="724285" y="339064"/>
                  <a:pt x="724285" y="461382"/>
                </a:cubicBezTo>
                <a:cubicBezTo>
                  <a:pt x="724285" y="794196"/>
                  <a:pt x="849925" y="1096849"/>
                  <a:pt x="1055627" y="1326833"/>
                </a:cubicBezTo>
                <a:lnTo>
                  <a:pt x="1489820" y="1219581"/>
                </a:lnTo>
                <a:lnTo>
                  <a:pt x="1489820" y="1219581"/>
                </a:lnTo>
                <a:lnTo>
                  <a:pt x="1057142" y="1326459"/>
                </a:lnTo>
                <a:lnTo>
                  <a:pt x="1058659" y="1328313"/>
                </a:lnTo>
                <a:lnTo>
                  <a:pt x="1057924" y="1327524"/>
                </a:lnTo>
                <a:lnTo>
                  <a:pt x="872806" y="2129085"/>
                </a:lnTo>
                <a:cubicBezTo>
                  <a:pt x="345290" y="1762508"/>
                  <a:pt x="0" y="1152663"/>
                  <a:pt x="0" y="462090"/>
                </a:cubicBezTo>
                <a:cubicBezTo>
                  <a:pt x="0" y="335035"/>
                  <a:pt x="11763" y="210149"/>
                  <a:pt x="34504" y="89599"/>
                </a:cubicBezTo>
                <a:lnTo>
                  <a:pt x="810139" y="275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0748FB70-B770-4E84-AAF9-4AB04771A857}"/>
              </a:ext>
            </a:extLst>
          </p:cNvPr>
          <p:cNvSpPr/>
          <p:nvPr/>
        </p:nvSpPr>
        <p:spPr>
          <a:xfrm>
            <a:off x="864747" y="1420504"/>
            <a:ext cx="2035059" cy="1458339"/>
          </a:xfrm>
          <a:custGeom>
            <a:avLst/>
            <a:gdLst>
              <a:gd name="connsiteX0" fmla="*/ 2029593 w 2035059"/>
              <a:gd name="connsiteY0" fmla="*/ 716805 h 1458339"/>
              <a:gd name="connsiteX1" fmla="*/ 2029592 w 2035059"/>
              <a:gd name="connsiteY1" fmla="*/ 716806 h 1458339"/>
              <a:gd name="connsiteX2" fmla="*/ 1986835 w 2035059"/>
              <a:gd name="connsiteY2" fmla="*/ 769228 h 1458339"/>
              <a:gd name="connsiteX3" fmla="*/ 2033445 w 2035059"/>
              <a:gd name="connsiteY3" fmla="*/ 712082 h 1458339"/>
              <a:gd name="connsiteX4" fmla="*/ 2035059 w 2035059"/>
              <a:gd name="connsiteY4" fmla="*/ 715599 h 1458339"/>
              <a:gd name="connsiteX5" fmla="*/ 2033552 w 2035059"/>
              <a:gd name="connsiteY5" fmla="*/ 717017 h 1458339"/>
              <a:gd name="connsiteX6" fmla="*/ 2029592 w 2035059"/>
              <a:gd name="connsiteY6" fmla="*/ 716806 h 1458339"/>
              <a:gd name="connsiteX7" fmla="*/ 2031455 w 2035059"/>
              <a:gd name="connsiteY7" fmla="*/ 714522 h 1458339"/>
              <a:gd name="connsiteX8" fmla="*/ 2033358 w 2035059"/>
              <a:gd name="connsiteY8" fmla="*/ 711892 h 1458339"/>
              <a:gd name="connsiteX9" fmla="*/ 2033589 w 2035059"/>
              <a:gd name="connsiteY9" fmla="*/ 711905 h 1458339"/>
              <a:gd name="connsiteX10" fmla="*/ 2033589 w 2035059"/>
              <a:gd name="connsiteY10" fmla="*/ 711906 h 1458339"/>
              <a:gd name="connsiteX11" fmla="*/ 2033359 w 2035059"/>
              <a:gd name="connsiteY11" fmla="*/ 711893 h 1458339"/>
              <a:gd name="connsiteX12" fmla="*/ 1706623 w 2035059"/>
              <a:gd name="connsiteY12" fmla="*/ 0 h 1458339"/>
              <a:gd name="connsiteX13" fmla="*/ 2033358 w 2035059"/>
              <a:gd name="connsiteY13" fmla="*/ 711892 h 1458339"/>
              <a:gd name="connsiteX14" fmla="*/ 2033357 w 2035059"/>
              <a:gd name="connsiteY14" fmla="*/ 711893 h 1458339"/>
              <a:gd name="connsiteX15" fmla="*/ 1951325 w 2035059"/>
              <a:gd name="connsiteY15" fmla="*/ 707503 h 1458339"/>
              <a:gd name="connsiteX16" fmla="*/ 906748 w 2035059"/>
              <a:gd name="connsiteY16" fmla="*/ 1232817 h 1458339"/>
              <a:gd name="connsiteX17" fmla="*/ 814031 w 2035059"/>
              <a:gd name="connsiteY17" fmla="*/ 1376087 h 1458339"/>
              <a:gd name="connsiteX18" fmla="*/ 814030 w 2035059"/>
              <a:gd name="connsiteY18" fmla="*/ 1376087 h 1458339"/>
              <a:gd name="connsiteX19" fmla="*/ 815781 w 2035059"/>
              <a:gd name="connsiteY19" fmla="*/ 1378451 h 1458339"/>
              <a:gd name="connsiteX20" fmla="*/ 0 w 2035059"/>
              <a:gd name="connsiteY20" fmla="*/ 1458339 h 1458339"/>
              <a:gd name="connsiteX21" fmla="*/ 1706623 w 2035059"/>
              <a:gd name="connsiteY21" fmla="*/ 0 h 1458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035059" h="1458339">
                <a:moveTo>
                  <a:pt x="2029593" y="716805"/>
                </a:moveTo>
                <a:lnTo>
                  <a:pt x="2029592" y="716806"/>
                </a:lnTo>
                <a:lnTo>
                  <a:pt x="1986835" y="769228"/>
                </a:lnTo>
                <a:close/>
                <a:moveTo>
                  <a:pt x="2033445" y="712082"/>
                </a:moveTo>
                <a:lnTo>
                  <a:pt x="2035059" y="715599"/>
                </a:lnTo>
                <a:lnTo>
                  <a:pt x="2033552" y="717017"/>
                </a:lnTo>
                <a:lnTo>
                  <a:pt x="2029592" y="716806"/>
                </a:lnTo>
                <a:lnTo>
                  <a:pt x="2031455" y="714522"/>
                </a:lnTo>
                <a:close/>
                <a:moveTo>
                  <a:pt x="2033358" y="711892"/>
                </a:moveTo>
                <a:lnTo>
                  <a:pt x="2033589" y="711905"/>
                </a:lnTo>
                <a:lnTo>
                  <a:pt x="2033589" y="711906"/>
                </a:lnTo>
                <a:lnTo>
                  <a:pt x="2033359" y="711893"/>
                </a:lnTo>
                <a:close/>
                <a:moveTo>
                  <a:pt x="1706623" y="0"/>
                </a:moveTo>
                <a:lnTo>
                  <a:pt x="2033358" y="711892"/>
                </a:lnTo>
                <a:lnTo>
                  <a:pt x="2033357" y="711893"/>
                </a:lnTo>
                <a:lnTo>
                  <a:pt x="1951325" y="707503"/>
                </a:lnTo>
                <a:cubicBezTo>
                  <a:pt x="1523195" y="707503"/>
                  <a:pt x="1143999" y="913942"/>
                  <a:pt x="906748" y="1232817"/>
                </a:cubicBezTo>
                <a:lnTo>
                  <a:pt x="814031" y="1376087"/>
                </a:lnTo>
                <a:lnTo>
                  <a:pt x="814030" y="1376087"/>
                </a:lnTo>
                <a:lnTo>
                  <a:pt x="815781" y="1378451"/>
                </a:lnTo>
                <a:lnTo>
                  <a:pt x="0" y="1458339"/>
                </a:lnTo>
                <a:cubicBezTo>
                  <a:pt x="220371" y="684002"/>
                  <a:pt x="888266" y="98438"/>
                  <a:pt x="1706623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AEC50596-7851-4753-A9F7-4DB7920D0927}"/>
              </a:ext>
            </a:extLst>
          </p:cNvPr>
          <p:cNvSpPr/>
          <p:nvPr/>
        </p:nvSpPr>
        <p:spPr>
          <a:xfrm>
            <a:off x="2774905" y="1410114"/>
            <a:ext cx="1871220" cy="1763784"/>
          </a:xfrm>
          <a:custGeom>
            <a:avLst/>
            <a:gdLst>
              <a:gd name="connsiteX0" fmla="*/ 0 w 1871220"/>
              <a:gd name="connsiteY0" fmla="*/ 0 h 1763784"/>
              <a:gd name="connsiteX1" fmla="*/ 1871220 w 1871220"/>
              <a:gd name="connsiteY1" fmla="*/ 1241573 h 1763784"/>
              <a:gd name="connsiteX2" fmla="*/ 1312967 w 1871220"/>
              <a:gd name="connsiteY2" fmla="*/ 1763783 h 1763784"/>
              <a:gd name="connsiteX3" fmla="*/ 1312967 w 1871220"/>
              <a:gd name="connsiteY3" fmla="*/ 1763784 h 1763784"/>
              <a:gd name="connsiteX4" fmla="*/ 1266719 w 1871220"/>
              <a:gd name="connsiteY4" fmla="*/ 1585577 h 1763784"/>
              <a:gd name="connsiteX5" fmla="*/ 367366 w 1871220"/>
              <a:gd name="connsiteY5" fmla="*/ 734674 h 1763784"/>
              <a:gd name="connsiteX6" fmla="*/ 367365 w 1871220"/>
              <a:gd name="connsiteY6" fmla="*/ 734674 h 1763784"/>
              <a:gd name="connsiteX7" fmla="*/ 363733 w 1871220"/>
              <a:gd name="connsiteY7" fmla="*/ 738742 h 1763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71220" h="1763784">
                <a:moveTo>
                  <a:pt x="0" y="0"/>
                </a:moveTo>
                <a:cubicBezTo>
                  <a:pt x="841963" y="0"/>
                  <a:pt x="1563422" y="512062"/>
                  <a:pt x="1871220" y="1241573"/>
                </a:cubicBezTo>
                <a:lnTo>
                  <a:pt x="1312967" y="1763783"/>
                </a:lnTo>
                <a:lnTo>
                  <a:pt x="1312967" y="1763784"/>
                </a:lnTo>
                <a:lnTo>
                  <a:pt x="1266719" y="1585577"/>
                </a:lnTo>
                <a:cubicBezTo>
                  <a:pt x="1127482" y="1173517"/>
                  <a:pt x="788407" y="847156"/>
                  <a:pt x="367366" y="734674"/>
                </a:cubicBezTo>
                <a:lnTo>
                  <a:pt x="367365" y="734674"/>
                </a:lnTo>
                <a:lnTo>
                  <a:pt x="363733" y="738742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15AFB3B-9EAA-44FC-9E5F-F6D774805675}"/>
              </a:ext>
            </a:extLst>
          </p:cNvPr>
          <p:cNvSpPr/>
          <p:nvPr/>
        </p:nvSpPr>
        <p:spPr>
          <a:xfrm>
            <a:off x="1819823" y="1410114"/>
            <a:ext cx="5399125" cy="4037774"/>
          </a:xfrm>
          <a:custGeom>
            <a:avLst/>
            <a:gdLst>
              <a:gd name="connsiteX0" fmla="*/ 5119171 w 5399125"/>
              <a:gd name="connsiteY0" fmla="*/ 0 h 4037774"/>
              <a:gd name="connsiteX1" fmla="*/ 5399125 w 5399125"/>
              <a:gd name="connsiteY1" fmla="*/ 0 h 4037774"/>
              <a:gd name="connsiteX2" fmla="*/ 5399125 w 5399125"/>
              <a:gd name="connsiteY2" fmla="*/ 828678 h 4037774"/>
              <a:gd name="connsiteX3" fmla="*/ 2392862 w 5399125"/>
              <a:gd name="connsiteY3" fmla="*/ 3525014 h 4037774"/>
              <a:gd name="connsiteX4" fmla="*/ 1053579 w 5399125"/>
              <a:gd name="connsiteY4" fmla="*/ 4037774 h 4037774"/>
              <a:gd name="connsiteX5" fmla="*/ 0 w 5399125"/>
              <a:gd name="connsiteY5" fmla="*/ 3786535 h 4037774"/>
              <a:gd name="connsiteX6" fmla="*/ 165973 w 5399125"/>
              <a:gd name="connsiteY6" fmla="*/ 3017302 h 4037774"/>
              <a:gd name="connsiteX7" fmla="*/ 268207 w 5399125"/>
              <a:gd name="connsiteY7" fmla="*/ 3075999 h 4037774"/>
              <a:gd name="connsiteX8" fmla="*/ 1239128 w 5399125"/>
              <a:gd name="connsiteY8" fmla="*/ 3169418 h 4037774"/>
              <a:gd name="connsiteX9" fmla="*/ 1241213 w 5399125"/>
              <a:gd name="connsiteY9" fmla="*/ 3168667 h 4037774"/>
              <a:gd name="connsiteX10" fmla="*/ 1047471 w 5399125"/>
              <a:gd name="connsiteY10" fmla="*/ 3208251 h 4037774"/>
              <a:gd name="connsiteX11" fmla="*/ 269780 w 5399125"/>
              <a:gd name="connsiteY11" fmla="*/ 3075247 h 4037774"/>
              <a:gd name="connsiteX12" fmla="*/ 167720 w 5399125"/>
              <a:gd name="connsiteY12" fmla="*/ 3016596 h 4037774"/>
              <a:gd name="connsiteX13" fmla="*/ 675497 w 5399125"/>
              <a:gd name="connsiteY13" fmla="*/ 2879129 h 4037774"/>
              <a:gd name="connsiteX14" fmla="*/ 685588 w 5399125"/>
              <a:gd name="connsiteY14" fmla="*/ 2882054 h 4037774"/>
              <a:gd name="connsiteX15" fmla="*/ 1443125 w 5399125"/>
              <a:gd name="connsiteY15" fmla="*/ 2695480 h 4037774"/>
              <a:gd name="connsiteX16" fmla="*/ 4489784 w 5399125"/>
              <a:gd name="connsiteY16" fmla="*/ 6 h 4037774"/>
              <a:gd name="connsiteX17" fmla="*/ 5119171 w 5399125"/>
              <a:gd name="connsiteY17" fmla="*/ 6 h 4037774"/>
              <a:gd name="connsiteX0" fmla="*/ 5119171 w 5399125"/>
              <a:gd name="connsiteY0" fmla="*/ 0 h 4037774"/>
              <a:gd name="connsiteX1" fmla="*/ 5399125 w 5399125"/>
              <a:gd name="connsiteY1" fmla="*/ 0 h 4037774"/>
              <a:gd name="connsiteX2" fmla="*/ 5399125 w 5399125"/>
              <a:gd name="connsiteY2" fmla="*/ 828678 h 4037774"/>
              <a:gd name="connsiteX3" fmla="*/ 2392862 w 5399125"/>
              <a:gd name="connsiteY3" fmla="*/ 3525014 h 4037774"/>
              <a:gd name="connsiteX4" fmla="*/ 1053579 w 5399125"/>
              <a:gd name="connsiteY4" fmla="*/ 4037774 h 4037774"/>
              <a:gd name="connsiteX5" fmla="*/ 0 w 5399125"/>
              <a:gd name="connsiteY5" fmla="*/ 3786535 h 4037774"/>
              <a:gd name="connsiteX6" fmla="*/ 165973 w 5399125"/>
              <a:gd name="connsiteY6" fmla="*/ 3017302 h 4037774"/>
              <a:gd name="connsiteX7" fmla="*/ 268207 w 5399125"/>
              <a:gd name="connsiteY7" fmla="*/ 3075999 h 4037774"/>
              <a:gd name="connsiteX8" fmla="*/ 1239128 w 5399125"/>
              <a:gd name="connsiteY8" fmla="*/ 3169418 h 4037774"/>
              <a:gd name="connsiteX9" fmla="*/ 1047471 w 5399125"/>
              <a:gd name="connsiteY9" fmla="*/ 3208251 h 4037774"/>
              <a:gd name="connsiteX10" fmla="*/ 269780 w 5399125"/>
              <a:gd name="connsiteY10" fmla="*/ 3075247 h 4037774"/>
              <a:gd name="connsiteX11" fmla="*/ 167720 w 5399125"/>
              <a:gd name="connsiteY11" fmla="*/ 3016596 h 4037774"/>
              <a:gd name="connsiteX12" fmla="*/ 675497 w 5399125"/>
              <a:gd name="connsiteY12" fmla="*/ 2879129 h 4037774"/>
              <a:gd name="connsiteX13" fmla="*/ 685588 w 5399125"/>
              <a:gd name="connsiteY13" fmla="*/ 2882054 h 4037774"/>
              <a:gd name="connsiteX14" fmla="*/ 1443125 w 5399125"/>
              <a:gd name="connsiteY14" fmla="*/ 2695480 h 4037774"/>
              <a:gd name="connsiteX15" fmla="*/ 4489784 w 5399125"/>
              <a:gd name="connsiteY15" fmla="*/ 6 h 4037774"/>
              <a:gd name="connsiteX16" fmla="*/ 5119171 w 5399125"/>
              <a:gd name="connsiteY16" fmla="*/ 6 h 4037774"/>
              <a:gd name="connsiteX17" fmla="*/ 5119171 w 5399125"/>
              <a:gd name="connsiteY17" fmla="*/ 0 h 4037774"/>
              <a:gd name="connsiteX0" fmla="*/ 5119171 w 5399125"/>
              <a:gd name="connsiteY0" fmla="*/ 0 h 4037774"/>
              <a:gd name="connsiteX1" fmla="*/ 5399125 w 5399125"/>
              <a:gd name="connsiteY1" fmla="*/ 0 h 4037774"/>
              <a:gd name="connsiteX2" fmla="*/ 5399125 w 5399125"/>
              <a:gd name="connsiteY2" fmla="*/ 828678 h 4037774"/>
              <a:gd name="connsiteX3" fmla="*/ 2392862 w 5399125"/>
              <a:gd name="connsiteY3" fmla="*/ 3525014 h 4037774"/>
              <a:gd name="connsiteX4" fmla="*/ 1053579 w 5399125"/>
              <a:gd name="connsiteY4" fmla="*/ 4037774 h 4037774"/>
              <a:gd name="connsiteX5" fmla="*/ 0 w 5399125"/>
              <a:gd name="connsiteY5" fmla="*/ 3786535 h 4037774"/>
              <a:gd name="connsiteX6" fmla="*/ 165973 w 5399125"/>
              <a:gd name="connsiteY6" fmla="*/ 3017302 h 4037774"/>
              <a:gd name="connsiteX7" fmla="*/ 268207 w 5399125"/>
              <a:gd name="connsiteY7" fmla="*/ 3075999 h 4037774"/>
              <a:gd name="connsiteX8" fmla="*/ 1047471 w 5399125"/>
              <a:gd name="connsiteY8" fmla="*/ 3208251 h 4037774"/>
              <a:gd name="connsiteX9" fmla="*/ 269780 w 5399125"/>
              <a:gd name="connsiteY9" fmla="*/ 3075247 h 4037774"/>
              <a:gd name="connsiteX10" fmla="*/ 167720 w 5399125"/>
              <a:gd name="connsiteY10" fmla="*/ 3016596 h 4037774"/>
              <a:gd name="connsiteX11" fmla="*/ 675497 w 5399125"/>
              <a:gd name="connsiteY11" fmla="*/ 2879129 h 4037774"/>
              <a:gd name="connsiteX12" fmla="*/ 685588 w 5399125"/>
              <a:gd name="connsiteY12" fmla="*/ 2882054 h 4037774"/>
              <a:gd name="connsiteX13" fmla="*/ 1443125 w 5399125"/>
              <a:gd name="connsiteY13" fmla="*/ 2695480 h 4037774"/>
              <a:gd name="connsiteX14" fmla="*/ 4489784 w 5399125"/>
              <a:gd name="connsiteY14" fmla="*/ 6 h 4037774"/>
              <a:gd name="connsiteX15" fmla="*/ 5119171 w 5399125"/>
              <a:gd name="connsiteY15" fmla="*/ 6 h 4037774"/>
              <a:gd name="connsiteX16" fmla="*/ 5119171 w 5399125"/>
              <a:gd name="connsiteY16" fmla="*/ 0 h 4037774"/>
              <a:gd name="connsiteX0" fmla="*/ 5119171 w 5399125"/>
              <a:gd name="connsiteY0" fmla="*/ 0 h 4037774"/>
              <a:gd name="connsiteX1" fmla="*/ 5399125 w 5399125"/>
              <a:gd name="connsiteY1" fmla="*/ 0 h 4037774"/>
              <a:gd name="connsiteX2" fmla="*/ 5399125 w 5399125"/>
              <a:gd name="connsiteY2" fmla="*/ 828678 h 4037774"/>
              <a:gd name="connsiteX3" fmla="*/ 2392862 w 5399125"/>
              <a:gd name="connsiteY3" fmla="*/ 3525014 h 4037774"/>
              <a:gd name="connsiteX4" fmla="*/ 1053579 w 5399125"/>
              <a:gd name="connsiteY4" fmla="*/ 4037774 h 4037774"/>
              <a:gd name="connsiteX5" fmla="*/ 0 w 5399125"/>
              <a:gd name="connsiteY5" fmla="*/ 3786535 h 4037774"/>
              <a:gd name="connsiteX6" fmla="*/ 165973 w 5399125"/>
              <a:gd name="connsiteY6" fmla="*/ 3017302 h 4037774"/>
              <a:gd name="connsiteX7" fmla="*/ 268207 w 5399125"/>
              <a:gd name="connsiteY7" fmla="*/ 3075999 h 4037774"/>
              <a:gd name="connsiteX8" fmla="*/ 269780 w 5399125"/>
              <a:gd name="connsiteY8" fmla="*/ 3075247 h 4037774"/>
              <a:gd name="connsiteX9" fmla="*/ 167720 w 5399125"/>
              <a:gd name="connsiteY9" fmla="*/ 3016596 h 4037774"/>
              <a:gd name="connsiteX10" fmla="*/ 675497 w 5399125"/>
              <a:gd name="connsiteY10" fmla="*/ 2879129 h 4037774"/>
              <a:gd name="connsiteX11" fmla="*/ 685588 w 5399125"/>
              <a:gd name="connsiteY11" fmla="*/ 2882054 h 4037774"/>
              <a:gd name="connsiteX12" fmla="*/ 1443125 w 5399125"/>
              <a:gd name="connsiteY12" fmla="*/ 2695480 h 4037774"/>
              <a:gd name="connsiteX13" fmla="*/ 4489784 w 5399125"/>
              <a:gd name="connsiteY13" fmla="*/ 6 h 4037774"/>
              <a:gd name="connsiteX14" fmla="*/ 5119171 w 5399125"/>
              <a:gd name="connsiteY14" fmla="*/ 6 h 4037774"/>
              <a:gd name="connsiteX15" fmla="*/ 5119171 w 5399125"/>
              <a:gd name="connsiteY15" fmla="*/ 0 h 4037774"/>
              <a:gd name="connsiteX0" fmla="*/ 5119171 w 5399125"/>
              <a:gd name="connsiteY0" fmla="*/ 0 h 4037774"/>
              <a:gd name="connsiteX1" fmla="*/ 5399125 w 5399125"/>
              <a:gd name="connsiteY1" fmla="*/ 0 h 4037774"/>
              <a:gd name="connsiteX2" fmla="*/ 5399125 w 5399125"/>
              <a:gd name="connsiteY2" fmla="*/ 828678 h 4037774"/>
              <a:gd name="connsiteX3" fmla="*/ 2392862 w 5399125"/>
              <a:gd name="connsiteY3" fmla="*/ 3525014 h 4037774"/>
              <a:gd name="connsiteX4" fmla="*/ 1053579 w 5399125"/>
              <a:gd name="connsiteY4" fmla="*/ 4037774 h 4037774"/>
              <a:gd name="connsiteX5" fmla="*/ 0 w 5399125"/>
              <a:gd name="connsiteY5" fmla="*/ 3786535 h 4037774"/>
              <a:gd name="connsiteX6" fmla="*/ 165973 w 5399125"/>
              <a:gd name="connsiteY6" fmla="*/ 3017302 h 4037774"/>
              <a:gd name="connsiteX7" fmla="*/ 268207 w 5399125"/>
              <a:gd name="connsiteY7" fmla="*/ 3075999 h 4037774"/>
              <a:gd name="connsiteX8" fmla="*/ 167720 w 5399125"/>
              <a:gd name="connsiteY8" fmla="*/ 3016596 h 4037774"/>
              <a:gd name="connsiteX9" fmla="*/ 675497 w 5399125"/>
              <a:gd name="connsiteY9" fmla="*/ 2879129 h 4037774"/>
              <a:gd name="connsiteX10" fmla="*/ 685588 w 5399125"/>
              <a:gd name="connsiteY10" fmla="*/ 2882054 h 4037774"/>
              <a:gd name="connsiteX11" fmla="*/ 1443125 w 5399125"/>
              <a:gd name="connsiteY11" fmla="*/ 2695480 h 4037774"/>
              <a:gd name="connsiteX12" fmla="*/ 4489784 w 5399125"/>
              <a:gd name="connsiteY12" fmla="*/ 6 h 4037774"/>
              <a:gd name="connsiteX13" fmla="*/ 5119171 w 5399125"/>
              <a:gd name="connsiteY13" fmla="*/ 6 h 4037774"/>
              <a:gd name="connsiteX14" fmla="*/ 5119171 w 5399125"/>
              <a:gd name="connsiteY14" fmla="*/ 0 h 4037774"/>
              <a:gd name="connsiteX0" fmla="*/ 5119171 w 5399125"/>
              <a:gd name="connsiteY0" fmla="*/ 0 h 4037774"/>
              <a:gd name="connsiteX1" fmla="*/ 5399125 w 5399125"/>
              <a:gd name="connsiteY1" fmla="*/ 0 h 4037774"/>
              <a:gd name="connsiteX2" fmla="*/ 5399125 w 5399125"/>
              <a:gd name="connsiteY2" fmla="*/ 828678 h 4037774"/>
              <a:gd name="connsiteX3" fmla="*/ 2392862 w 5399125"/>
              <a:gd name="connsiteY3" fmla="*/ 3525014 h 4037774"/>
              <a:gd name="connsiteX4" fmla="*/ 1053579 w 5399125"/>
              <a:gd name="connsiteY4" fmla="*/ 4037774 h 4037774"/>
              <a:gd name="connsiteX5" fmla="*/ 0 w 5399125"/>
              <a:gd name="connsiteY5" fmla="*/ 3786535 h 4037774"/>
              <a:gd name="connsiteX6" fmla="*/ 165973 w 5399125"/>
              <a:gd name="connsiteY6" fmla="*/ 3017302 h 4037774"/>
              <a:gd name="connsiteX7" fmla="*/ 167720 w 5399125"/>
              <a:gd name="connsiteY7" fmla="*/ 3016596 h 4037774"/>
              <a:gd name="connsiteX8" fmla="*/ 675497 w 5399125"/>
              <a:gd name="connsiteY8" fmla="*/ 2879129 h 4037774"/>
              <a:gd name="connsiteX9" fmla="*/ 685588 w 5399125"/>
              <a:gd name="connsiteY9" fmla="*/ 2882054 h 4037774"/>
              <a:gd name="connsiteX10" fmla="*/ 1443125 w 5399125"/>
              <a:gd name="connsiteY10" fmla="*/ 2695480 h 4037774"/>
              <a:gd name="connsiteX11" fmla="*/ 4489784 w 5399125"/>
              <a:gd name="connsiteY11" fmla="*/ 6 h 4037774"/>
              <a:gd name="connsiteX12" fmla="*/ 5119171 w 5399125"/>
              <a:gd name="connsiteY12" fmla="*/ 6 h 4037774"/>
              <a:gd name="connsiteX13" fmla="*/ 5119171 w 5399125"/>
              <a:gd name="connsiteY13" fmla="*/ 0 h 4037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99125" h="4037774">
                <a:moveTo>
                  <a:pt x="5119171" y="0"/>
                </a:moveTo>
                <a:lnTo>
                  <a:pt x="5399125" y="0"/>
                </a:lnTo>
                <a:lnTo>
                  <a:pt x="5399125" y="828678"/>
                </a:lnTo>
                <a:lnTo>
                  <a:pt x="2392862" y="3525014"/>
                </a:lnTo>
                <a:cubicBezTo>
                  <a:pt x="2024672" y="3855513"/>
                  <a:pt x="1547999" y="4037774"/>
                  <a:pt x="1053579" y="4037774"/>
                </a:cubicBezTo>
                <a:cubicBezTo>
                  <a:pt x="1053579" y="4037774"/>
                  <a:pt x="408434" y="4027493"/>
                  <a:pt x="0" y="3786535"/>
                </a:cubicBezTo>
                <a:lnTo>
                  <a:pt x="165973" y="3017302"/>
                </a:lnTo>
                <a:lnTo>
                  <a:pt x="167720" y="3016596"/>
                </a:lnTo>
                <a:lnTo>
                  <a:pt x="675497" y="2879129"/>
                </a:lnTo>
                <a:cubicBezTo>
                  <a:pt x="675497" y="2879129"/>
                  <a:pt x="679166" y="2880668"/>
                  <a:pt x="685588" y="2882054"/>
                </a:cubicBezTo>
                <a:cubicBezTo>
                  <a:pt x="953008" y="2949633"/>
                  <a:pt x="1236711" y="2878359"/>
                  <a:pt x="1443125" y="2695480"/>
                </a:cubicBezTo>
                <a:lnTo>
                  <a:pt x="4489784" y="6"/>
                </a:lnTo>
                <a:lnTo>
                  <a:pt x="5119171" y="6"/>
                </a:lnTo>
                <a:lnTo>
                  <a:pt x="5119171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21675D48-E18B-404A-A2F5-9D18C9CA8778}"/>
              </a:ext>
            </a:extLst>
          </p:cNvPr>
          <p:cNvSpPr/>
          <p:nvPr/>
        </p:nvSpPr>
        <p:spPr>
          <a:xfrm>
            <a:off x="4905454" y="1410114"/>
            <a:ext cx="5399125" cy="4038179"/>
          </a:xfrm>
          <a:custGeom>
            <a:avLst/>
            <a:gdLst>
              <a:gd name="connsiteX0" fmla="*/ 4345546 w 5399125"/>
              <a:gd name="connsiteY0" fmla="*/ 0 h 4038179"/>
              <a:gd name="connsiteX1" fmla="*/ 5399125 w 5399125"/>
              <a:gd name="connsiteY1" fmla="*/ 251239 h 4038179"/>
              <a:gd name="connsiteX2" fmla="*/ 5233468 w 5399125"/>
              <a:gd name="connsiteY2" fmla="*/ 1019006 h 4038179"/>
              <a:gd name="connsiteX3" fmla="*/ 5237404 w 5399125"/>
              <a:gd name="connsiteY3" fmla="*/ 1021583 h 4038179"/>
              <a:gd name="connsiteX4" fmla="*/ 4729628 w 5399125"/>
              <a:gd name="connsiteY4" fmla="*/ 1159051 h 4038179"/>
              <a:gd name="connsiteX5" fmla="*/ 4719536 w 5399125"/>
              <a:gd name="connsiteY5" fmla="*/ 1156126 h 4038179"/>
              <a:gd name="connsiteX6" fmla="*/ 3962000 w 5399125"/>
              <a:gd name="connsiteY6" fmla="*/ 1342701 h 4038179"/>
              <a:gd name="connsiteX7" fmla="*/ 915340 w 5399125"/>
              <a:gd name="connsiteY7" fmla="*/ 4038179 h 4038179"/>
              <a:gd name="connsiteX8" fmla="*/ 283486 w 5399125"/>
              <a:gd name="connsiteY8" fmla="*/ 4038179 h 4038179"/>
              <a:gd name="connsiteX9" fmla="*/ 472352 w 5399125"/>
              <a:gd name="connsiteY9" fmla="*/ 3875613 h 4038179"/>
              <a:gd name="connsiteX10" fmla="*/ 469029 w 5399125"/>
              <a:gd name="connsiteY10" fmla="*/ 3874259 h 4038179"/>
              <a:gd name="connsiteX11" fmla="*/ 279954 w 5399125"/>
              <a:gd name="connsiteY11" fmla="*/ 4037026 h 4038179"/>
              <a:gd name="connsiteX12" fmla="*/ 279954 w 5399125"/>
              <a:gd name="connsiteY12" fmla="*/ 4037774 h 4038179"/>
              <a:gd name="connsiteX13" fmla="*/ 0 w 5399125"/>
              <a:gd name="connsiteY13" fmla="*/ 4037774 h 4038179"/>
              <a:gd name="connsiteX14" fmla="*/ 0 w 5399125"/>
              <a:gd name="connsiteY14" fmla="*/ 3209096 h 4038179"/>
              <a:gd name="connsiteX15" fmla="*/ 3006263 w 5399125"/>
              <a:gd name="connsiteY15" fmla="*/ 512760 h 4038179"/>
              <a:gd name="connsiteX16" fmla="*/ 4345546 w 5399125"/>
              <a:gd name="connsiteY16" fmla="*/ 0 h 4038179"/>
              <a:gd name="connsiteX0" fmla="*/ 4345546 w 5399125"/>
              <a:gd name="connsiteY0" fmla="*/ 0 h 4038179"/>
              <a:gd name="connsiteX1" fmla="*/ 5399125 w 5399125"/>
              <a:gd name="connsiteY1" fmla="*/ 251239 h 4038179"/>
              <a:gd name="connsiteX2" fmla="*/ 5233468 w 5399125"/>
              <a:gd name="connsiteY2" fmla="*/ 1019006 h 4038179"/>
              <a:gd name="connsiteX3" fmla="*/ 5237404 w 5399125"/>
              <a:gd name="connsiteY3" fmla="*/ 1021583 h 4038179"/>
              <a:gd name="connsiteX4" fmla="*/ 4729628 w 5399125"/>
              <a:gd name="connsiteY4" fmla="*/ 1159051 h 4038179"/>
              <a:gd name="connsiteX5" fmla="*/ 4719536 w 5399125"/>
              <a:gd name="connsiteY5" fmla="*/ 1156126 h 4038179"/>
              <a:gd name="connsiteX6" fmla="*/ 3962000 w 5399125"/>
              <a:gd name="connsiteY6" fmla="*/ 1342701 h 4038179"/>
              <a:gd name="connsiteX7" fmla="*/ 915340 w 5399125"/>
              <a:gd name="connsiteY7" fmla="*/ 4038179 h 4038179"/>
              <a:gd name="connsiteX8" fmla="*/ 283486 w 5399125"/>
              <a:gd name="connsiteY8" fmla="*/ 4038179 h 4038179"/>
              <a:gd name="connsiteX9" fmla="*/ 472352 w 5399125"/>
              <a:gd name="connsiteY9" fmla="*/ 3875613 h 4038179"/>
              <a:gd name="connsiteX10" fmla="*/ 279954 w 5399125"/>
              <a:gd name="connsiteY10" fmla="*/ 4037026 h 4038179"/>
              <a:gd name="connsiteX11" fmla="*/ 279954 w 5399125"/>
              <a:gd name="connsiteY11" fmla="*/ 4037774 h 4038179"/>
              <a:gd name="connsiteX12" fmla="*/ 0 w 5399125"/>
              <a:gd name="connsiteY12" fmla="*/ 4037774 h 4038179"/>
              <a:gd name="connsiteX13" fmla="*/ 0 w 5399125"/>
              <a:gd name="connsiteY13" fmla="*/ 3209096 h 4038179"/>
              <a:gd name="connsiteX14" fmla="*/ 3006263 w 5399125"/>
              <a:gd name="connsiteY14" fmla="*/ 512760 h 4038179"/>
              <a:gd name="connsiteX15" fmla="*/ 4345546 w 5399125"/>
              <a:gd name="connsiteY15" fmla="*/ 0 h 4038179"/>
              <a:gd name="connsiteX0" fmla="*/ 4345546 w 5399125"/>
              <a:gd name="connsiteY0" fmla="*/ 0 h 4038179"/>
              <a:gd name="connsiteX1" fmla="*/ 5399125 w 5399125"/>
              <a:gd name="connsiteY1" fmla="*/ 251239 h 4038179"/>
              <a:gd name="connsiteX2" fmla="*/ 5233468 w 5399125"/>
              <a:gd name="connsiteY2" fmla="*/ 1019006 h 4038179"/>
              <a:gd name="connsiteX3" fmla="*/ 5237404 w 5399125"/>
              <a:gd name="connsiteY3" fmla="*/ 1021583 h 4038179"/>
              <a:gd name="connsiteX4" fmla="*/ 4729628 w 5399125"/>
              <a:gd name="connsiteY4" fmla="*/ 1159051 h 4038179"/>
              <a:gd name="connsiteX5" fmla="*/ 4719536 w 5399125"/>
              <a:gd name="connsiteY5" fmla="*/ 1156126 h 4038179"/>
              <a:gd name="connsiteX6" fmla="*/ 3962000 w 5399125"/>
              <a:gd name="connsiteY6" fmla="*/ 1342701 h 4038179"/>
              <a:gd name="connsiteX7" fmla="*/ 915340 w 5399125"/>
              <a:gd name="connsiteY7" fmla="*/ 4038179 h 4038179"/>
              <a:gd name="connsiteX8" fmla="*/ 283486 w 5399125"/>
              <a:gd name="connsiteY8" fmla="*/ 4038179 h 4038179"/>
              <a:gd name="connsiteX9" fmla="*/ 279954 w 5399125"/>
              <a:gd name="connsiteY9" fmla="*/ 4037026 h 4038179"/>
              <a:gd name="connsiteX10" fmla="*/ 279954 w 5399125"/>
              <a:gd name="connsiteY10" fmla="*/ 4037774 h 4038179"/>
              <a:gd name="connsiteX11" fmla="*/ 0 w 5399125"/>
              <a:gd name="connsiteY11" fmla="*/ 4037774 h 4038179"/>
              <a:gd name="connsiteX12" fmla="*/ 0 w 5399125"/>
              <a:gd name="connsiteY12" fmla="*/ 3209096 h 4038179"/>
              <a:gd name="connsiteX13" fmla="*/ 3006263 w 5399125"/>
              <a:gd name="connsiteY13" fmla="*/ 512760 h 4038179"/>
              <a:gd name="connsiteX14" fmla="*/ 4345546 w 5399125"/>
              <a:gd name="connsiteY14" fmla="*/ 0 h 403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399125" h="4038179">
                <a:moveTo>
                  <a:pt x="4345546" y="0"/>
                </a:moveTo>
                <a:cubicBezTo>
                  <a:pt x="4345546" y="0"/>
                  <a:pt x="4990691" y="10281"/>
                  <a:pt x="5399125" y="251239"/>
                </a:cubicBezTo>
                <a:lnTo>
                  <a:pt x="5233468" y="1019006"/>
                </a:lnTo>
                <a:lnTo>
                  <a:pt x="5237404" y="1021583"/>
                </a:lnTo>
                <a:lnTo>
                  <a:pt x="4729628" y="1159051"/>
                </a:lnTo>
                <a:cubicBezTo>
                  <a:pt x="4729628" y="1159051"/>
                  <a:pt x="4725958" y="1157512"/>
                  <a:pt x="4719536" y="1156126"/>
                </a:cubicBezTo>
                <a:cubicBezTo>
                  <a:pt x="4452116" y="1088547"/>
                  <a:pt x="4168413" y="1159821"/>
                  <a:pt x="3962000" y="1342701"/>
                </a:cubicBezTo>
                <a:lnTo>
                  <a:pt x="915340" y="4038179"/>
                </a:lnTo>
                <a:lnTo>
                  <a:pt x="283486" y="4038179"/>
                </a:lnTo>
                <a:lnTo>
                  <a:pt x="279954" y="4037026"/>
                </a:lnTo>
                <a:lnTo>
                  <a:pt x="279954" y="4037774"/>
                </a:lnTo>
                <a:lnTo>
                  <a:pt x="0" y="4037774"/>
                </a:lnTo>
                <a:lnTo>
                  <a:pt x="0" y="3209096"/>
                </a:lnTo>
                <a:lnTo>
                  <a:pt x="3006263" y="512760"/>
                </a:lnTo>
                <a:cubicBezTo>
                  <a:pt x="3374453" y="182261"/>
                  <a:pt x="3851126" y="0"/>
                  <a:pt x="4345546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F4B92383-4CFB-4E50-BF54-EA5825FD55F9}"/>
              </a:ext>
            </a:extLst>
          </p:cNvPr>
          <p:cNvSpPr/>
          <p:nvPr/>
        </p:nvSpPr>
        <p:spPr>
          <a:xfrm>
            <a:off x="1987543" y="1410120"/>
            <a:ext cx="4953918" cy="3219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915" extrusionOk="0">
                <a:moveTo>
                  <a:pt x="6986" y="18741"/>
                </a:moveTo>
                <a:lnTo>
                  <a:pt x="21600" y="0"/>
                </a:lnTo>
                <a:lnTo>
                  <a:pt x="18845" y="0"/>
                </a:lnTo>
                <a:lnTo>
                  <a:pt x="5561" y="17510"/>
                </a:lnTo>
                <a:cubicBezTo>
                  <a:pt x="4661" y="18698"/>
                  <a:pt x="3424" y="19161"/>
                  <a:pt x="2258" y="18722"/>
                </a:cubicBezTo>
                <a:cubicBezTo>
                  <a:pt x="2230" y="18713"/>
                  <a:pt x="2214" y="18703"/>
                  <a:pt x="2214" y="18703"/>
                </a:cubicBezTo>
                <a:lnTo>
                  <a:pt x="0" y="19596"/>
                </a:lnTo>
                <a:cubicBezTo>
                  <a:pt x="0" y="19596"/>
                  <a:pt x="160" y="19758"/>
                  <a:pt x="445" y="19977"/>
                </a:cubicBezTo>
                <a:cubicBezTo>
                  <a:pt x="2582" y="21600"/>
                  <a:pt x="5170" y="21070"/>
                  <a:pt x="6986" y="1874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6EA62302-5A5A-45EC-B417-B9818797C411}"/>
              </a:ext>
            </a:extLst>
          </p:cNvPr>
          <p:cNvSpPr/>
          <p:nvPr/>
        </p:nvSpPr>
        <p:spPr>
          <a:xfrm>
            <a:off x="4905454" y="1410114"/>
            <a:ext cx="5399125" cy="40377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0" y="21596"/>
                </a:moveTo>
                <a:lnTo>
                  <a:pt x="14528" y="6162"/>
                </a:lnTo>
                <a:cubicBezTo>
                  <a:pt x="16195" y="4245"/>
                  <a:pt x="18570" y="3808"/>
                  <a:pt x="20527" y="5145"/>
                </a:cubicBezTo>
                <a:cubicBezTo>
                  <a:pt x="20789" y="5325"/>
                  <a:pt x="20936" y="5459"/>
                  <a:pt x="20936" y="5459"/>
                </a:cubicBezTo>
                <a:lnTo>
                  <a:pt x="21600" y="1344"/>
                </a:lnTo>
                <a:cubicBezTo>
                  <a:pt x="19966" y="55"/>
                  <a:pt x="17385" y="0"/>
                  <a:pt x="17385" y="0"/>
                </a:cubicBezTo>
                <a:cubicBezTo>
                  <a:pt x="15407" y="0"/>
                  <a:pt x="13500" y="975"/>
                  <a:pt x="12027" y="2743"/>
                </a:cubicBezTo>
                <a:lnTo>
                  <a:pt x="0" y="17167"/>
                </a:lnTo>
                <a:lnTo>
                  <a:pt x="0" y="21600"/>
                </a:lnTo>
                <a:lnTo>
                  <a:pt x="1120" y="216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3273D6C-46F1-4429-B0A1-C335CC4AD1C7}"/>
              </a:ext>
            </a:extLst>
          </p:cNvPr>
          <p:cNvSpPr txBox="1"/>
          <p:nvPr/>
        </p:nvSpPr>
        <p:spPr>
          <a:xfrm>
            <a:off x="8335103" y="397826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04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389E6A1-3ED5-4443-BBC9-1030DF7832AC}"/>
              </a:ext>
            </a:extLst>
          </p:cNvPr>
          <p:cNvSpPr txBox="1"/>
          <p:nvPr/>
        </p:nvSpPr>
        <p:spPr>
          <a:xfrm>
            <a:off x="9754380" y="408217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05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F93E81D-F4A0-4801-8BCD-E1399C5277DB}"/>
              </a:ext>
            </a:extLst>
          </p:cNvPr>
          <p:cNvSpPr txBox="1"/>
          <p:nvPr/>
        </p:nvSpPr>
        <p:spPr>
          <a:xfrm>
            <a:off x="10201189" y="284565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06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583927B-023A-4166-AD18-999DF7E38ADE}"/>
              </a:ext>
            </a:extLst>
          </p:cNvPr>
          <p:cNvSpPr txBox="1"/>
          <p:nvPr/>
        </p:nvSpPr>
        <p:spPr>
          <a:xfrm rot="19101943">
            <a:off x="3735797" y="2862118"/>
            <a:ext cx="34903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LOREM IPSUM DOLOR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EA26E77-CCF2-4EFC-A7BE-39D74C5F32DD}"/>
              </a:ext>
            </a:extLst>
          </p:cNvPr>
          <p:cNvSpPr txBox="1"/>
          <p:nvPr/>
        </p:nvSpPr>
        <p:spPr>
          <a:xfrm rot="19101943">
            <a:off x="5437597" y="2862118"/>
            <a:ext cx="34903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LOREM IPSUM DOLOR</a:t>
            </a:r>
          </a:p>
        </p:txBody>
      </p:sp>
      <p:sp>
        <p:nvSpPr>
          <p:cNvPr id="31" name="Graphic 18" descr="Trophy">
            <a:extLst>
              <a:ext uri="{FF2B5EF4-FFF2-40B4-BE49-F238E27FC236}">
                <a16:creationId xmlns:a16="http://schemas.microsoft.com/office/drawing/2014/main" id="{685C2C13-52EB-41A0-9709-F2CDE458C558}"/>
              </a:ext>
            </a:extLst>
          </p:cNvPr>
          <p:cNvSpPr/>
          <p:nvPr/>
        </p:nvSpPr>
        <p:spPr>
          <a:xfrm>
            <a:off x="9063209" y="3077200"/>
            <a:ext cx="666750" cy="742950"/>
          </a:xfrm>
          <a:custGeom>
            <a:avLst/>
            <a:gdLst>
              <a:gd name="connsiteX0" fmla="*/ 570548 w 666750"/>
              <a:gd name="connsiteY0" fmla="*/ 361950 h 742950"/>
              <a:gd name="connsiteX1" fmla="*/ 437198 w 666750"/>
              <a:gd name="connsiteY1" fmla="*/ 425768 h 742950"/>
              <a:gd name="connsiteX2" fmla="*/ 494348 w 666750"/>
              <a:gd name="connsiteY2" fmla="*/ 367665 h 742950"/>
              <a:gd name="connsiteX3" fmla="*/ 516255 w 666750"/>
              <a:gd name="connsiteY3" fmla="*/ 339090 h 742950"/>
              <a:gd name="connsiteX4" fmla="*/ 541973 w 666750"/>
              <a:gd name="connsiteY4" fmla="*/ 248602 h 742950"/>
              <a:gd name="connsiteX5" fmla="*/ 541973 w 666750"/>
              <a:gd name="connsiteY5" fmla="*/ 124778 h 742950"/>
              <a:gd name="connsiteX6" fmla="*/ 608648 w 666750"/>
              <a:gd name="connsiteY6" fmla="*/ 124778 h 742950"/>
              <a:gd name="connsiteX7" fmla="*/ 608648 w 666750"/>
              <a:gd name="connsiteY7" fmla="*/ 269558 h 742950"/>
              <a:gd name="connsiteX8" fmla="*/ 570548 w 666750"/>
              <a:gd name="connsiteY8" fmla="*/ 361950 h 742950"/>
              <a:gd name="connsiteX9" fmla="*/ 97155 w 666750"/>
              <a:gd name="connsiteY9" fmla="*/ 361950 h 742950"/>
              <a:gd name="connsiteX10" fmla="*/ 57150 w 666750"/>
              <a:gd name="connsiteY10" fmla="*/ 269558 h 742950"/>
              <a:gd name="connsiteX11" fmla="*/ 57150 w 666750"/>
              <a:gd name="connsiteY11" fmla="*/ 123825 h 742950"/>
              <a:gd name="connsiteX12" fmla="*/ 123825 w 666750"/>
              <a:gd name="connsiteY12" fmla="*/ 123825 h 742950"/>
              <a:gd name="connsiteX13" fmla="*/ 123825 w 666750"/>
              <a:gd name="connsiteY13" fmla="*/ 247650 h 742950"/>
              <a:gd name="connsiteX14" fmla="*/ 149543 w 666750"/>
              <a:gd name="connsiteY14" fmla="*/ 338138 h 742950"/>
              <a:gd name="connsiteX15" fmla="*/ 171450 w 666750"/>
              <a:gd name="connsiteY15" fmla="*/ 366713 h 742950"/>
              <a:gd name="connsiteX16" fmla="*/ 228600 w 666750"/>
              <a:gd name="connsiteY16" fmla="*/ 424815 h 742950"/>
              <a:gd name="connsiteX17" fmla="*/ 97155 w 666750"/>
              <a:gd name="connsiteY17" fmla="*/ 361950 h 742950"/>
              <a:gd name="connsiteX18" fmla="*/ 666750 w 666750"/>
              <a:gd name="connsiteY18" fmla="*/ 266700 h 742950"/>
              <a:gd name="connsiteX19" fmla="*/ 666750 w 666750"/>
              <a:gd name="connsiteY19" fmla="*/ 66675 h 742950"/>
              <a:gd name="connsiteX20" fmla="*/ 542925 w 666750"/>
              <a:gd name="connsiteY20" fmla="*/ 66675 h 742950"/>
              <a:gd name="connsiteX21" fmla="*/ 542925 w 666750"/>
              <a:gd name="connsiteY21" fmla="*/ 0 h 742950"/>
              <a:gd name="connsiteX22" fmla="*/ 333375 w 666750"/>
              <a:gd name="connsiteY22" fmla="*/ 0 h 742950"/>
              <a:gd name="connsiteX23" fmla="*/ 123825 w 666750"/>
              <a:gd name="connsiteY23" fmla="*/ 0 h 742950"/>
              <a:gd name="connsiteX24" fmla="*/ 123825 w 666750"/>
              <a:gd name="connsiteY24" fmla="*/ 66675 h 742950"/>
              <a:gd name="connsiteX25" fmla="*/ 0 w 666750"/>
              <a:gd name="connsiteY25" fmla="*/ 66675 h 742950"/>
              <a:gd name="connsiteX26" fmla="*/ 0 w 666750"/>
              <a:gd name="connsiteY26" fmla="*/ 265748 h 742950"/>
              <a:gd name="connsiteX27" fmla="*/ 54293 w 666750"/>
              <a:gd name="connsiteY27" fmla="*/ 399098 h 742950"/>
              <a:gd name="connsiteX28" fmla="*/ 281940 w 666750"/>
              <a:gd name="connsiteY28" fmla="*/ 484823 h 742950"/>
              <a:gd name="connsiteX29" fmla="*/ 295275 w 666750"/>
              <a:gd name="connsiteY29" fmla="*/ 532448 h 742950"/>
              <a:gd name="connsiteX30" fmla="*/ 295275 w 666750"/>
              <a:gd name="connsiteY30" fmla="*/ 656273 h 742950"/>
              <a:gd name="connsiteX31" fmla="*/ 247650 w 666750"/>
              <a:gd name="connsiteY31" fmla="*/ 656273 h 742950"/>
              <a:gd name="connsiteX32" fmla="*/ 209550 w 666750"/>
              <a:gd name="connsiteY32" fmla="*/ 694373 h 742950"/>
              <a:gd name="connsiteX33" fmla="*/ 161925 w 666750"/>
              <a:gd name="connsiteY33" fmla="*/ 694373 h 742950"/>
              <a:gd name="connsiteX34" fmla="*/ 123825 w 666750"/>
              <a:gd name="connsiteY34" fmla="*/ 732473 h 742950"/>
              <a:gd name="connsiteX35" fmla="*/ 123825 w 666750"/>
              <a:gd name="connsiteY35" fmla="*/ 751523 h 742950"/>
              <a:gd name="connsiteX36" fmla="*/ 542925 w 666750"/>
              <a:gd name="connsiteY36" fmla="*/ 751523 h 742950"/>
              <a:gd name="connsiteX37" fmla="*/ 542925 w 666750"/>
              <a:gd name="connsiteY37" fmla="*/ 732473 h 742950"/>
              <a:gd name="connsiteX38" fmla="*/ 504825 w 666750"/>
              <a:gd name="connsiteY38" fmla="*/ 694373 h 742950"/>
              <a:gd name="connsiteX39" fmla="*/ 457200 w 666750"/>
              <a:gd name="connsiteY39" fmla="*/ 694373 h 742950"/>
              <a:gd name="connsiteX40" fmla="*/ 419100 w 666750"/>
              <a:gd name="connsiteY40" fmla="*/ 656273 h 742950"/>
              <a:gd name="connsiteX41" fmla="*/ 371475 w 666750"/>
              <a:gd name="connsiteY41" fmla="*/ 656273 h 742950"/>
              <a:gd name="connsiteX42" fmla="*/ 371475 w 666750"/>
              <a:gd name="connsiteY42" fmla="*/ 533400 h 742950"/>
              <a:gd name="connsiteX43" fmla="*/ 384810 w 666750"/>
              <a:gd name="connsiteY43" fmla="*/ 485775 h 742950"/>
              <a:gd name="connsiteX44" fmla="*/ 612458 w 666750"/>
              <a:gd name="connsiteY44" fmla="*/ 400050 h 742950"/>
              <a:gd name="connsiteX45" fmla="*/ 666750 w 666750"/>
              <a:gd name="connsiteY45" fmla="*/ 266700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666750" h="742950">
                <a:moveTo>
                  <a:pt x="570548" y="361950"/>
                </a:moveTo>
                <a:cubicBezTo>
                  <a:pt x="537210" y="396240"/>
                  <a:pt x="505778" y="418148"/>
                  <a:pt x="437198" y="425768"/>
                </a:cubicBezTo>
                <a:cubicBezTo>
                  <a:pt x="455295" y="407670"/>
                  <a:pt x="476250" y="389573"/>
                  <a:pt x="494348" y="367665"/>
                </a:cubicBezTo>
                <a:cubicBezTo>
                  <a:pt x="501967" y="359093"/>
                  <a:pt x="516255" y="340043"/>
                  <a:pt x="516255" y="339090"/>
                </a:cubicBezTo>
                <a:cubicBezTo>
                  <a:pt x="532448" y="312420"/>
                  <a:pt x="541973" y="281940"/>
                  <a:pt x="541973" y="248602"/>
                </a:cubicBezTo>
                <a:lnTo>
                  <a:pt x="541973" y="124778"/>
                </a:lnTo>
                <a:lnTo>
                  <a:pt x="608648" y="124778"/>
                </a:lnTo>
                <a:lnTo>
                  <a:pt x="608648" y="269558"/>
                </a:lnTo>
                <a:cubicBezTo>
                  <a:pt x="609600" y="271463"/>
                  <a:pt x="611505" y="319088"/>
                  <a:pt x="570548" y="361950"/>
                </a:cubicBezTo>
                <a:close/>
                <a:moveTo>
                  <a:pt x="97155" y="361950"/>
                </a:moveTo>
                <a:cubicBezTo>
                  <a:pt x="55245" y="319088"/>
                  <a:pt x="57150" y="271463"/>
                  <a:pt x="57150" y="269558"/>
                </a:cubicBezTo>
                <a:lnTo>
                  <a:pt x="57150" y="123825"/>
                </a:lnTo>
                <a:lnTo>
                  <a:pt x="123825" y="123825"/>
                </a:lnTo>
                <a:lnTo>
                  <a:pt x="123825" y="247650"/>
                </a:lnTo>
                <a:cubicBezTo>
                  <a:pt x="123825" y="280988"/>
                  <a:pt x="133350" y="311468"/>
                  <a:pt x="149543" y="338138"/>
                </a:cubicBezTo>
                <a:cubicBezTo>
                  <a:pt x="149543" y="339090"/>
                  <a:pt x="163830" y="359093"/>
                  <a:pt x="171450" y="366713"/>
                </a:cubicBezTo>
                <a:cubicBezTo>
                  <a:pt x="190500" y="388620"/>
                  <a:pt x="210502" y="406718"/>
                  <a:pt x="228600" y="424815"/>
                </a:cubicBezTo>
                <a:cubicBezTo>
                  <a:pt x="161925" y="417195"/>
                  <a:pt x="129540" y="395288"/>
                  <a:pt x="97155" y="361950"/>
                </a:cubicBezTo>
                <a:close/>
                <a:moveTo>
                  <a:pt x="666750" y="266700"/>
                </a:moveTo>
                <a:lnTo>
                  <a:pt x="666750" y="66675"/>
                </a:lnTo>
                <a:lnTo>
                  <a:pt x="542925" y="66675"/>
                </a:lnTo>
                <a:lnTo>
                  <a:pt x="542925" y="0"/>
                </a:lnTo>
                <a:lnTo>
                  <a:pt x="333375" y="0"/>
                </a:lnTo>
                <a:lnTo>
                  <a:pt x="123825" y="0"/>
                </a:lnTo>
                <a:lnTo>
                  <a:pt x="123825" y="66675"/>
                </a:lnTo>
                <a:lnTo>
                  <a:pt x="0" y="66675"/>
                </a:lnTo>
                <a:lnTo>
                  <a:pt x="0" y="265748"/>
                </a:lnTo>
                <a:cubicBezTo>
                  <a:pt x="0" y="275273"/>
                  <a:pt x="0" y="340995"/>
                  <a:pt x="54293" y="399098"/>
                </a:cubicBezTo>
                <a:cubicBezTo>
                  <a:pt x="106680" y="454343"/>
                  <a:pt x="170498" y="482918"/>
                  <a:pt x="281940" y="484823"/>
                </a:cubicBezTo>
                <a:cubicBezTo>
                  <a:pt x="290513" y="499110"/>
                  <a:pt x="295275" y="515303"/>
                  <a:pt x="295275" y="532448"/>
                </a:cubicBezTo>
                <a:lnTo>
                  <a:pt x="295275" y="656273"/>
                </a:lnTo>
                <a:lnTo>
                  <a:pt x="247650" y="656273"/>
                </a:lnTo>
                <a:cubicBezTo>
                  <a:pt x="226695" y="656273"/>
                  <a:pt x="209550" y="673418"/>
                  <a:pt x="209550" y="694373"/>
                </a:cubicBezTo>
                <a:lnTo>
                  <a:pt x="161925" y="694373"/>
                </a:lnTo>
                <a:cubicBezTo>
                  <a:pt x="140970" y="694373"/>
                  <a:pt x="123825" y="711518"/>
                  <a:pt x="123825" y="732473"/>
                </a:cubicBezTo>
                <a:lnTo>
                  <a:pt x="123825" y="751523"/>
                </a:lnTo>
                <a:lnTo>
                  <a:pt x="542925" y="751523"/>
                </a:lnTo>
                <a:lnTo>
                  <a:pt x="542925" y="732473"/>
                </a:lnTo>
                <a:cubicBezTo>
                  <a:pt x="542925" y="711518"/>
                  <a:pt x="525780" y="694373"/>
                  <a:pt x="504825" y="694373"/>
                </a:cubicBezTo>
                <a:lnTo>
                  <a:pt x="457200" y="694373"/>
                </a:lnTo>
                <a:cubicBezTo>
                  <a:pt x="457200" y="673418"/>
                  <a:pt x="440055" y="656273"/>
                  <a:pt x="419100" y="656273"/>
                </a:cubicBezTo>
                <a:lnTo>
                  <a:pt x="371475" y="656273"/>
                </a:lnTo>
                <a:lnTo>
                  <a:pt x="371475" y="533400"/>
                </a:lnTo>
                <a:cubicBezTo>
                  <a:pt x="371475" y="516255"/>
                  <a:pt x="376238" y="500063"/>
                  <a:pt x="384810" y="485775"/>
                </a:cubicBezTo>
                <a:cubicBezTo>
                  <a:pt x="496253" y="483870"/>
                  <a:pt x="560070" y="454343"/>
                  <a:pt x="612458" y="400050"/>
                </a:cubicBezTo>
                <a:cubicBezTo>
                  <a:pt x="666750" y="342900"/>
                  <a:pt x="666750" y="276225"/>
                  <a:pt x="666750" y="266700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B19D63D1-0930-4357-AE48-14F95C08530F}"/>
              </a:ext>
            </a:extLst>
          </p:cNvPr>
          <p:cNvSpPr/>
          <p:nvPr/>
        </p:nvSpPr>
        <p:spPr>
          <a:xfrm>
            <a:off x="8194311" y="4459077"/>
            <a:ext cx="195206" cy="315332"/>
          </a:xfrm>
          <a:custGeom>
            <a:avLst/>
            <a:gdLst>
              <a:gd name="connsiteX0" fmla="*/ 73201 w 195206"/>
              <a:gd name="connsiteY0" fmla="*/ 292807 h 315332"/>
              <a:gd name="connsiteX1" fmla="*/ 122002 w 195206"/>
              <a:gd name="connsiteY1" fmla="*/ 292807 h 315332"/>
              <a:gd name="connsiteX2" fmla="*/ 97602 w 195206"/>
              <a:gd name="connsiteY2" fmla="*/ 315332 h 315332"/>
              <a:gd name="connsiteX3" fmla="*/ 73201 w 195206"/>
              <a:gd name="connsiteY3" fmla="*/ 292807 h 315332"/>
              <a:gd name="connsiteX4" fmla="*/ 60063 w 195206"/>
              <a:gd name="connsiteY4" fmla="*/ 255267 h 315332"/>
              <a:gd name="connsiteX5" fmla="*/ 135142 w 195206"/>
              <a:gd name="connsiteY5" fmla="*/ 255267 h 315332"/>
              <a:gd name="connsiteX6" fmla="*/ 146403 w 195206"/>
              <a:gd name="connsiteY6" fmla="*/ 266530 h 315332"/>
              <a:gd name="connsiteX7" fmla="*/ 135142 w 195206"/>
              <a:gd name="connsiteY7" fmla="*/ 277792 h 315332"/>
              <a:gd name="connsiteX8" fmla="*/ 60063 w 195206"/>
              <a:gd name="connsiteY8" fmla="*/ 277792 h 315332"/>
              <a:gd name="connsiteX9" fmla="*/ 48801 w 195206"/>
              <a:gd name="connsiteY9" fmla="*/ 266530 h 315332"/>
              <a:gd name="connsiteX10" fmla="*/ 60063 w 195206"/>
              <a:gd name="connsiteY10" fmla="*/ 255267 h 315332"/>
              <a:gd name="connsiteX11" fmla="*/ 60063 w 195206"/>
              <a:gd name="connsiteY11" fmla="*/ 217728 h 315332"/>
              <a:gd name="connsiteX12" fmla="*/ 135142 w 195206"/>
              <a:gd name="connsiteY12" fmla="*/ 217728 h 315332"/>
              <a:gd name="connsiteX13" fmla="*/ 146403 w 195206"/>
              <a:gd name="connsiteY13" fmla="*/ 228991 h 315332"/>
              <a:gd name="connsiteX14" fmla="*/ 135142 w 195206"/>
              <a:gd name="connsiteY14" fmla="*/ 240253 h 315332"/>
              <a:gd name="connsiteX15" fmla="*/ 60063 w 195206"/>
              <a:gd name="connsiteY15" fmla="*/ 240253 h 315332"/>
              <a:gd name="connsiteX16" fmla="*/ 48801 w 195206"/>
              <a:gd name="connsiteY16" fmla="*/ 228991 h 315332"/>
              <a:gd name="connsiteX17" fmla="*/ 60063 w 195206"/>
              <a:gd name="connsiteY17" fmla="*/ 217728 h 315332"/>
              <a:gd name="connsiteX18" fmla="*/ 97979 w 195206"/>
              <a:gd name="connsiteY18" fmla="*/ 22148 h 315332"/>
              <a:gd name="connsiteX19" fmla="*/ 22899 w 195206"/>
              <a:gd name="connsiteY19" fmla="*/ 96477 h 315332"/>
              <a:gd name="connsiteX20" fmla="*/ 22899 w 195206"/>
              <a:gd name="connsiteY20" fmla="*/ 99480 h 315332"/>
              <a:gd name="connsiteX21" fmla="*/ 28155 w 195206"/>
              <a:gd name="connsiteY21" fmla="*/ 125758 h 315332"/>
              <a:gd name="connsiteX22" fmla="*/ 40918 w 195206"/>
              <a:gd name="connsiteY22" fmla="*/ 146405 h 315332"/>
              <a:gd name="connsiteX23" fmla="*/ 62692 w 195206"/>
              <a:gd name="connsiteY23" fmla="*/ 180190 h 315332"/>
              <a:gd name="connsiteX24" fmla="*/ 97603 w 195206"/>
              <a:gd name="connsiteY24" fmla="*/ 180190 h 315332"/>
              <a:gd name="connsiteX25" fmla="*/ 132890 w 195206"/>
              <a:gd name="connsiteY25" fmla="*/ 180190 h 315332"/>
              <a:gd name="connsiteX26" fmla="*/ 154663 w 195206"/>
              <a:gd name="connsiteY26" fmla="*/ 146405 h 315332"/>
              <a:gd name="connsiteX27" fmla="*/ 167427 w 195206"/>
              <a:gd name="connsiteY27" fmla="*/ 125758 h 315332"/>
              <a:gd name="connsiteX28" fmla="*/ 172682 w 195206"/>
              <a:gd name="connsiteY28" fmla="*/ 99480 h 315332"/>
              <a:gd name="connsiteX29" fmla="*/ 173058 w 195206"/>
              <a:gd name="connsiteY29" fmla="*/ 99480 h 315332"/>
              <a:gd name="connsiteX30" fmla="*/ 173058 w 195206"/>
              <a:gd name="connsiteY30" fmla="*/ 96477 h 315332"/>
              <a:gd name="connsiteX31" fmla="*/ 97979 w 195206"/>
              <a:gd name="connsiteY31" fmla="*/ 22148 h 315332"/>
              <a:gd name="connsiteX32" fmla="*/ 97603 w 195206"/>
              <a:gd name="connsiteY32" fmla="*/ 0 h 315332"/>
              <a:gd name="connsiteX33" fmla="*/ 195206 w 195206"/>
              <a:gd name="connsiteY33" fmla="*/ 96477 h 315332"/>
              <a:gd name="connsiteX34" fmla="*/ 195206 w 195206"/>
              <a:gd name="connsiteY34" fmla="*/ 99856 h 315332"/>
              <a:gd name="connsiteX35" fmla="*/ 188449 w 195206"/>
              <a:gd name="connsiteY35" fmla="*/ 133641 h 315332"/>
              <a:gd name="connsiteX36" fmla="*/ 171556 w 195206"/>
              <a:gd name="connsiteY36" fmla="*/ 161420 h 315332"/>
              <a:gd name="connsiteX37" fmla="*/ 148657 w 195206"/>
              <a:gd name="connsiteY37" fmla="*/ 198584 h 315332"/>
              <a:gd name="connsiteX38" fmla="*/ 141900 w 195206"/>
              <a:gd name="connsiteY38" fmla="*/ 202714 h 315332"/>
              <a:gd name="connsiteX39" fmla="*/ 53307 w 195206"/>
              <a:gd name="connsiteY39" fmla="*/ 202714 h 315332"/>
              <a:gd name="connsiteX40" fmla="*/ 46549 w 195206"/>
              <a:gd name="connsiteY40" fmla="*/ 198584 h 315332"/>
              <a:gd name="connsiteX41" fmla="*/ 23650 w 195206"/>
              <a:gd name="connsiteY41" fmla="*/ 161420 h 315332"/>
              <a:gd name="connsiteX42" fmla="*/ 6757 w 195206"/>
              <a:gd name="connsiteY42" fmla="*/ 133641 h 315332"/>
              <a:gd name="connsiteX43" fmla="*/ 0 w 195206"/>
              <a:gd name="connsiteY43" fmla="*/ 99856 h 315332"/>
              <a:gd name="connsiteX44" fmla="*/ 0 w 195206"/>
              <a:gd name="connsiteY44" fmla="*/ 96477 h 315332"/>
              <a:gd name="connsiteX45" fmla="*/ 97603 w 195206"/>
              <a:gd name="connsiteY45" fmla="*/ 0 h 315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95206" h="315332">
                <a:moveTo>
                  <a:pt x="73201" y="292807"/>
                </a:moveTo>
                <a:lnTo>
                  <a:pt x="122002" y="292807"/>
                </a:lnTo>
                <a:cubicBezTo>
                  <a:pt x="120876" y="305571"/>
                  <a:pt x="110365" y="315332"/>
                  <a:pt x="97602" y="315332"/>
                </a:cubicBezTo>
                <a:cubicBezTo>
                  <a:pt x="84838" y="315332"/>
                  <a:pt x="74327" y="305571"/>
                  <a:pt x="73201" y="292807"/>
                </a:cubicBezTo>
                <a:close/>
                <a:moveTo>
                  <a:pt x="60063" y="255267"/>
                </a:moveTo>
                <a:lnTo>
                  <a:pt x="135142" y="255267"/>
                </a:lnTo>
                <a:cubicBezTo>
                  <a:pt x="141523" y="255267"/>
                  <a:pt x="146403" y="260147"/>
                  <a:pt x="146403" y="266530"/>
                </a:cubicBezTo>
                <a:cubicBezTo>
                  <a:pt x="146403" y="272911"/>
                  <a:pt x="141523" y="277792"/>
                  <a:pt x="135142" y="277792"/>
                </a:cubicBezTo>
                <a:lnTo>
                  <a:pt x="60063" y="277792"/>
                </a:lnTo>
                <a:cubicBezTo>
                  <a:pt x="53681" y="277792"/>
                  <a:pt x="48801" y="272911"/>
                  <a:pt x="48801" y="266530"/>
                </a:cubicBezTo>
                <a:cubicBezTo>
                  <a:pt x="48801" y="260147"/>
                  <a:pt x="53681" y="255267"/>
                  <a:pt x="60063" y="255267"/>
                </a:cubicBezTo>
                <a:close/>
                <a:moveTo>
                  <a:pt x="60063" y="217728"/>
                </a:moveTo>
                <a:lnTo>
                  <a:pt x="135142" y="217728"/>
                </a:lnTo>
                <a:cubicBezTo>
                  <a:pt x="141523" y="217728"/>
                  <a:pt x="146403" y="222608"/>
                  <a:pt x="146403" y="228991"/>
                </a:cubicBezTo>
                <a:cubicBezTo>
                  <a:pt x="146403" y="235372"/>
                  <a:pt x="141523" y="240253"/>
                  <a:pt x="135142" y="240253"/>
                </a:cubicBezTo>
                <a:lnTo>
                  <a:pt x="60063" y="240253"/>
                </a:lnTo>
                <a:cubicBezTo>
                  <a:pt x="53681" y="240253"/>
                  <a:pt x="48801" y="235372"/>
                  <a:pt x="48801" y="228991"/>
                </a:cubicBezTo>
                <a:cubicBezTo>
                  <a:pt x="48801" y="222608"/>
                  <a:pt x="53681" y="217728"/>
                  <a:pt x="60063" y="217728"/>
                </a:cubicBezTo>
                <a:close/>
                <a:moveTo>
                  <a:pt x="97979" y="22148"/>
                </a:moveTo>
                <a:cubicBezTo>
                  <a:pt x="57061" y="22524"/>
                  <a:pt x="23650" y="55559"/>
                  <a:pt x="22899" y="96477"/>
                </a:cubicBezTo>
                <a:lnTo>
                  <a:pt x="22899" y="99480"/>
                </a:lnTo>
                <a:cubicBezTo>
                  <a:pt x="23274" y="108490"/>
                  <a:pt x="24776" y="117499"/>
                  <a:pt x="28155" y="125758"/>
                </a:cubicBezTo>
                <a:cubicBezTo>
                  <a:pt x="31158" y="133266"/>
                  <a:pt x="35662" y="140398"/>
                  <a:pt x="40918" y="146405"/>
                </a:cubicBezTo>
                <a:cubicBezTo>
                  <a:pt x="49177" y="156916"/>
                  <a:pt x="56685" y="168177"/>
                  <a:pt x="62692" y="180190"/>
                </a:cubicBezTo>
                <a:lnTo>
                  <a:pt x="97603" y="180190"/>
                </a:lnTo>
                <a:lnTo>
                  <a:pt x="132890" y="180190"/>
                </a:lnTo>
                <a:cubicBezTo>
                  <a:pt x="138521" y="168177"/>
                  <a:pt x="146029" y="156916"/>
                  <a:pt x="154663" y="146405"/>
                </a:cubicBezTo>
                <a:cubicBezTo>
                  <a:pt x="160294" y="140398"/>
                  <a:pt x="164423" y="133266"/>
                  <a:pt x="167427" y="125758"/>
                </a:cubicBezTo>
                <a:cubicBezTo>
                  <a:pt x="170430" y="117499"/>
                  <a:pt x="172307" y="108490"/>
                  <a:pt x="172682" y="99480"/>
                </a:cubicBezTo>
                <a:lnTo>
                  <a:pt x="173058" y="99480"/>
                </a:lnTo>
                <a:lnTo>
                  <a:pt x="173058" y="96477"/>
                </a:lnTo>
                <a:cubicBezTo>
                  <a:pt x="172307" y="55184"/>
                  <a:pt x="138897" y="22524"/>
                  <a:pt x="97979" y="22148"/>
                </a:cubicBezTo>
                <a:close/>
                <a:moveTo>
                  <a:pt x="97603" y="0"/>
                </a:moveTo>
                <a:cubicBezTo>
                  <a:pt x="150909" y="375"/>
                  <a:pt x="194080" y="43170"/>
                  <a:pt x="195206" y="96477"/>
                </a:cubicBezTo>
                <a:lnTo>
                  <a:pt x="195206" y="99856"/>
                </a:lnTo>
                <a:cubicBezTo>
                  <a:pt x="194830" y="111493"/>
                  <a:pt x="192578" y="122755"/>
                  <a:pt x="188449" y="133641"/>
                </a:cubicBezTo>
                <a:cubicBezTo>
                  <a:pt x="184695" y="143777"/>
                  <a:pt x="178688" y="153162"/>
                  <a:pt x="171556" y="161420"/>
                </a:cubicBezTo>
                <a:cubicBezTo>
                  <a:pt x="162547" y="171181"/>
                  <a:pt x="152786" y="190326"/>
                  <a:pt x="148657" y="198584"/>
                </a:cubicBezTo>
                <a:cubicBezTo>
                  <a:pt x="147531" y="201212"/>
                  <a:pt x="144903" y="202714"/>
                  <a:pt x="141900" y="202714"/>
                </a:cubicBezTo>
                <a:lnTo>
                  <a:pt x="53307" y="202714"/>
                </a:lnTo>
                <a:cubicBezTo>
                  <a:pt x="50304" y="202714"/>
                  <a:pt x="47675" y="201212"/>
                  <a:pt x="46549" y="198584"/>
                </a:cubicBezTo>
                <a:cubicBezTo>
                  <a:pt x="42419" y="190326"/>
                  <a:pt x="32659" y="171181"/>
                  <a:pt x="23650" y="161420"/>
                </a:cubicBezTo>
                <a:cubicBezTo>
                  <a:pt x="16517" y="153162"/>
                  <a:pt x="10886" y="143777"/>
                  <a:pt x="6757" y="133641"/>
                </a:cubicBezTo>
                <a:cubicBezTo>
                  <a:pt x="2628" y="122755"/>
                  <a:pt x="375" y="111493"/>
                  <a:pt x="0" y="99856"/>
                </a:cubicBezTo>
                <a:lnTo>
                  <a:pt x="0" y="96477"/>
                </a:lnTo>
                <a:cubicBezTo>
                  <a:pt x="1126" y="43170"/>
                  <a:pt x="44296" y="375"/>
                  <a:pt x="97603" y="0"/>
                </a:cubicBezTo>
                <a:close/>
              </a:path>
            </a:pathLst>
          </a:custGeom>
          <a:solidFill>
            <a:schemeClr val="bg1"/>
          </a:solidFill>
          <a:ln w="367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Graphic 11" descr="Single gear">
            <a:extLst>
              <a:ext uri="{FF2B5EF4-FFF2-40B4-BE49-F238E27FC236}">
                <a16:creationId xmlns:a16="http://schemas.microsoft.com/office/drawing/2014/main" id="{945689E8-D128-40A9-B399-DB8536F8C348}"/>
              </a:ext>
            </a:extLst>
          </p:cNvPr>
          <p:cNvSpPr/>
          <p:nvPr/>
        </p:nvSpPr>
        <p:spPr>
          <a:xfrm>
            <a:off x="10092906" y="4645094"/>
            <a:ext cx="255268" cy="255268"/>
          </a:xfrm>
          <a:custGeom>
            <a:avLst/>
            <a:gdLst>
              <a:gd name="connsiteX0" fmla="*/ 127634 w 255267"/>
              <a:gd name="connsiteY0" fmla="*/ 172681 h 255267"/>
              <a:gd name="connsiteX1" fmla="*/ 82587 w 255267"/>
              <a:gd name="connsiteY1" fmla="*/ 127634 h 255267"/>
              <a:gd name="connsiteX2" fmla="*/ 127634 w 255267"/>
              <a:gd name="connsiteY2" fmla="*/ 82587 h 255267"/>
              <a:gd name="connsiteX3" fmla="*/ 172681 w 255267"/>
              <a:gd name="connsiteY3" fmla="*/ 127634 h 255267"/>
              <a:gd name="connsiteX4" fmla="*/ 127634 w 255267"/>
              <a:gd name="connsiteY4" fmla="*/ 172681 h 255267"/>
              <a:gd name="connsiteX5" fmla="*/ 228990 w 255267"/>
              <a:gd name="connsiteY5" fmla="*/ 99479 h 255267"/>
              <a:gd name="connsiteX6" fmla="*/ 219230 w 255267"/>
              <a:gd name="connsiteY6" fmla="*/ 76205 h 255267"/>
              <a:gd name="connsiteX7" fmla="*/ 228615 w 255267"/>
              <a:gd name="connsiteY7" fmla="*/ 48050 h 255267"/>
              <a:gd name="connsiteX8" fmla="*/ 207217 w 255267"/>
              <a:gd name="connsiteY8" fmla="*/ 26653 h 255267"/>
              <a:gd name="connsiteX9" fmla="*/ 179063 w 255267"/>
              <a:gd name="connsiteY9" fmla="*/ 36038 h 255267"/>
              <a:gd name="connsiteX10" fmla="*/ 155413 w 255267"/>
              <a:gd name="connsiteY10" fmla="*/ 26278 h 255267"/>
              <a:gd name="connsiteX11" fmla="*/ 142650 w 255267"/>
              <a:gd name="connsiteY11" fmla="*/ 0 h 255267"/>
              <a:gd name="connsiteX12" fmla="*/ 112618 w 255267"/>
              <a:gd name="connsiteY12" fmla="*/ 0 h 255267"/>
              <a:gd name="connsiteX13" fmla="*/ 99479 w 255267"/>
              <a:gd name="connsiteY13" fmla="*/ 26278 h 255267"/>
              <a:gd name="connsiteX14" fmla="*/ 76205 w 255267"/>
              <a:gd name="connsiteY14" fmla="*/ 36038 h 255267"/>
              <a:gd name="connsiteX15" fmla="*/ 48050 w 255267"/>
              <a:gd name="connsiteY15" fmla="*/ 26653 h 255267"/>
              <a:gd name="connsiteX16" fmla="*/ 26653 w 255267"/>
              <a:gd name="connsiteY16" fmla="*/ 48050 h 255267"/>
              <a:gd name="connsiteX17" fmla="*/ 36038 w 255267"/>
              <a:gd name="connsiteY17" fmla="*/ 76205 h 255267"/>
              <a:gd name="connsiteX18" fmla="*/ 26278 w 255267"/>
              <a:gd name="connsiteY18" fmla="*/ 99855 h 255267"/>
              <a:gd name="connsiteX19" fmla="*/ 0 w 255267"/>
              <a:gd name="connsiteY19" fmla="*/ 112618 h 255267"/>
              <a:gd name="connsiteX20" fmla="*/ 0 w 255267"/>
              <a:gd name="connsiteY20" fmla="*/ 142650 h 255267"/>
              <a:gd name="connsiteX21" fmla="*/ 26278 w 255267"/>
              <a:gd name="connsiteY21" fmla="*/ 155788 h 255267"/>
              <a:gd name="connsiteX22" fmla="*/ 36038 w 255267"/>
              <a:gd name="connsiteY22" fmla="*/ 179063 h 255267"/>
              <a:gd name="connsiteX23" fmla="*/ 26653 w 255267"/>
              <a:gd name="connsiteY23" fmla="*/ 207217 h 255267"/>
              <a:gd name="connsiteX24" fmla="*/ 48050 w 255267"/>
              <a:gd name="connsiteY24" fmla="*/ 228615 h 255267"/>
              <a:gd name="connsiteX25" fmla="*/ 76205 w 255267"/>
              <a:gd name="connsiteY25" fmla="*/ 219230 h 255267"/>
              <a:gd name="connsiteX26" fmla="*/ 99855 w 255267"/>
              <a:gd name="connsiteY26" fmla="*/ 228990 h 255267"/>
              <a:gd name="connsiteX27" fmla="*/ 112994 w 255267"/>
              <a:gd name="connsiteY27" fmla="*/ 255268 h 255267"/>
              <a:gd name="connsiteX28" fmla="*/ 143025 w 255267"/>
              <a:gd name="connsiteY28" fmla="*/ 255268 h 255267"/>
              <a:gd name="connsiteX29" fmla="*/ 156164 w 255267"/>
              <a:gd name="connsiteY29" fmla="*/ 228990 h 255267"/>
              <a:gd name="connsiteX30" fmla="*/ 179438 w 255267"/>
              <a:gd name="connsiteY30" fmla="*/ 219230 h 255267"/>
              <a:gd name="connsiteX31" fmla="*/ 207593 w 255267"/>
              <a:gd name="connsiteY31" fmla="*/ 228615 h 255267"/>
              <a:gd name="connsiteX32" fmla="*/ 228990 w 255267"/>
              <a:gd name="connsiteY32" fmla="*/ 207217 h 255267"/>
              <a:gd name="connsiteX33" fmla="*/ 219605 w 255267"/>
              <a:gd name="connsiteY33" fmla="*/ 179063 h 255267"/>
              <a:gd name="connsiteX34" fmla="*/ 229366 w 255267"/>
              <a:gd name="connsiteY34" fmla="*/ 155413 h 255267"/>
              <a:gd name="connsiteX35" fmla="*/ 255643 w 255267"/>
              <a:gd name="connsiteY35" fmla="*/ 142274 h 255267"/>
              <a:gd name="connsiteX36" fmla="*/ 255643 w 255267"/>
              <a:gd name="connsiteY36" fmla="*/ 112243 h 255267"/>
              <a:gd name="connsiteX37" fmla="*/ 228990 w 255267"/>
              <a:gd name="connsiteY37" fmla="*/ 99479 h 25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55267" h="255267">
                <a:moveTo>
                  <a:pt x="127634" y="172681"/>
                </a:moveTo>
                <a:cubicBezTo>
                  <a:pt x="102858" y="172681"/>
                  <a:pt x="82587" y="152410"/>
                  <a:pt x="82587" y="127634"/>
                </a:cubicBezTo>
                <a:cubicBezTo>
                  <a:pt x="82587" y="102858"/>
                  <a:pt x="102858" y="82587"/>
                  <a:pt x="127634" y="82587"/>
                </a:cubicBezTo>
                <a:cubicBezTo>
                  <a:pt x="152410" y="82587"/>
                  <a:pt x="172681" y="102858"/>
                  <a:pt x="172681" y="127634"/>
                </a:cubicBezTo>
                <a:cubicBezTo>
                  <a:pt x="172681" y="152410"/>
                  <a:pt x="152410" y="172681"/>
                  <a:pt x="127634" y="172681"/>
                </a:cubicBezTo>
                <a:close/>
                <a:moveTo>
                  <a:pt x="228990" y="99479"/>
                </a:moveTo>
                <a:cubicBezTo>
                  <a:pt x="226738" y="91221"/>
                  <a:pt x="223359" y="83337"/>
                  <a:pt x="219230" y="76205"/>
                </a:cubicBezTo>
                <a:lnTo>
                  <a:pt x="228615" y="48050"/>
                </a:lnTo>
                <a:lnTo>
                  <a:pt x="207217" y="26653"/>
                </a:lnTo>
                <a:lnTo>
                  <a:pt x="179063" y="36038"/>
                </a:lnTo>
                <a:cubicBezTo>
                  <a:pt x="171555" y="31908"/>
                  <a:pt x="163672" y="28530"/>
                  <a:pt x="155413" y="26278"/>
                </a:cubicBezTo>
                <a:lnTo>
                  <a:pt x="142650" y="0"/>
                </a:lnTo>
                <a:lnTo>
                  <a:pt x="112618" y="0"/>
                </a:lnTo>
                <a:lnTo>
                  <a:pt x="99479" y="26278"/>
                </a:lnTo>
                <a:cubicBezTo>
                  <a:pt x="91221" y="28530"/>
                  <a:pt x="83337" y="31908"/>
                  <a:pt x="76205" y="36038"/>
                </a:cubicBezTo>
                <a:lnTo>
                  <a:pt x="48050" y="26653"/>
                </a:lnTo>
                <a:lnTo>
                  <a:pt x="26653" y="48050"/>
                </a:lnTo>
                <a:lnTo>
                  <a:pt x="36038" y="76205"/>
                </a:lnTo>
                <a:cubicBezTo>
                  <a:pt x="31908" y="83713"/>
                  <a:pt x="28530" y="91596"/>
                  <a:pt x="26278" y="99855"/>
                </a:cubicBezTo>
                <a:lnTo>
                  <a:pt x="0" y="112618"/>
                </a:lnTo>
                <a:lnTo>
                  <a:pt x="0" y="142650"/>
                </a:lnTo>
                <a:lnTo>
                  <a:pt x="26278" y="155788"/>
                </a:lnTo>
                <a:cubicBezTo>
                  <a:pt x="28530" y="164047"/>
                  <a:pt x="31908" y="171930"/>
                  <a:pt x="36038" y="179063"/>
                </a:cubicBezTo>
                <a:lnTo>
                  <a:pt x="26653" y="207217"/>
                </a:lnTo>
                <a:lnTo>
                  <a:pt x="48050" y="228615"/>
                </a:lnTo>
                <a:lnTo>
                  <a:pt x="76205" y="219230"/>
                </a:lnTo>
                <a:cubicBezTo>
                  <a:pt x="83713" y="223359"/>
                  <a:pt x="91596" y="226738"/>
                  <a:pt x="99855" y="228990"/>
                </a:cubicBezTo>
                <a:lnTo>
                  <a:pt x="112994" y="255268"/>
                </a:lnTo>
                <a:lnTo>
                  <a:pt x="143025" y="255268"/>
                </a:lnTo>
                <a:lnTo>
                  <a:pt x="156164" y="228990"/>
                </a:lnTo>
                <a:cubicBezTo>
                  <a:pt x="164422" y="226738"/>
                  <a:pt x="172306" y="223359"/>
                  <a:pt x="179438" y="219230"/>
                </a:cubicBezTo>
                <a:lnTo>
                  <a:pt x="207593" y="228615"/>
                </a:lnTo>
                <a:lnTo>
                  <a:pt x="228990" y="207217"/>
                </a:lnTo>
                <a:lnTo>
                  <a:pt x="219605" y="179063"/>
                </a:lnTo>
                <a:cubicBezTo>
                  <a:pt x="223735" y="171555"/>
                  <a:pt x="227113" y="163672"/>
                  <a:pt x="229366" y="155413"/>
                </a:cubicBezTo>
                <a:lnTo>
                  <a:pt x="255643" y="142274"/>
                </a:lnTo>
                <a:lnTo>
                  <a:pt x="255643" y="112243"/>
                </a:lnTo>
                <a:lnTo>
                  <a:pt x="228990" y="99479"/>
                </a:lnTo>
                <a:close/>
              </a:path>
            </a:pathLst>
          </a:custGeom>
          <a:solidFill>
            <a:schemeClr val="bg1"/>
          </a:solidFill>
          <a:ln w="367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Graphic 15" descr="Magnifying glass">
            <a:extLst>
              <a:ext uri="{FF2B5EF4-FFF2-40B4-BE49-F238E27FC236}">
                <a16:creationId xmlns:a16="http://schemas.microsoft.com/office/drawing/2014/main" id="{DB0390E4-1FAB-46A5-A547-7312E46C6F45}"/>
              </a:ext>
            </a:extLst>
          </p:cNvPr>
          <p:cNvSpPr/>
          <p:nvPr/>
        </p:nvSpPr>
        <p:spPr>
          <a:xfrm>
            <a:off x="10764279" y="2699114"/>
            <a:ext cx="292807" cy="292807"/>
          </a:xfrm>
          <a:custGeom>
            <a:avLst/>
            <a:gdLst>
              <a:gd name="connsiteX0" fmla="*/ 288678 w 292807"/>
              <a:gd name="connsiteY0" fmla="*/ 251514 h 292807"/>
              <a:gd name="connsiteX1" fmla="*/ 241754 w 292807"/>
              <a:gd name="connsiteY1" fmla="*/ 204590 h 292807"/>
              <a:gd name="connsiteX2" fmla="*/ 218479 w 292807"/>
              <a:gd name="connsiteY2" fmla="*/ 197457 h 292807"/>
              <a:gd name="connsiteX3" fmla="*/ 201962 w 292807"/>
              <a:gd name="connsiteY3" fmla="*/ 180940 h 292807"/>
              <a:gd name="connsiteX4" fmla="*/ 225236 w 292807"/>
              <a:gd name="connsiteY4" fmla="*/ 112618 h 292807"/>
              <a:gd name="connsiteX5" fmla="*/ 112618 w 292807"/>
              <a:gd name="connsiteY5" fmla="*/ 0 h 292807"/>
              <a:gd name="connsiteX6" fmla="*/ 0 w 292807"/>
              <a:gd name="connsiteY6" fmla="*/ 112618 h 292807"/>
              <a:gd name="connsiteX7" fmla="*/ 112618 w 292807"/>
              <a:gd name="connsiteY7" fmla="*/ 225236 h 292807"/>
              <a:gd name="connsiteX8" fmla="*/ 180940 w 292807"/>
              <a:gd name="connsiteY8" fmla="*/ 201962 h 292807"/>
              <a:gd name="connsiteX9" fmla="*/ 197457 w 292807"/>
              <a:gd name="connsiteY9" fmla="*/ 218479 h 292807"/>
              <a:gd name="connsiteX10" fmla="*/ 204590 w 292807"/>
              <a:gd name="connsiteY10" fmla="*/ 241754 h 292807"/>
              <a:gd name="connsiteX11" fmla="*/ 251514 w 292807"/>
              <a:gd name="connsiteY11" fmla="*/ 288678 h 292807"/>
              <a:gd name="connsiteX12" fmla="*/ 270284 w 292807"/>
              <a:gd name="connsiteY12" fmla="*/ 296561 h 292807"/>
              <a:gd name="connsiteX13" fmla="*/ 289053 w 292807"/>
              <a:gd name="connsiteY13" fmla="*/ 288678 h 292807"/>
              <a:gd name="connsiteX14" fmla="*/ 288678 w 292807"/>
              <a:gd name="connsiteY14" fmla="*/ 251514 h 292807"/>
              <a:gd name="connsiteX15" fmla="*/ 112243 w 292807"/>
              <a:gd name="connsiteY15" fmla="*/ 202337 h 292807"/>
              <a:gd name="connsiteX16" fmla="*/ 22148 w 292807"/>
              <a:gd name="connsiteY16" fmla="*/ 112243 h 292807"/>
              <a:gd name="connsiteX17" fmla="*/ 112243 w 292807"/>
              <a:gd name="connsiteY17" fmla="*/ 22148 h 292807"/>
              <a:gd name="connsiteX18" fmla="*/ 202337 w 292807"/>
              <a:gd name="connsiteY18" fmla="*/ 112243 h 292807"/>
              <a:gd name="connsiteX19" fmla="*/ 112243 w 292807"/>
              <a:gd name="connsiteY19" fmla="*/ 202337 h 292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92807" h="292807">
                <a:moveTo>
                  <a:pt x="288678" y="251514"/>
                </a:moveTo>
                <a:lnTo>
                  <a:pt x="241754" y="204590"/>
                </a:lnTo>
                <a:cubicBezTo>
                  <a:pt x="235372" y="198208"/>
                  <a:pt x="226738" y="195956"/>
                  <a:pt x="218479" y="197457"/>
                </a:cubicBezTo>
                <a:lnTo>
                  <a:pt x="201962" y="180940"/>
                </a:lnTo>
                <a:cubicBezTo>
                  <a:pt x="216602" y="162170"/>
                  <a:pt x="225236" y="138145"/>
                  <a:pt x="225236" y="112618"/>
                </a:cubicBezTo>
                <a:cubicBezTo>
                  <a:pt x="225236" y="50678"/>
                  <a:pt x="174558" y="0"/>
                  <a:pt x="112618" y="0"/>
                </a:cubicBezTo>
                <a:cubicBezTo>
                  <a:pt x="50678" y="0"/>
                  <a:pt x="0" y="50678"/>
                  <a:pt x="0" y="112618"/>
                </a:cubicBezTo>
                <a:cubicBezTo>
                  <a:pt x="0" y="174558"/>
                  <a:pt x="50678" y="225236"/>
                  <a:pt x="112618" y="225236"/>
                </a:cubicBezTo>
                <a:cubicBezTo>
                  <a:pt x="138145" y="225236"/>
                  <a:pt x="161795" y="216602"/>
                  <a:pt x="180940" y="201962"/>
                </a:cubicBezTo>
                <a:lnTo>
                  <a:pt x="197457" y="218479"/>
                </a:lnTo>
                <a:cubicBezTo>
                  <a:pt x="195956" y="226738"/>
                  <a:pt x="198208" y="235372"/>
                  <a:pt x="204590" y="241754"/>
                </a:cubicBezTo>
                <a:lnTo>
                  <a:pt x="251514" y="288678"/>
                </a:lnTo>
                <a:cubicBezTo>
                  <a:pt x="256769" y="293933"/>
                  <a:pt x="263526" y="296561"/>
                  <a:pt x="270284" y="296561"/>
                </a:cubicBezTo>
                <a:cubicBezTo>
                  <a:pt x="277041" y="296561"/>
                  <a:pt x="283798" y="293933"/>
                  <a:pt x="289053" y="288678"/>
                </a:cubicBezTo>
                <a:cubicBezTo>
                  <a:pt x="298813" y="278167"/>
                  <a:pt x="298813" y="261649"/>
                  <a:pt x="288678" y="251514"/>
                </a:cubicBezTo>
                <a:close/>
                <a:moveTo>
                  <a:pt x="112243" y="202337"/>
                </a:moveTo>
                <a:cubicBezTo>
                  <a:pt x="62691" y="202337"/>
                  <a:pt x="22148" y="161795"/>
                  <a:pt x="22148" y="112243"/>
                </a:cubicBezTo>
                <a:cubicBezTo>
                  <a:pt x="22148" y="62691"/>
                  <a:pt x="62691" y="22148"/>
                  <a:pt x="112243" y="22148"/>
                </a:cubicBezTo>
                <a:cubicBezTo>
                  <a:pt x="161795" y="22148"/>
                  <a:pt x="202337" y="62691"/>
                  <a:pt x="202337" y="112243"/>
                </a:cubicBezTo>
                <a:cubicBezTo>
                  <a:pt x="202337" y="161795"/>
                  <a:pt x="161795" y="202337"/>
                  <a:pt x="112243" y="202337"/>
                </a:cubicBezTo>
                <a:close/>
              </a:path>
            </a:pathLst>
          </a:custGeom>
          <a:solidFill>
            <a:schemeClr val="bg1"/>
          </a:solidFill>
          <a:ln w="367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E3EF67D-AA93-4B3D-9CAB-9CAC319E976A}"/>
              </a:ext>
            </a:extLst>
          </p:cNvPr>
          <p:cNvSpPr txBox="1"/>
          <p:nvPr/>
        </p:nvSpPr>
        <p:spPr>
          <a:xfrm>
            <a:off x="2002763" y="231572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02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2E5349E-3864-4D88-89A3-F32E22D11AF3}"/>
              </a:ext>
            </a:extLst>
          </p:cNvPr>
          <p:cNvSpPr txBox="1"/>
          <p:nvPr/>
        </p:nvSpPr>
        <p:spPr>
          <a:xfrm>
            <a:off x="3353581" y="2398851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01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492FEEA-B189-4C8F-90B8-AA5E139A5FF4}"/>
              </a:ext>
            </a:extLst>
          </p:cNvPr>
          <p:cNvSpPr txBox="1"/>
          <p:nvPr/>
        </p:nvSpPr>
        <p:spPr>
          <a:xfrm>
            <a:off x="1539448" y="353146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62" name="Graphic 7" descr="Hourglass">
            <a:extLst>
              <a:ext uri="{FF2B5EF4-FFF2-40B4-BE49-F238E27FC236}">
                <a16:creationId xmlns:a16="http://schemas.microsoft.com/office/drawing/2014/main" id="{31F3B840-A372-424A-BCA9-14AAC0883C71}"/>
              </a:ext>
            </a:extLst>
          </p:cNvPr>
          <p:cNvSpPr/>
          <p:nvPr/>
        </p:nvSpPr>
        <p:spPr>
          <a:xfrm>
            <a:off x="3679393" y="1955688"/>
            <a:ext cx="210221" cy="300315"/>
          </a:xfrm>
          <a:custGeom>
            <a:avLst/>
            <a:gdLst>
              <a:gd name="connsiteX0" fmla="*/ 126132 w 210220"/>
              <a:gd name="connsiteY0" fmla="*/ 170053 h 300315"/>
              <a:gd name="connsiteX1" fmla="*/ 159918 w 210220"/>
              <a:gd name="connsiteY1" fmla="*/ 217728 h 300315"/>
              <a:gd name="connsiteX2" fmla="*/ 50303 w 210220"/>
              <a:gd name="connsiteY2" fmla="*/ 217728 h 300315"/>
              <a:gd name="connsiteX3" fmla="*/ 84088 w 210220"/>
              <a:gd name="connsiteY3" fmla="*/ 170053 h 300315"/>
              <a:gd name="connsiteX4" fmla="*/ 93848 w 210220"/>
              <a:gd name="connsiteY4" fmla="*/ 150158 h 300315"/>
              <a:gd name="connsiteX5" fmla="*/ 84088 w 210220"/>
              <a:gd name="connsiteY5" fmla="*/ 130262 h 300315"/>
              <a:gd name="connsiteX6" fmla="*/ 32659 w 210220"/>
              <a:gd name="connsiteY6" fmla="*/ 22524 h 300315"/>
              <a:gd name="connsiteX7" fmla="*/ 177937 w 210220"/>
              <a:gd name="connsiteY7" fmla="*/ 22524 h 300315"/>
              <a:gd name="connsiteX8" fmla="*/ 126508 w 210220"/>
              <a:gd name="connsiteY8" fmla="*/ 130262 h 300315"/>
              <a:gd name="connsiteX9" fmla="*/ 116372 w 210220"/>
              <a:gd name="connsiteY9" fmla="*/ 150158 h 300315"/>
              <a:gd name="connsiteX10" fmla="*/ 126132 w 210220"/>
              <a:gd name="connsiteY10" fmla="*/ 170053 h 300315"/>
              <a:gd name="connsiteX11" fmla="*/ 200085 w 210220"/>
              <a:gd name="connsiteY11" fmla="*/ 22524 h 300315"/>
              <a:gd name="connsiteX12" fmla="*/ 210221 w 210220"/>
              <a:gd name="connsiteY12" fmla="*/ 22524 h 300315"/>
              <a:gd name="connsiteX13" fmla="*/ 210221 w 210220"/>
              <a:gd name="connsiteY13" fmla="*/ 0 h 300315"/>
              <a:gd name="connsiteX14" fmla="*/ 0 w 210220"/>
              <a:gd name="connsiteY14" fmla="*/ 0 h 300315"/>
              <a:gd name="connsiteX15" fmla="*/ 0 w 210220"/>
              <a:gd name="connsiteY15" fmla="*/ 22524 h 300315"/>
              <a:gd name="connsiteX16" fmla="*/ 9760 w 210220"/>
              <a:gd name="connsiteY16" fmla="*/ 22524 h 300315"/>
              <a:gd name="connsiteX17" fmla="*/ 72826 w 210220"/>
              <a:gd name="connsiteY17" fmla="*/ 150158 h 300315"/>
              <a:gd name="connsiteX18" fmla="*/ 9760 w 210220"/>
              <a:gd name="connsiteY18" fmla="*/ 277791 h 300315"/>
              <a:gd name="connsiteX19" fmla="*/ 0 w 210220"/>
              <a:gd name="connsiteY19" fmla="*/ 277791 h 300315"/>
              <a:gd name="connsiteX20" fmla="*/ 0 w 210220"/>
              <a:gd name="connsiteY20" fmla="*/ 300315 h 300315"/>
              <a:gd name="connsiteX21" fmla="*/ 210221 w 210220"/>
              <a:gd name="connsiteY21" fmla="*/ 300315 h 300315"/>
              <a:gd name="connsiteX22" fmla="*/ 210221 w 210220"/>
              <a:gd name="connsiteY22" fmla="*/ 277791 h 300315"/>
              <a:gd name="connsiteX23" fmla="*/ 200085 w 210220"/>
              <a:gd name="connsiteY23" fmla="*/ 277791 h 300315"/>
              <a:gd name="connsiteX24" fmla="*/ 137019 w 210220"/>
              <a:gd name="connsiteY24" fmla="*/ 150158 h 300315"/>
              <a:gd name="connsiteX25" fmla="*/ 200085 w 210220"/>
              <a:gd name="connsiteY25" fmla="*/ 22524 h 300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10220" h="300315">
                <a:moveTo>
                  <a:pt x="126132" y="170053"/>
                </a:moveTo>
                <a:cubicBezTo>
                  <a:pt x="138896" y="180189"/>
                  <a:pt x="150908" y="197833"/>
                  <a:pt x="159918" y="217728"/>
                </a:cubicBezTo>
                <a:lnTo>
                  <a:pt x="50303" y="217728"/>
                </a:lnTo>
                <a:cubicBezTo>
                  <a:pt x="59688" y="197833"/>
                  <a:pt x="71325" y="179814"/>
                  <a:pt x="84088" y="170053"/>
                </a:cubicBezTo>
                <a:cubicBezTo>
                  <a:pt x="90095" y="165173"/>
                  <a:pt x="93848" y="158041"/>
                  <a:pt x="93848" y="150158"/>
                </a:cubicBezTo>
                <a:cubicBezTo>
                  <a:pt x="93848" y="142274"/>
                  <a:pt x="90095" y="135142"/>
                  <a:pt x="84088" y="130262"/>
                </a:cubicBezTo>
                <a:cubicBezTo>
                  <a:pt x="58561" y="110366"/>
                  <a:pt x="36413" y="59312"/>
                  <a:pt x="32659" y="22524"/>
                </a:cubicBezTo>
                <a:lnTo>
                  <a:pt x="177937" y="22524"/>
                </a:lnTo>
                <a:cubicBezTo>
                  <a:pt x="173807" y="59312"/>
                  <a:pt x="152034" y="110366"/>
                  <a:pt x="126508" y="130262"/>
                </a:cubicBezTo>
                <a:cubicBezTo>
                  <a:pt x="120126" y="135142"/>
                  <a:pt x="116372" y="142274"/>
                  <a:pt x="116372" y="150158"/>
                </a:cubicBezTo>
                <a:cubicBezTo>
                  <a:pt x="116372" y="158041"/>
                  <a:pt x="120126" y="165173"/>
                  <a:pt x="126132" y="170053"/>
                </a:cubicBezTo>
                <a:close/>
                <a:moveTo>
                  <a:pt x="200085" y="22524"/>
                </a:moveTo>
                <a:lnTo>
                  <a:pt x="210221" y="22524"/>
                </a:lnTo>
                <a:lnTo>
                  <a:pt x="210221" y="0"/>
                </a:lnTo>
                <a:lnTo>
                  <a:pt x="0" y="0"/>
                </a:lnTo>
                <a:lnTo>
                  <a:pt x="0" y="22524"/>
                </a:lnTo>
                <a:lnTo>
                  <a:pt x="9760" y="22524"/>
                </a:lnTo>
                <a:cubicBezTo>
                  <a:pt x="13890" y="64192"/>
                  <a:pt x="37915" y="125006"/>
                  <a:pt x="72826" y="150158"/>
                </a:cubicBezTo>
                <a:cubicBezTo>
                  <a:pt x="37915" y="175309"/>
                  <a:pt x="13514" y="236123"/>
                  <a:pt x="9760" y="277791"/>
                </a:cubicBezTo>
                <a:lnTo>
                  <a:pt x="0" y="277791"/>
                </a:lnTo>
                <a:lnTo>
                  <a:pt x="0" y="300315"/>
                </a:lnTo>
                <a:lnTo>
                  <a:pt x="210221" y="300315"/>
                </a:lnTo>
                <a:lnTo>
                  <a:pt x="210221" y="277791"/>
                </a:lnTo>
                <a:lnTo>
                  <a:pt x="200085" y="277791"/>
                </a:lnTo>
                <a:cubicBezTo>
                  <a:pt x="196331" y="236123"/>
                  <a:pt x="171930" y="175309"/>
                  <a:pt x="137019" y="150158"/>
                </a:cubicBezTo>
                <a:cubicBezTo>
                  <a:pt x="171930" y="125006"/>
                  <a:pt x="196331" y="64192"/>
                  <a:pt x="200085" y="22524"/>
                </a:cubicBezTo>
                <a:close/>
              </a:path>
            </a:pathLst>
          </a:custGeom>
          <a:solidFill>
            <a:schemeClr val="bg1"/>
          </a:solidFill>
          <a:ln w="367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8D1A59C8-E417-46CF-95E1-88EBDFC30879}"/>
              </a:ext>
            </a:extLst>
          </p:cNvPr>
          <p:cNvSpPr/>
          <p:nvPr/>
        </p:nvSpPr>
        <p:spPr>
          <a:xfrm>
            <a:off x="1072889" y="3710899"/>
            <a:ext cx="296562" cy="296561"/>
          </a:xfrm>
          <a:custGeom>
            <a:avLst/>
            <a:gdLst>
              <a:gd name="connsiteX0" fmla="*/ 142651 w 296562"/>
              <a:gd name="connsiteY0" fmla="*/ 63817 h 296561"/>
              <a:gd name="connsiteX1" fmla="*/ 185070 w 296562"/>
              <a:gd name="connsiteY1" fmla="*/ 74328 h 296561"/>
              <a:gd name="connsiteX2" fmla="*/ 168177 w 296562"/>
              <a:gd name="connsiteY2" fmla="*/ 91221 h 296561"/>
              <a:gd name="connsiteX3" fmla="*/ 142651 w 296562"/>
              <a:gd name="connsiteY3" fmla="*/ 86341 h 296561"/>
              <a:gd name="connsiteX4" fmla="*/ 75080 w 296562"/>
              <a:gd name="connsiteY4" fmla="*/ 153912 h 296561"/>
              <a:gd name="connsiteX5" fmla="*/ 142651 w 296562"/>
              <a:gd name="connsiteY5" fmla="*/ 221482 h 296561"/>
              <a:gd name="connsiteX6" fmla="*/ 210221 w 296562"/>
              <a:gd name="connsiteY6" fmla="*/ 153912 h 296561"/>
              <a:gd name="connsiteX7" fmla="*/ 205341 w 296562"/>
              <a:gd name="connsiteY7" fmla="*/ 128385 h 296561"/>
              <a:gd name="connsiteX8" fmla="*/ 222234 w 296562"/>
              <a:gd name="connsiteY8" fmla="*/ 111492 h 296561"/>
              <a:gd name="connsiteX9" fmla="*/ 232745 w 296562"/>
              <a:gd name="connsiteY9" fmla="*/ 153912 h 296561"/>
              <a:gd name="connsiteX10" fmla="*/ 142651 w 296562"/>
              <a:gd name="connsiteY10" fmla="*/ 244006 h 296561"/>
              <a:gd name="connsiteX11" fmla="*/ 52556 w 296562"/>
              <a:gd name="connsiteY11" fmla="*/ 153912 h 296561"/>
              <a:gd name="connsiteX12" fmla="*/ 142651 w 296562"/>
              <a:gd name="connsiteY12" fmla="*/ 63817 h 296561"/>
              <a:gd name="connsiteX13" fmla="*/ 142650 w 296562"/>
              <a:gd name="connsiteY13" fmla="*/ 11262 h 296561"/>
              <a:gd name="connsiteX14" fmla="*/ 209845 w 296562"/>
              <a:gd name="connsiteY14" fmla="*/ 27779 h 296561"/>
              <a:gd name="connsiteX15" fmla="*/ 207217 w 296562"/>
              <a:gd name="connsiteY15" fmla="*/ 30407 h 296561"/>
              <a:gd name="connsiteX16" fmla="*/ 201962 w 296562"/>
              <a:gd name="connsiteY16" fmla="*/ 35663 h 296561"/>
              <a:gd name="connsiteX17" fmla="*/ 203088 w 296562"/>
              <a:gd name="connsiteY17" fmla="*/ 43170 h 296561"/>
              <a:gd name="connsiteX18" fmla="*/ 203839 w 296562"/>
              <a:gd name="connsiteY18" fmla="*/ 50678 h 296561"/>
              <a:gd name="connsiteX19" fmla="*/ 142650 w 296562"/>
              <a:gd name="connsiteY19" fmla="*/ 33786 h 296561"/>
              <a:gd name="connsiteX20" fmla="*/ 22524 w 296562"/>
              <a:gd name="connsiteY20" fmla="*/ 153912 h 296561"/>
              <a:gd name="connsiteX21" fmla="*/ 142650 w 296562"/>
              <a:gd name="connsiteY21" fmla="*/ 274038 h 296561"/>
              <a:gd name="connsiteX22" fmla="*/ 262776 w 296562"/>
              <a:gd name="connsiteY22" fmla="*/ 153912 h 296561"/>
              <a:gd name="connsiteX23" fmla="*/ 245883 w 296562"/>
              <a:gd name="connsiteY23" fmla="*/ 92722 h 296561"/>
              <a:gd name="connsiteX24" fmla="*/ 253766 w 296562"/>
              <a:gd name="connsiteY24" fmla="*/ 93849 h 296561"/>
              <a:gd name="connsiteX25" fmla="*/ 260899 w 296562"/>
              <a:gd name="connsiteY25" fmla="*/ 94599 h 296561"/>
              <a:gd name="connsiteX26" fmla="*/ 265779 w 296562"/>
              <a:gd name="connsiteY26" fmla="*/ 89344 h 296561"/>
              <a:gd name="connsiteX27" fmla="*/ 268407 w 296562"/>
              <a:gd name="connsiteY27" fmla="*/ 87092 h 296561"/>
              <a:gd name="connsiteX28" fmla="*/ 285299 w 296562"/>
              <a:gd name="connsiteY28" fmla="*/ 153912 h 296561"/>
              <a:gd name="connsiteX29" fmla="*/ 142650 w 296562"/>
              <a:gd name="connsiteY29" fmla="*/ 296561 h 296561"/>
              <a:gd name="connsiteX30" fmla="*/ 0 w 296562"/>
              <a:gd name="connsiteY30" fmla="*/ 153912 h 296561"/>
              <a:gd name="connsiteX31" fmla="*/ 142650 w 296562"/>
              <a:gd name="connsiteY31" fmla="*/ 11262 h 296561"/>
              <a:gd name="connsiteX32" fmla="*/ 259023 w 296562"/>
              <a:gd name="connsiteY32" fmla="*/ 0 h 296561"/>
              <a:gd name="connsiteX33" fmla="*/ 262777 w 296562"/>
              <a:gd name="connsiteY33" fmla="*/ 33785 h 296561"/>
              <a:gd name="connsiteX34" fmla="*/ 296562 w 296562"/>
              <a:gd name="connsiteY34" fmla="*/ 37539 h 296561"/>
              <a:gd name="connsiteX35" fmla="*/ 255269 w 296562"/>
              <a:gd name="connsiteY35" fmla="*/ 78834 h 296561"/>
              <a:gd name="connsiteX36" fmla="*/ 235748 w 296562"/>
              <a:gd name="connsiteY36" fmla="*/ 76581 h 296561"/>
              <a:gd name="connsiteX37" fmla="*/ 175684 w 296562"/>
              <a:gd name="connsiteY37" fmla="*/ 136644 h 296561"/>
              <a:gd name="connsiteX38" fmla="*/ 179814 w 296562"/>
              <a:gd name="connsiteY38" fmla="*/ 153912 h 296561"/>
              <a:gd name="connsiteX39" fmla="*/ 142274 w 296562"/>
              <a:gd name="connsiteY39" fmla="*/ 191452 h 296561"/>
              <a:gd name="connsiteX40" fmla="*/ 104735 w 296562"/>
              <a:gd name="connsiteY40" fmla="*/ 153912 h 296561"/>
              <a:gd name="connsiteX41" fmla="*/ 142274 w 296562"/>
              <a:gd name="connsiteY41" fmla="*/ 116373 h 296561"/>
              <a:gd name="connsiteX42" fmla="*/ 159918 w 296562"/>
              <a:gd name="connsiteY42" fmla="*/ 120878 h 296561"/>
              <a:gd name="connsiteX43" fmla="*/ 219982 w 296562"/>
              <a:gd name="connsiteY43" fmla="*/ 60814 h 296561"/>
              <a:gd name="connsiteX44" fmla="*/ 217730 w 296562"/>
              <a:gd name="connsiteY44" fmla="*/ 41293 h 296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296562" h="296561">
                <a:moveTo>
                  <a:pt x="142651" y="63817"/>
                </a:moveTo>
                <a:cubicBezTo>
                  <a:pt x="158042" y="63817"/>
                  <a:pt x="172307" y="67571"/>
                  <a:pt x="185070" y="74328"/>
                </a:cubicBezTo>
                <a:lnTo>
                  <a:pt x="168177" y="91221"/>
                </a:lnTo>
                <a:cubicBezTo>
                  <a:pt x="160294" y="88218"/>
                  <a:pt x="151660" y="86341"/>
                  <a:pt x="142651" y="86341"/>
                </a:cubicBezTo>
                <a:cubicBezTo>
                  <a:pt x="105487" y="86341"/>
                  <a:pt x="75080" y="116748"/>
                  <a:pt x="75080" y="153912"/>
                </a:cubicBezTo>
                <a:cubicBezTo>
                  <a:pt x="75080" y="191075"/>
                  <a:pt x="105487" y="221482"/>
                  <a:pt x="142651" y="221482"/>
                </a:cubicBezTo>
                <a:cubicBezTo>
                  <a:pt x="179814" y="221482"/>
                  <a:pt x="210221" y="191075"/>
                  <a:pt x="210221" y="153912"/>
                </a:cubicBezTo>
                <a:cubicBezTo>
                  <a:pt x="210221" y="144902"/>
                  <a:pt x="208720" y="136268"/>
                  <a:pt x="205341" y="128385"/>
                </a:cubicBezTo>
                <a:lnTo>
                  <a:pt x="222234" y="111492"/>
                </a:lnTo>
                <a:cubicBezTo>
                  <a:pt x="228991" y="124255"/>
                  <a:pt x="232745" y="138520"/>
                  <a:pt x="232745" y="153912"/>
                </a:cubicBezTo>
                <a:cubicBezTo>
                  <a:pt x="232745" y="203463"/>
                  <a:pt x="192202" y="244006"/>
                  <a:pt x="142651" y="244006"/>
                </a:cubicBezTo>
                <a:cubicBezTo>
                  <a:pt x="93099" y="244006"/>
                  <a:pt x="52556" y="203463"/>
                  <a:pt x="52556" y="153912"/>
                </a:cubicBezTo>
                <a:cubicBezTo>
                  <a:pt x="52556" y="104360"/>
                  <a:pt x="93099" y="63817"/>
                  <a:pt x="142651" y="63817"/>
                </a:cubicBezTo>
                <a:close/>
                <a:moveTo>
                  <a:pt x="142650" y="11262"/>
                </a:moveTo>
                <a:cubicBezTo>
                  <a:pt x="167050" y="11262"/>
                  <a:pt x="189574" y="17268"/>
                  <a:pt x="209845" y="27779"/>
                </a:cubicBezTo>
                <a:lnTo>
                  <a:pt x="207217" y="30407"/>
                </a:lnTo>
                <a:lnTo>
                  <a:pt x="201962" y="35663"/>
                </a:lnTo>
                <a:lnTo>
                  <a:pt x="203088" y="43170"/>
                </a:lnTo>
                <a:lnTo>
                  <a:pt x="203839" y="50678"/>
                </a:lnTo>
                <a:cubicBezTo>
                  <a:pt x="185820" y="39792"/>
                  <a:pt x="164798" y="33786"/>
                  <a:pt x="142650" y="33786"/>
                </a:cubicBezTo>
                <a:cubicBezTo>
                  <a:pt x="76580" y="33786"/>
                  <a:pt x="22524" y="87842"/>
                  <a:pt x="22524" y="153912"/>
                </a:cubicBezTo>
                <a:cubicBezTo>
                  <a:pt x="22524" y="219981"/>
                  <a:pt x="76580" y="274038"/>
                  <a:pt x="142650" y="274038"/>
                </a:cubicBezTo>
                <a:cubicBezTo>
                  <a:pt x="208719" y="274038"/>
                  <a:pt x="262776" y="219981"/>
                  <a:pt x="262776" y="153912"/>
                </a:cubicBezTo>
                <a:cubicBezTo>
                  <a:pt x="262776" y="131388"/>
                  <a:pt x="256394" y="110741"/>
                  <a:pt x="245883" y="92722"/>
                </a:cubicBezTo>
                <a:lnTo>
                  <a:pt x="253766" y="93849"/>
                </a:lnTo>
                <a:lnTo>
                  <a:pt x="260899" y="94599"/>
                </a:lnTo>
                <a:lnTo>
                  <a:pt x="265779" y="89344"/>
                </a:lnTo>
                <a:lnTo>
                  <a:pt x="268407" y="87092"/>
                </a:lnTo>
                <a:cubicBezTo>
                  <a:pt x="279293" y="106987"/>
                  <a:pt x="285299" y="129511"/>
                  <a:pt x="285299" y="153912"/>
                </a:cubicBezTo>
                <a:cubicBezTo>
                  <a:pt x="285299" y="232744"/>
                  <a:pt x="221482" y="296561"/>
                  <a:pt x="142650" y="296561"/>
                </a:cubicBezTo>
                <a:cubicBezTo>
                  <a:pt x="63817" y="296561"/>
                  <a:pt x="0" y="232744"/>
                  <a:pt x="0" y="153912"/>
                </a:cubicBezTo>
                <a:cubicBezTo>
                  <a:pt x="0" y="75079"/>
                  <a:pt x="63817" y="11262"/>
                  <a:pt x="142650" y="11262"/>
                </a:cubicBezTo>
                <a:close/>
                <a:moveTo>
                  <a:pt x="259023" y="0"/>
                </a:moveTo>
                <a:lnTo>
                  <a:pt x="262777" y="33785"/>
                </a:lnTo>
                <a:lnTo>
                  <a:pt x="296562" y="37539"/>
                </a:lnTo>
                <a:lnTo>
                  <a:pt x="255269" y="78834"/>
                </a:lnTo>
                <a:lnTo>
                  <a:pt x="235748" y="76581"/>
                </a:lnTo>
                <a:lnTo>
                  <a:pt x="175684" y="136644"/>
                </a:lnTo>
                <a:cubicBezTo>
                  <a:pt x="178312" y="141900"/>
                  <a:pt x="179814" y="147531"/>
                  <a:pt x="179814" y="153912"/>
                </a:cubicBezTo>
                <a:cubicBezTo>
                  <a:pt x="179814" y="174559"/>
                  <a:pt x="162921" y="191452"/>
                  <a:pt x="142274" y="191452"/>
                </a:cubicBezTo>
                <a:cubicBezTo>
                  <a:pt x="121628" y="191452"/>
                  <a:pt x="104735" y="174559"/>
                  <a:pt x="104735" y="153912"/>
                </a:cubicBezTo>
                <a:cubicBezTo>
                  <a:pt x="104735" y="133266"/>
                  <a:pt x="121628" y="116373"/>
                  <a:pt x="142274" y="116373"/>
                </a:cubicBezTo>
                <a:cubicBezTo>
                  <a:pt x="148656" y="116373"/>
                  <a:pt x="154662" y="118250"/>
                  <a:pt x="159918" y="120878"/>
                </a:cubicBezTo>
                <a:lnTo>
                  <a:pt x="219982" y="60814"/>
                </a:lnTo>
                <a:lnTo>
                  <a:pt x="217730" y="41293"/>
                </a:lnTo>
                <a:close/>
              </a:path>
            </a:pathLst>
          </a:custGeom>
          <a:solidFill>
            <a:schemeClr val="bg1"/>
          </a:solidFill>
          <a:ln w="367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400D8DC6-9F28-4E2A-B376-44AB105F8C07}"/>
              </a:ext>
            </a:extLst>
          </p:cNvPr>
          <p:cNvSpPr/>
          <p:nvPr/>
        </p:nvSpPr>
        <p:spPr>
          <a:xfrm>
            <a:off x="1809467" y="1915038"/>
            <a:ext cx="255492" cy="292602"/>
          </a:xfrm>
          <a:custGeom>
            <a:avLst/>
            <a:gdLst>
              <a:gd name="connsiteX0" fmla="*/ 127520 w 255492"/>
              <a:gd name="connsiteY0" fmla="*/ 232745 h 292602"/>
              <a:gd name="connsiteX1" fmla="*/ 135028 w 255492"/>
              <a:gd name="connsiteY1" fmla="*/ 240254 h 292602"/>
              <a:gd name="connsiteX2" fmla="*/ 127520 w 255492"/>
              <a:gd name="connsiteY2" fmla="*/ 247762 h 292602"/>
              <a:gd name="connsiteX3" fmla="*/ 120011 w 255492"/>
              <a:gd name="connsiteY3" fmla="*/ 240254 h 292602"/>
              <a:gd name="connsiteX4" fmla="*/ 127520 w 255492"/>
              <a:gd name="connsiteY4" fmla="*/ 232745 h 292602"/>
              <a:gd name="connsiteX5" fmla="*/ 202599 w 255492"/>
              <a:gd name="connsiteY5" fmla="*/ 153912 h 292602"/>
              <a:gd name="connsiteX6" fmla="*/ 210107 w 255492"/>
              <a:gd name="connsiteY6" fmla="*/ 161421 h 292602"/>
              <a:gd name="connsiteX7" fmla="*/ 202599 w 255492"/>
              <a:gd name="connsiteY7" fmla="*/ 168929 h 292602"/>
              <a:gd name="connsiteX8" fmla="*/ 195090 w 255492"/>
              <a:gd name="connsiteY8" fmla="*/ 161421 h 292602"/>
              <a:gd name="connsiteX9" fmla="*/ 202599 w 255492"/>
              <a:gd name="connsiteY9" fmla="*/ 153912 h 292602"/>
              <a:gd name="connsiteX10" fmla="*/ 52441 w 255492"/>
              <a:gd name="connsiteY10" fmla="*/ 153912 h 292602"/>
              <a:gd name="connsiteX11" fmla="*/ 59949 w 255492"/>
              <a:gd name="connsiteY11" fmla="*/ 161421 h 292602"/>
              <a:gd name="connsiteX12" fmla="*/ 52441 w 255492"/>
              <a:gd name="connsiteY12" fmla="*/ 168929 h 292602"/>
              <a:gd name="connsiteX13" fmla="*/ 44932 w 255492"/>
              <a:gd name="connsiteY13" fmla="*/ 161421 h 292602"/>
              <a:gd name="connsiteX14" fmla="*/ 52441 w 255492"/>
              <a:gd name="connsiteY14" fmla="*/ 153912 h 292602"/>
              <a:gd name="connsiteX15" fmla="*/ 120011 w 255492"/>
              <a:gd name="connsiteY15" fmla="*/ 108865 h 292602"/>
              <a:gd name="connsiteX16" fmla="*/ 135027 w 255492"/>
              <a:gd name="connsiteY16" fmla="*/ 108865 h 292602"/>
              <a:gd name="connsiteX17" fmla="*/ 135027 w 255492"/>
              <a:gd name="connsiteY17" fmla="*/ 158417 h 292602"/>
              <a:gd name="connsiteX18" fmla="*/ 169938 w 255492"/>
              <a:gd name="connsiteY18" fmla="*/ 193329 h 292602"/>
              <a:gd name="connsiteX19" fmla="*/ 159427 w 255492"/>
              <a:gd name="connsiteY19" fmla="*/ 203840 h 292602"/>
              <a:gd name="connsiteX20" fmla="*/ 122263 w 255492"/>
              <a:gd name="connsiteY20" fmla="*/ 166676 h 292602"/>
              <a:gd name="connsiteX21" fmla="*/ 120011 w 255492"/>
              <a:gd name="connsiteY21" fmla="*/ 161420 h 292602"/>
              <a:gd name="connsiteX22" fmla="*/ 127520 w 255492"/>
              <a:gd name="connsiteY22" fmla="*/ 82587 h 292602"/>
              <a:gd name="connsiteX23" fmla="*/ 135028 w 255492"/>
              <a:gd name="connsiteY23" fmla="*/ 90096 h 292602"/>
              <a:gd name="connsiteX24" fmla="*/ 127520 w 255492"/>
              <a:gd name="connsiteY24" fmla="*/ 97604 h 292602"/>
              <a:gd name="connsiteX25" fmla="*/ 120011 w 255492"/>
              <a:gd name="connsiteY25" fmla="*/ 90096 h 292602"/>
              <a:gd name="connsiteX26" fmla="*/ 127520 w 255492"/>
              <a:gd name="connsiteY26" fmla="*/ 82587 h 292602"/>
              <a:gd name="connsiteX27" fmla="*/ 127520 w 255492"/>
              <a:gd name="connsiteY27" fmla="*/ 60063 h 292602"/>
              <a:gd name="connsiteX28" fmla="*/ 22409 w 255492"/>
              <a:gd name="connsiteY28" fmla="*/ 165173 h 292602"/>
              <a:gd name="connsiteX29" fmla="*/ 127520 w 255492"/>
              <a:gd name="connsiteY29" fmla="*/ 270284 h 292602"/>
              <a:gd name="connsiteX30" fmla="*/ 232630 w 255492"/>
              <a:gd name="connsiteY30" fmla="*/ 165173 h 292602"/>
              <a:gd name="connsiteX31" fmla="*/ 127520 w 255492"/>
              <a:gd name="connsiteY31" fmla="*/ 60063 h 292602"/>
              <a:gd name="connsiteX32" fmla="*/ 82472 w 255492"/>
              <a:gd name="connsiteY32" fmla="*/ 0 h 292602"/>
              <a:gd name="connsiteX33" fmla="*/ 172567 w 255492"/>
              <a:gd name="connsiteY33" fmla="*/ 0 h 292602"/>
              <a:gd name="connsiteX34" fmla="*/ 172567 w 255492"/>
              <a:gd name="connsiteY34" fmla="*/ 22524 h 292602"/>
              <a:gd name="connsiteX35" fmla="*/ 138782 w 255492"/>
              <a:gd name="connsiteY35" fmla="*/ 22524 h 292602"/>
              <a:gd name="connsiteX36" fmla="*/ 138782 w 255492"/>
              <a:gd name="connsiteY36" fmla="*/ 38290 h 292602"/>
              <a:gd name="connsiteX37" fmla="*/ 198845 w 255492"/>
              <a:gd name="connsiteY37" fmla="*/ 59312 h 292602"/>
              <a:gd name="connsiteX38" fmla="*/ 211608 w 255492"/>
              <a:gd name="connsiteY38" fmla="*/ 46173 h 292602"/>
              <a:gd name="connsiteX39" fmla="*/ 227375 w 255492"/>
              <a:gd name="connsiteY39" fmla="*/ 46549 h 292602"/>
              <a:gd name="connsiteX40" fmla="*/ 227750 w 255492"/>
              <a:gd name="connsiteY40" fmla="*/ 62315 h 292602"/>
              <a:gd name="connsiteX41" fmla="*/ 216488 w 255492"/>
              <a:gd name="connsiteY41" fmla="*/ 73577 h 292602"/>
              <a:gd name="connsiteX42" fmla="*/ 236384 w 255492"/>
              <a:gd name="connsiteY42" fmla="*/ 232369 h 292602"/>
              <a:gd name="connsiteX43" fmla="*/ 85100 w 255492"/>
              <a:gd name="connsiteY43" fmla="*/ 285299 h 292602"/>
              <a:gd name="connsiteX44" fmla="*/ 1011 w 255492"/>
              <a:gd name="connsiteY44" fmla="*/ 149031 h 292602"/>
              <a:gd name="connsiteX45" fmla="*/ 116258 w 255492"/>
              <a:gd name="connsiteY45" fmla="*/ 37915 h 292602"/>
              <a:gd name="connsiteX46" fmla="*/ 116258 w 255492"/>
              <a:gd name="connsiteY46" fmla="*/ 22524 h 292602"/>
              <a:gd name="connsiteX47" fmla="*/ 82472 w 255492"/>
              <a:gd name="connsiteY47" fmla="*/ 22524 h 292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55492" h="292602">
                <a:moveTo>
                  <a:pt x="127520" y="232745"/>
                </a:moveTo>
                <a:cubicBezTo>
                  <a:pt x="131666" y="232745"/>
                  <a:pt x="135028" y="236106"/>
                  <a:pt x="135028" y="240254"/>
                </a:cubicBezTo>
                <a:cubicBezTo>
                  <a:pt x="135028" y="244400"/>
                  <a:pt x="131666" y="247762"/>
                  <a:pt x="127520" y="247762"/>
                </a:cubicBezTo>
                <a:cubicBezTo>
                  <a:pt x="123372" y="247762"/>
                  <a:pt x="120011" y="244400"/>
                  <a:pt x="120011" y="240254"/>
                </a:cubicBezTo>
                <a:cubicBezTo>
                  <a:pt x="120011" y="236106"/>
                  <a:pt x="123372" y="232745"/>
                  <a:pt x="127520" y="232745"/>
                </a:cubicBezTo>
                <a:close/>
                <a:moveTo>
                  <a:pt x="202599" y="153912"/>
                </a:moveTo>
                <a:cubicBezTo>
                  <a:pt x="206745" y="153912"/>
                  <a:pt x="210107" y="157273"/>
                  <a:pt x="210107" y="161421"/>
                </a:cubicBezTo>
                <a:cubicBezTo>
                  <a:pt x="210107" y="165567"/>
                  <a:pt x="206745" y="168929"/>
                  <a:pt x="202599" y="168929"/>
                </a:cubicBezTo>
                <a:cubicBezTo>
                  <a:pt x="198451" y="168929"/>
                  <a:pt x="195090" y="165567"/>
                  <a:pt x="195090" y="161421"/>
                </a:cubicBezTo>
                <a:cubicBezTo>
                  <a:pt x="195090" y="157273"/>
                  <a:pt x="198451" y="153912"/>
                  <a:pt x="202599" y="153912"/>
                </a:cubicBezTo>
                <a:close/>
                <a:moveTo>
                  <a:pt x="52441" y="153912"/>
                </a:moveTo>
                <a:cubicBezTo>
                  <a:pt x="56587" y="153912"/>
                  <a:pt x="59949" y="157273"/>
                  <a:pt x="59949" y="161421"/>
                </a:cubicBezTo>
                <a:cubicBezTo>
                  <a:pt x="59949" y="165567"/>
                  <a:pt x="56587" y="168929"/>
                  <a:pt x="52441" y="168929"/>
                </a:cubicBezTo>
                <a:cubicBezTo>
                  <a:pt x="48293" y="168929"/>
                  <a:pt x="44932" y="165567"/>
                  <a:pt x="44932" y="161421"/>
                </a:cubicBezTo>
                <a:cubicBezTo>
                  <a:pt x="44932" y="157273"/>
                  <a:pt x="48293" y="153912"/>
                  <a:pt x="52441" y="153912"/>
                </a:cubicBezTo>
                <a:close/>
                <a:moveTo>
                  <a:pt x="120011" y="108865"/>
                </a:moveTo>
                <a:lnTo>
                  <a:pt x="135027" y="108865"/>
                </a:lnTo>
                <a:lnTo>
                  <a:pt x="135027" y="158417"/>
                </a:lnTo>
                <a:lnTo>
                  <a:pt x="169938" y="193329"/>
                </a:lnTo>
                <a:lnTo>
                  <a:pt x="159427" y="203840"/>
                </a:lnTo>
                <a:lnTo>
                  <a:pt x="122263" y="166676"/>
                </a:lnTo>
                <a:cubicBezTo>
                  <a:pt x="120762" y="165174"/>
                  <a:pt x="120011" y="163297"/>
                  <a:pt x="120011" y="161420"/>
                </a:cubicBezTo>
                <a:close/>
                <a:moveTo>
                  <a:pt x="127520" y="82587"/>
                </a:moveTo>
                <a:cubicBezTo>
                  <a:pt x="131666" y="82587"/>
                  <a:pt x="135028" y="85948"/>
                  <a:pt x="135028" y="90096"/>
                </a:cubicBezTo>
                <a:cubicBezTo>
                  <a:pt x="135028" y="94242"/>
                  <a:pt x="131666" y="97604"/>
                  <a:pt x="127520" y="97604"/>
                </a:cubicBezTo>
                <a:cubicBezTo>
                  <a:pt x="123372" y="97604"/>
                  <a:pt x="120011" y="94242"/>
                  <a:pt x="120011" y="90096"/>
                </a:cubicBezTo>
                <a:cubicBezTo>
                  <a:pt x="120011" y="85948"/>
                  <a:pt x="123372" y="82587"/>
                  <a:pt x="127520" y="82587"/>
                </a:cubicBezTo>
                <a:close/>
                <a:moveTo>
                  <a:pt x="127520" y="60063"/>
                </a:moveTo>
                <a:cubicBezTo>
                  <a:pt x="69333" y="60063"/>
                  <a:pt x="22409" y="106987"/>
                  <a:pt x="22409" y="165173"/>
                </a:cubicBezTo>
                <a:cubicBezTo>
                  <a:pt x="22409" y="223359"/>
                  <a:pt x="69333" y="270284"/>
                  <a:pt x="127520" y="270284"/>
                </a:cubicBezTo>
                <a:cubicBezTo>
                  <a:pt x="185706" y="270284"/>
                  <a:pt x="232630" y="223359"/>
                  <a:pt x="232630" y="165173"/>
                </a:cubicBezTo>
                <a:cubicBezTo>
                  <a:pt x="232630" y="106987"/>
                  <a:pt x="185706" y="60063"/>
                  <a:pt x="127520" y="60063"/>
                </a:cubicBezTo>
                <a:close/>
                <a:moveTo>
                  <a:pt x="82472" y="0"/>
                </a:moveTo>
                <a:lnTo>
                  <a:pt x="172567" y="0"/>
                </a:lnTo>
                <a:lnTo>
                  <a:pt x="172567" y="22524"/>
                </a:lnTo>
                <a:lnTo>
                  <a:pt x="138782" y="22524"/>
                </a:lnTo>
                <a:lnTo>
                  <a:pt x="138782" y="38290"/>
                </a:lnTo>
                <a:cubicBezTo>
                  <a:pt x="160179" y="39792"/>
                  <a:pt x="180826" y="47300"/>
                  <a:pt x="198845" y="59312"/>
                </a:cubicBezTo>
                <a:lnTo>
                  <a:pt x="211608" y="46173"/>
                </a:lnTo>
                <a:cubicBezTo>
                  <a:pt x="216113" y="42044"/>
                  <a:pt x="223246" y="42419"/>
                  <a:pt x="227375" y="46549"/>
                </a:cubicBezTo>
                <a:cubicBezTo>
                  <a:pt x="231880" y="51054"/>
                  <a:pt x="231880" y="57811"/>
                  <a:pt x="227750" y="62315"/>
                </a:cubicBezTo>
                <a:lnTo>
                  <a:pt x="216488" y="73577"/>
                </a:lnTo>
                <a:cubicBezTo>
                  <a:pt x="259283" y="115246"/>
                  <a:pt x="268293" y="181315"/>
                  <a:pt x="236384" y="232369"/>
                </a:cubicBezTo>
                <a:cubicBezTo>
                  <a:pt x="204476" y="283422"/>
                  <a:pt x="141785" y="305195"/>
                  <a:pt x="85100" y="285299"/>
                </a:cubicBezTo>
                <a:cubicBezTo>
                  <a:pt x="28415" y="265403"/>
                  <a:pt x="-6496" y="208719"/>
                  <a:pt x="1011" y="149031"/>
                </a:cubicBezTo>
                <a:cubicBezTo>
                  <a:pt x="8519" y="89344"/>
                  <a:pt x="56570" y="43170"/>
                  <a:pt x="116258" y="37915"/>
                </a:cubicBezTo>
                <a:lnTo>
                  <a:pt x="116258" y="22524"/>
                </a:lnTo>
                <a:lnTo>
                  <a:pt x="82472" y="22524"/>
                </a:lnTo>
                <a:close/>
              </a:path>
            </a:pathLst>
          </a:custGeom>
          <a:solidFill>
            <a:schemeClr val="bg1"/>
          </a:solidFill>
          <a:ln w="367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B5376C09-6F32-499D-9806-E27455FE5CF6}"/>
              </a:ext>
            </a:extLst>
          </p:cNvPr>
          <p:cNvSpPr/>
          <p:nvPr/>
        </p:nvSpPr>
        <p:spPr>
          <a:xfrm>
            <a:off x="2535375" y="2967465"/>
            <a:ext cx="565785" cy="817245"/>
          </a:xfrm>
          <a:custGeom>
            <a:avLst/>
            <a:gdLst>
              <a:gd name="connsiteX0" fmla="*/ 444818 w 565785"/>
              <a:gd name="connsiteY0" fmla="*/ 529590 h 817245"/>
              <a:gd name="connsiteX1" fmla="*/ 565785 w 565785"/>
              <a:gd name="connsiteY1" fmla="*/ 746760 h 817245"/>
              <a:gd name="connsiteX2" fmla="*/ 468630 w 565785"/>
              <a:gd name="connsiteY2" fmla="*/ 730568 h 817245"/>
              <a:gd name="connsiteX3" fmla="*/ 419100 w 565785"/>
              <a:gd name="connsiteY3" fmla="*/ 811530 h 817245"/>
              <a:gd name="connsiteX4" fmla="*/ 293370 w 565785"/>
              <a:gd name="connsiteY4" fmla="*/ 584835 h 817245"/>
              <a:gd name="connsiteX5" fmla="*/ 340995 w 565785"/>
              <a:gd name="connsiteY5" fmla="*/ 566737 h 817245"/>
              <a:gd name="connsiteX6" fmla="*/ 362902 w 565785"/>
              <a:gd name="connsiteY6" fmla="*/ 568643 h 817245"/>
              <a:gd name="connsiteX7" fmla="*/ 404812 w 565785"/>
              <a:gd name="connsiteY7" fmla="*/ 560070 h 817245"/>
              <a:gd name="connsiteX8" fmla="*/ 444818 w 565785"/>
              <a:gd name="connsiteY8" fmla="*/ 529590 h 817245"/>
              <a:gd name="connsiteX9" fmla="*/ 114300 w 565785"/>
              <a:gd name="connsiteY9" fmla="*/ 523875 h 817245"/>
              <a:gd name="connsiteX10" fmla="*/ 118110 w 565785"/>
              <a:gd name="connsiteY10" fmla="*/ 524827 h 817245"/>
              <a:gd name="connsiteX11" fmla="*/ 167640 w 565785"/>
              <a:gd name="connsiteY11" fmla="*/ 564832 h 817245"/>
              <a:gd name="connsiteX12" fmla="*/ 205740 w 565785"/>
              <a:gd name="connsiteY12" fmla="*/ 572453 h 817245"/>
              <a:gd name="connsiteX13" fmla="*/ 225742 w 565785"/>
              <a:gd name="connsiteY13" fmla="*/ 570547 h 817245"/>
              <a:gd name="connsiteX14" fmla="*/ 263843 w 565785"/>
              <a:gd name="connsiteY14" fmla="*/ 584835 h 817245"/>
              <a:gd name="connsiteX15" fmla="*/ 144780 w 565785"/>
              <a:gd name="connsiteY15" fmla="*/ 817245 h 817245"/>
              <a:gd name="connsiteX16" fmla="*/ 96203 w 565785"/>
              <a:gd name="connsiteY16" fmla="*/ 726758 h 817245"/>
              <a:gd name="connsiteX17" fmla="*/ 0 w 565785"/>
              <a:gd name="connsiteY17" fmla="*/ 748665 h 817245"/>
              <a:gd name="connsiteX18" fmla="*/ 277178 w 565785"/>
              <a:gd name="connsiteY18" fmla="*/ 112395 h 817245"/>
              <a:gd name="connsiteX19" fmla="*/ 112395 w 565785"/>
              <a:gd name="connsiteY19" fmla="*/ 277178 h 817245"/>
              <a:gd name="connsiteX20" fmla="*/ 277178 w 565785"/>
              <a:gd name="connsiteY20" fmla="*/ 441960 h 817245"/>
              <a:gd name="connsiteX21" fmla="*/ 441960 w 565785"/>
              <a:gd name="connsiteY21" fmla="*/ 277178 h 817245"/>
              <a:gd name="connsiteX22" fmla="*/ 277178 w 565785"/>
              <a:gd name="connsiteY22" fmla="*/ 112395 h 817245"/>
              <a:gd name="connsiteX23" fmla="*/ 280988 w 565785"/>
              <a:gd name="connsiteY23" fmla="*/ 0 h 817245"/>
              <a:gd name="connsiteX24" fmla="*/ 329565 w 565785"/>
              <a:gd name="connsiteY24" fmla="*/ 19050 h 817245"/>
              <a:gd name="connsiteX25" fmla="*/ 381953 w 565785"/>
              <a:gd name="connsiteY25" fmla="*/ 19050 h 817245"/>
              <a:gd name="connsiteX26" fmla="*/ 422910 w 565785"/>
              <a:gd name="connsiteY26" fmla="*/ 60008 h 817245"/>
              <a:gd name="connsiteX27" fmla="*/ 477202 w 565785"/>
              <a:gd name="connsiteY27" fmla="*/ 80963 h 817245"/>
              <a:gd name="connsiteX28" fmla="*/ 498158 w 565785"/>
              <a:gd name="connsiteY28" fmla="*/ 128588 h 817245"/>
              <a:gd name="connsiteX29" fmla="*/ 535305 w 565785"/>
              <a:gd name="connsiteY29" fmla="*/ 165735 h 817245"/>
              <a:gd name="connsiteX30" fmla="*/ 535305 w 565785"/>
              <a:gd name="connsiteY30" fmla="*/ 223838 h 817245"/>
              <a:gd name="connsiteX31" fmla="*/ 558165 w 565785"/>
              <a:gd name="connsiteY31" fmla="*/ 277178 h 817245"/>
              <a:gd name="connsiteX32" fmla="*/ 539115 w 565785"/>
              <a:gd name="connsiteY32" fmla="*/ 325755 h 817245"/>
              <a:gd name="connsiteX33" fmla="*/ 539115 w 565785"/>
              <a:gd name="connsiteY33" fmla="*/ 378143 h 817245"/>
              <a:gd name="connsiteX34" fmla="*/ 498158 w 565785"/>
              <a:gd name="connsiteY34" fmla="*/ 419100 h 817245"/>
              <a:gd name="connsiteX35" fmla="*/ 477202 w 565785"/>
              <a:gd name="connsiteY35" fmla="*/ 473393 h 817245"/>
              <a:gd name="connsiteX36" fmla="*/ 429578 w 565785"/>
              <a:gd name="connsiteY36" fmla="*/ 494348 h 817245"/>
              <a:gd name="connsiteX37" fmla="*/ 392430 w 565785"/>
              <a:gd name="connsiteY37" fmla="*/ 531495 h 817245"/>
              <a:gd name="connsiteX38" fmla="*/ 334328 w 565785"/>
              <a:gd name="connsiteY38" fmla="*/ 531495 h 817245"/>
              <a:gd name="connsiteX39" fmla="*/ 280988 w 565785"/>
              <a:gd name="connsiteY39" fmla="*/ 554355 h 817245"/>
              <a:gd name="connsiteX40" fmla="*/ 232410 w 565785"/>
              <a:gd name="connsiteY40" fmla="*/ 535305 h 817245"/>
              <a:gd name="connsiteX41" fmla="*/ 180023 w 565785"/>
              <a:gd name="connsiteY41" fmla="*/ 535305 h 817245"/>
              <a:gd name="connsiteX42" fmla="*/ 139065 w 565785"/>
              <a:gd name="connsiteY42" fmla="*/ 494348 h 817245"/>
              <a:gd name="connsiteX43" fmla="*/ 84773 w 565785"/>
              <a:gd name="connsiteY43" fmla="*/ 473393 h 817245"/>
              <a:gd name="connsiteX44" fmla="*/ 63817 w 565785"/>
              <a:gd name="connsiteY44" fmla="*/ 425768 h 817245"/>
              <a:gd name="connsiteX45" fmla="*/ 26670 w 565785"/>
              <a:gd name="connsiteY45" fmla="*/ 388620 h 817245"/>
              <a:gd name="connsiteX46" fmla="*/ 26670 w 565785"/>
              <a:gd name="connsiteY46" fmla="*/ 330518 h 817245"/>
              <a:gd name="connsiteX47" fmla="*/ 3810 w 565785"/>
              <a:gd name="connsiteY47" fmla="*/ 277178 h 817245"/>
              <a:gd name="connsiteX48" fmla="*/ 22860 w 565785"/>
              <a:gd name="connsiteY48" fmla="*/ 228600 h 817245"/>
              <a:gd name="connsiteX49" fmla="*/ 22860 w 565785"/>
              <a:gd name="connsiteY49" fmla="*/ 176213 h 817245"/>
              <a:gd name="connsiteX50" fmla="*/ 63817 w 565785"/>
              <a:gd name="connsiteY50" fmla="*/ 135255 h 817245"/>
              <a:gd name="connsiteX51" fmla="*/ 84773 w 565785"/>
              <a:gd name="connsiteY51" fmla="*/ 80963 h 817245"/>
              <a:gd name="connsiteX52" fmla="*/ 132398 w 565785"/>
              <a:gd name="connsiteY52" fmla="*/ 60008 h 817245"/>
              <a:gd name="connsiteX53" fmla="*/ 169545 w 565785"/>
              <a:gd name="connsiteY53" fmla="*/ 22860 h 817245"/>
              <a:gd name="connsiteX54" fmla="*/ 227648 w 565785"/>
              <a:gd name="connsiteY54" fmla="*/ 22860 h 817245"/>
              <a:gd name="connsiteX55" fmla="*/ 280988 w 565785"/>
              <a:gd name="connsiteY55" fmla="*/ 0 h 817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565785" h="817245">
                <a:moveTo>
                  <a:pt x="444818" y="529590"/>
                </a:moveTo>
                <a:lnTo>
                  <a:pt x="565785" y="746760"/>
                </a:lnTo>
                <a:lnTo>
                  <a:pt x="468630" y="730568"/>
                </a:lnTo>
                <a:lnTo>
                  <a:pt x="419100" y="811530"/>
                </a:lnTo>
                <a:lnTo>
                  <a:pt x="293370" y="584835"/>
                </a:lnTo>
                <a:cubicBezTo>
                  <a:pt x="310515" y="582930"/>
                  <a:pt x="326708" y="576262"/>
                  <a:pt x="340995" y="566737"/>
                </a:cubicBezTo>
                <a:cubicBezTo>
                  <a:pt x="348615" y="567690"/>
                  <a:pt x="355283" y="568643"/>
                  <a:pt x="362902" y="568643"/>
                </a:cubicBezTo>
                <a:cubicBezTo>
                  <a:pt x="377190" y="568643"/>
                  <a:pt x="391477" y="565785"/>
                  <a:pt x="404812" y="560070"/>
                </a:cubicBezTo>
                <a:cubicBezTo>
                  <a:pt x="421005" y="553403"/>
                  <a:pt x="434340" y="542925"/>
                  <a:pt x="444818" y="529590"/>
                </a:cubicBezTo>
                <a:close/>
                <a:moveTo>
                  <a:pt x="114300" y="523875"/>
                </a:moveTo>
                <a:cubicBezTo>
                  <a:pt x="115253" y="523875"/>
                  <a:pt x="117157" y="524827"/>
                  <a:pt x="118110" y="524827"/>
                </a:cubicBezTo>
                <a:cubicBezTo>
                  <a:pt x="130492" y="542925"/>
                  <a:pt x="147637" y="557213"/>
                  <a:pt x="167640" y="564832"/>
                </a:cubicBezTo>
                <a:cubicBezTo>
                  <a:pt x="180023" y="569595"/>
                  <a:pt x="192405" y="572453"/>
                  <a:pt x="205740" y="572453"/>
                </a:cubicBezTo>
                <a:cubicBezTo>
                  <a:pt x="212408" y="572453"/>
                  <a:pt x="219075" y="571500"/>
                  <a:pt x="225742" y="570547"/>
                </a:cubicBezTo>
                <a:cubicBezTo>
                  <a:pt x="237173" y="577215"/>
                  <a:pt x="250508" y="582930"/>
                  <a:pt x="263843" y="584835"/>
                </a:cubicBezTo>
                <a:lnTo>
                  <a:pt x="144780" y="817245"/>
                </a:lnTo>
                <a:lnTo>
                  <a:pt x="96203" y="726758"/>
                </a:lnTo>
                <a:lnTo>
                  <a:pt x="0" y="748665"/>
                </a:lnTo>
                <a:close/>
                <a:moveTo>
                  <a:pt x="277178" y="112395"/>
                </a:moveTo>
                <a:cubicBezTo>
                  <a:pt x="186690" y="112395"/>
                  <a:pt x="112395" y="185738"/>
                  <a:pt x="112395" y="277178"/>
                </a:cubicBezTo>
                <a:cubicBezTo>
                  <a:pt x="112395" y="368618"/>
                  <a:pt x="186690" y="441960"/>
                  <a:pt x="277178" y="441960"/>
                </a:cubicBezTo>
                <a:cubicBezTo>
                  <a:pt x="367665" y="441960"/>
                  <a:pt x="441960" y="368618"/>
                  <a:pt x="441960" y="277178"/>
                </a:cubicBezTo>
                <a:cubicBezTo>
                  <a:pt x="441960" y="185738"/>
                  <a:pt x="367665" y="112395"/>
                  <a:pt x="277178" y="112395"/>
                </a:cubicBezTo>
                <a:close/>
                <a:moveTo>
                  <a:pt x="280988" y="0"/>
                </a:moveTo>
                <a:cubicBezTo>
                  <a:pt x="300038" y="0"/>
                  <a:pt x="316230" y="7620"/>
                  <a:pt x="329565" y="19050"/>
                </a:cubicBezTo>
                <a:cubicBezTo>
                  <a:pt x="345758" y="12383"/>
                  <a:pt x="364808" y="12383"/>
                  <a:pt x="381953" y="19050"/>
                </a:cubicBezTo>
                <a:cubicBezTo>
                  <a:pt x="401955" y="26670"/>
                  <a:pt x="416243" y="41910"/>
                  <a:pt x="422910" y="60008"/>
                </a:cubicBezTo>
                <a:cubicBezTo>
                  <a:pt x="442913" y="59055"/>
                  <a:pt x="461963" y="65723"/>
                  <a:pt x="477202" y="80963"/>
                </a:cubicBezTo>
                <a:cubicBezTo>
                  <a:pt x="490538" y="94298"/>
                  <a:pt x="497205" y="111443"/>
                  <a:pt x="498158" y="128588"/>
                </a:cubicBezTo>
                <a:cubicBezTo>
                  <a:pt x="514350" y="135255"/>
                  <a:pt x="527685" y="148590"/>
                  <a:pt x="535305" y="165735"/>
                </a:cubicBezTo>
                <a:cubicBezTo>
                  <a:pt x="543878" y="184785"/>
                  <a:pt x="542925" y="205740"/>
                  <a:pt x="535305" y="223838"/>
                </a:cubicBezTo>
                <a:cubicBezTo>
                  <a:pt x="549593" y="237173"/>
                  <a:pt x="558165" y="256222"/>
                  <a:pt x="558165" y="277178"/>
                </a:cubicBezTo>
                <a:cubicBezTo>
                  <a:pt x="558165" y="296228"/>
                  <a:pt x="550545" y="313373"/>
                  <a:pt x="539115" y="325755"/>
                </a:cubicBezTo>
                <a:cubicBezTo>
                  <a:pt x="545783" y="341948"/>
                  <a:pt x="545783" y="360998"/>
                  <a:pt x="539115" y="378143"/>
                </a:cubicBezTo>
                <a:cubicBezTo>
                  <a:pt x="531495" y="398145"/>
                  <a:pt x="516255" y="412433"/>
                  <a:pt x="498158" y="419100"/>
                </a:cubicBezTo>
                <a:cubicBezTo>
                  <a:pt x="499110" y="439103"/>
                  <a:pt x="492443" y="458153"/>
                  <a:pt x="477202" y="473393"/>
                </a:cubicBezTo>
                <a:cubicBezTo>
                  <a:pt x="463868" y="486728"/>
                  <a:pt x="446723" y="493395"/>
                  <a:pt x="429578" y="494348"/>
                </a:cubicBezTo>
                <a:cubicBezTo>
                  <a:pt x="422910" y="510540"/>
                  <a:pt x="409575" y="523875"/>
                  <a:pt x="392430" y="531495"/>
                </a:cubicBezTo>
                <a:cubicBezTo>
                  <a:pt x="373380" y="540068"/>
                  <a:pt x="352425" y="539115"/>
                  <a:pt x="334328" y="531495"/>
                </a:cubicBezTo>
                <a:cubicBezTo>
                  <a:pt x="320993" y="545783"/>
                  <a:pt x="301943" y="554355"/>
                  <a:pt x="280988" y="554355"/>
                </a:cubicBezTo>
                <a:cubicBezTo>
                  <a:pt x="261937" y="554355"/>
                  <a:pt x="245745" y="546735"/>
                  <a:pt x="232410" y="535305"/>
                </a:cubicBezTo>
                <a:cubicBezTo>
                  <a:pt x="216218" y="541973"/>
                  <a:pt x="197168" y="541973"/>
                  <a:pt x="180023" y="535305"/>
                </a:cubicBezTo>
                <a:cubicBezTo>
                  <a:pt x="160020" y="527685"/>
                  <a:pt x="145733" y="512445"/>
                  <a:pt x="139065" y="494348"/>
                </a:cubicBezTo>
                <a:cubicBezTo>
                  <a:pt x="119063" y="495300"/>
                  <a:pt x="100013" y="488633"/>
                  <a:pt x="84773" y="473393"/>
                </a:cubicBezTo>
                <a:cubicBezTo>
                  <a:pt x="71438" y="460058"/>
                  <a:pt x="64770" y="442913"/>
                  <a:pt x="63817" y="425768"/>
                </a:cubicBezTo>
                <a:cubicBezTo>
                  <a:pt x="47625" y="419100"/>
                  <a:pt x="34290" y="405765"/>
                  <a:pt x="26670" y="388620"/>
                </a:cubicBezTo>
                <a:cubicBezTo>
                  <a:pt x="18098" y="369570"/>
                  <a:pt x="19050" y="348615"/>
                  <a:pt x="26670" y="330518"/>
                </a:cubicBezTo>
                <a:cubicBezTo>
                  <a:pt x="12382" y="317183"/>
                  <a:pt x="3810" y="298133"/>
                  <a:pt x="3810" y="277178"/>
                </a:cubicBezTo>
                <a:cubicBezTo>
                  <a:pt x="3810" y="258128"/>
                  <a:pt x="11430" y="241935"/>
                  <a:pt x="22860" y="228600"/>
                </a:cubicBezTo>
                <a:cubicBezTo>
                  <a:pt x="16192" y="212408"/>
                  <a:pt x="16192" y="193358"/>
                  <a:pt x="22860" y="176213"/>
                </a:cubicBezTo>
                <a:cubicBezTo>
                  <a:pt x="30480" y="156210"/>
                  <a:pt x="45720" y="141923"/>
                  <a:pt x="63817" y="135255"/>
                </a:cubicBezTo>
                <a:cubicBezTo>
                  <a:pt x="62865" y="115252"/>
                  <a:pt x="69533" y="96203"/>
                  <a:pt x="84773" y="80963"/>
                </a:cubicBezTo>
                <a:cubicBezTo>
                  <a:pt x="98108" y="67628"/>
                  <a:pt x="115253" y="60960"/>
                  <a:pt x="132398" y="60008"/>
                </a:cubicBezTo>
                <a:cubicBezTo>
                  <a:pt x="139065" y="43815"/>
                  <a:pt x="152400" y="30480"/>
                  <a:pt x="169545" y="22860"/>
                </a:cubicBezTo>
                <a:cubicBezTo>
                  <a:pt x="188595" y="14288"/>
                  <a:pt x="209550" y="15240"/>
                  <a:pt x="227648" y="22860"/>
                </a:cubicBezTo>
                <a:cubicBezTo>
                  <a:pt x="240983" y="8573"/>
                  <a:pt x="260033" y="0"/>
                  <a:pt x="280988" y="0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799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8582</TotalTime>
  <Words>79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Sword Cycles – Slide Template</vt:lpstr>
      <vt:lpstr>Sword Cycles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Sword Cycles</dc:title>
  <dc:creator>PresentationGO.com</dc:creator>
  <dc:description>© Copyright PresentationGO.com</dc:description>
  <dcterms:created xsi:type="dcterms:W3CDTF">2014-11-26T05:14:11Z</dcterms:created>
  <dcterms:modified xsi:type="dcterms:W3CDTF">2019-07-23T01:51:41Z</dcterms:modified>
  <cp:category>Graphics &amp; Metaphors</cp:category>
</cp:coreProperties>
</file>