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0"/>
  </p:notesMasterIdLst>
  <p:sldIdLst>
    <p:sldId id="359" r:id="rId4"/>
    <p:sldId id="354" r:id="rId5"/>
    <p:sldId id="355" r:id="rId6"/>
    <p:sldId id="356" r:id="rId7"/>
    <p:sldId id="357" r:id="rId8"/>
    <p:sldId id="30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50" d="100"/>
          <a:sy n="150" d="100"/>
        </p:scale>
        <p:origin x="19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22183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406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69289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2128141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844078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8/3/2023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a:t>
            </a:r>
            <a:r>
              <a:rPr lang="en-US" sz="3400" dirty="0"/>
              <a:t>Slide Template</a:t>
            </a:r>
          </a:p>
        </p:txBody>
      </p:sp>
      <p:grpSp>
        <p:nvGrpSpPr>
          <p:cNvPr id="66" name="Group 65">
            <a:extLst>
              <a:ext uri="{FF2B5EF4-FFF2-40B4-BE49-F238E27FC236}">
                <a16:creationId xmlns:a16="http://schemas.microsoft.com/office/drawing/2014/main" id="{AE6F8EFC-F38F-7CCA-1F1E-A60A24C49D4A}"/>
              </a:ext>
            </a:extLst>
          </p:cNvPr>
          <p:cNvGrpSpPr/>
          <p:nvPr/>
        </p:nvGrpSpPr>
        <p:grpSpPr>
          <a:xfrm>
            <a:off x="4987721" y="3298321"/>
            <a:ext cx="1929737" cy="3007589"/>
            <a:chOff x="4987721" y="3298321"/>
            <a:chExt cx="1929737" cy="3007589"/>
          </a:xfrm>
        </p:grpSpPr>
        <p:sp>
          <p:nvSpPr>
            <p:cNvPr id="24" name="Shape">
              <a:extLst>
                <a:ext uri="{FF2B5EF4-FFF2-40B4-BE49-F238E27FC236}">
                  <a16:creationId xmlns:a16="http://schemas.microsoft.com/office/drawing/2014/main" id="{5BDDF36C-C01D-F006-4C8E-203206560FA5}"/>
                </a:ext>
              </a:extLst>
            </p:cNvPr>
            <p:cNvSpPr/>
            <p:nvPr/>
          </p:nvSpPr>
          <p:spPr>
            <a:xfrm>
              <a:off x="6493104" y="3931369"/>
              <a:ext cx="1514" cy="444346"/>
            </a:xfrm>
            <a:custGeom>
              <a:avLst/>
              <a:gdLst/>
              <a:ahLst/>
              <a:cxnLst>
                <a:cxn ang="0">
                  <a:pos x="wd2" y="hd2"/>
                </a:cxn>
                <a:cxn ang="5400000">
                  <a:pos x="wd2" y="hd2"/>
                </a:cxn>
                <a:cxn ang="10800000">
                  <a:pos x="wd2" y="hd2"/>
                </a:cxn>
                <a:cxn ang="16200000">
                  <a:pos x="wd2" y="hd2"/>
                </a:cxn>
              </a:cxnLst>
              <a:rect l="0" t="0" r="r" b="b"/>
              <a:pathLst>
                <a:path w="21600" h="21600" extrusionOk="0">
                  <a:moveTo>
                    <a:pt x="21600" y="21585"/>
                  </a:moveTo>
                  <a:lnTo>
                    <a:pt x="8648" y="721"/>
                  </a:lnTo>
                  <a:cubicBezTo>
                    <a:pt x="8648" y="486"/>
                    <a:pt x="4324" y="236"/>
                    <a:pt x="0" y="0"/>
                  </a:cubicBezTo>
                  <a:lnTo>
                    <a:pt x="12952" y="21600"/>
                  </a:lnTo>
                  <a:cubicBezTo>
                    <a:pt x="17276" y="21585"/>
                    <a:pt x="21600" y="21585"/>
                    <a:pt x="21600" y="21585"/>
                  </a:cubicBez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25" name="Shape">
              <a:extLst>
                <a:ext uri="{FF2B5EF4-FFF2-40B4-BE49-F238E27FC236}">
                  <a16:creationId xmlns:a16="http://schemas.microsoft.com/office/drawing/2014/main" id="{BED03F9B-50D8-1F48-21A5-C719EE6C6B28}"/>
                </a:ext>
              </a:extLst>
            </p:cNvPr>
            <p:cNvSpPr/>
            <p:nvPr/>
          </p:nvSpPr>
          <p:spPr>
            <a:xfrm>
              <a:off x="6493104" y="3931369"/>
              <a:ext cx="908" cy="44404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0" y="0"/>
                  </a:lnTo>
                  <a:lnTo>
                    <a:pt x="0" y="0"/>
                  </a:ln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26" name="Shape">
              <a:extLst>
                <a:ext uri="{FF2B5EF4-FFF2-40B4-BE49-F238E27FC236}">
                  <a16:creationId xmlns:a16="http://schemas.microsoft.com/office/drawing/2014/main" id="{8D942A56-BEA6-CD5B-B6B1-1555E275D1E6}"/>
                </a:ext>
              </a:extLst>
            </p:cNvPr>
            <p:cNvSpPr/>
            <p:nvPr/>
          </p:nvSpPr>
          <p:spPr>
            <a:xfrm>
              <a:off x="5368788" y="3467226"/>
              <a:ext cx="1184279" cy="857249"/>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53" name="Freeform: Shape 52">
              <a:extLst>
                <a:ext uri="{FF2B5EF4-FFF2-40B4-BE49-F238E27FC236}">
                  <a16:creationId xmlns:a16="http://schemas.microsoft.com/office/drawing/2014/main" id="{4C6B46CF-8304-2D00-2802-1988AB26A983}"/>
                </a:ext>
              </a:extLst>
            </p:cNvPr>
            <p:cNvSpPr/>
            <p:nvPr/>
          </p:nvSpPr>
          <p:spPr>
            <a:xfrm>
              <a:off x="4989347" y="3873228"/>
              <a:ext cx="1928111" cy="2432682"/>
            </a:xfrm>
            <a:custGeom>
              <a:avLst/>
              <a:gdLst>
                <a:gd name="connsiteX0" fmla="*/ 205787 w 1928111"/>
                <a:gd name="connsiteY0" fmla="*/ 0 h 2432682"/>
                <a:gd name="connsiteX1" fmla="*/ 998743 w 1928111"/>
                <a:gd name="connsiteY1" fmla="*/ 561975 h 2432682"/>
                <a:gd name="connsiteX2" fmla="*/ 1696449 w 1928111"/>
                <a:gd name="connsiteY2" fmla="*/ 2381 h 2432682"/>
                <a:gd name="connsiteX3" fmla="*/ 1928111 w 1928111"/>
                <a:gd name="connsiteY3" fmla="*/ 3182 h 2432682"/>
                <a:gd name="connsiteX4" fmla="*/ 1928111 w 1928111"/>
                <a:gd name="connsiteY4" fmla="*/ 722408 h 2432682"/>
                <a:gd name="connsiteX5" fmla="*/ 1928111 w 1928111"/>
                <a:gd name="connsiteY5" fmla="*/ 1713456 h 2432682"/>
                <a:gd name="connsiteX6" fmla="*/ 1928111 w 1928111"/>
                <a:gd name="connsiteY6" fmla="*/ 2432682 h 2432682"/>
                <a:gd name="connsiteX7" fmla="*/ 0 w 1928111"/>
                <a:gd name="connsiteY7" fmla="*/ 2432682 h 2432682"/>
                <a:gd name="connsiteX8" fmla="*/ 0 w 1928111"/>
                <a:gd name="connsiteY8" fmla="*/ 1713456 h 2432682"/>
                <a:gd name="connsiteX9" fmla="*/ 0 w 1928111"/>
                <a:gd name="connsiteY9" fmla="*/ 722408 h 2432682"/>
                <a:gd name="connsiteX10" fmla="*/ 0 w 1928111"/>
                <a:gd name="connsiteY10" fmla="*/ 3182 h 243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28111" h="2432682">
                  <a:moveTo>
                    <a:pt x="205787" y="0"/>
                  </a:moveTo>
                  <a:cubicBezTo>
                    <a:pt x="470105" y="187325"/>
                    <a:pt x="362949" y="429419"/>
                    <a:pt x="998743" y="561975"/>
                  </a:cubicBezTo>
                  <a:cubicBezTo>
                    <a:pt x="1748043" y="332582"/>
                    <a:pt x="1463880" y="188912"/>
                    <a:pt x="1696449" y="2381"/>
                  </a:cubicBezTo>
                  <a:lnTo>
                    <a:pt x="1928111" y="3182"/>
                  </a:lnTo>
                  <a:lnTo>
                    <a:pt x="1928111" y="722408"/>
                  </a:lnTo>
                  <a:lnTo>
                    <a:pt x="1928111" y="1713456"/>
                  </a:lnTo>
                  <a:lnTo>
                    <a:pt x="1928111" y="2432682"/>
                  </a:lnTo>
                  <a:lnTo>
                    <a:pt x="0" y="2432682"/>
                  </a:lnTo>
                  <a:lnTo>
                    <a:pt x="0" y="1713456"/>
                  </a:lnTo>
                  <a:lnTo>
                    <a:pt x="0" y="722408"/>
                  </a:lnTo>
                  <a:lnTo>
                    <a:pt x="0" y="3182"/>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8" name="Shape">
              <a:extLst>
                <a:ext uri="{FF2B5EF4-FFF2-40B4-BE49-F238E27FC236}">
                  <a16:creationId xmlns:a16="http://schemas.microsoft.com/office/drawing/2014/main" id="{1EBD2B7C-2E8F-1192-DB4E-99D788BF4E52}"/>
                </a:ext>
              </a:extLst>
            </p:cNvPr>
            <p:cNvSpPr/>
            <p:nvPr/>
          </p:nvSpPr>
          <p:spPr>
            <a:xfrm>
              <a:off x="4987721" y="3298321"/>
              <a:ext cx="1928112" cy="1184676"/>
            </a:xfrm>
            <a:custGeom>
              <a:avLst/>
              <a:gdLst/>
              <a:ahLst/>
              <a:cxnLst>
                <a:cxn ang="0">
                  <a:pos x="wd2" y="hd2"/>
                </a:cxn>
                <a:cxn ang="5400000">
                  <a:pos x="wd2" y="hd2"/>
                </a:cxn>
                <a:cxn ang="10800000">
                  <a:pos x="wd2" y="hd2"/>
                </a:cxn>
                <a:cxn ang="16200000">
                  <a:pos x="wd2" y="hd2"/>
                </a:cxn>
              </a:cxnLst>
              <a:rect l="0" t="0" r="r" b="b"/>
              <a:pathLst>
                <a:path w="21528" h="21513" extrusionOk="0">
                  <a:moveTo>
                    <a:pt x="18662" y="3335"/>
                  </a:moveTo>
                  <a:cubicBezTo>
                    <a:pt x="19586" y="4369"/>
                    <a:pt x="20303" y="5590"/>
                    <a:pt x="20813" y="6992"/>
                  </a:cubicBezTo>
                  <a:cubicBezTo>
                    <a:pt x="21327" y="8406"/>
                    <a:pt x="21564" y="9809"/>
                    <a:pt x="21523" y="11206"/>
                  </a:cubicBezTo>
                  <a:cubicBezTo>
                    <a:pt x="21483" y="12603"/>
                    <a:pt x="21189" y="13912"/>
                    <a:pt x="20637" y="15139"/>
                  </a:cubicBezTo>
                  <a:cubicBezTo>
                    <a:pt x="20086" y="16365"/>
                    <a:pt x="19288" y="17465"/>
                    <a:pt x="18240" y="18433"/>
                  </a:cubicBezTo>
                  <a:cubicBezTo>
                    <a:pt x="17191" y="19407"/>
                    <a:pt x="15913" y="20171"/>
                    <a:pt x="14408" y="20732"/>
                  </a:cubicBezTo>
                  <a:cubicBezTo>
                    <a:pt x="12903" y="21293"/>
                    <a:pt x="11439" y="21552"/>
                    <a:pt x="10015" y="21508"/>
                  </a:cubicBezTo>
                  <a:cubicBezTo>
                    <a:pt x="8591" y="21464"/>
                    <a:pt x="7276" y="21156"/>
                    <a:pt x="6068" y="20584"/>
                  </a:cubicBezTo>
                  <a:cubicBezTo>
                    <a:pt x="4861" y="20017"/>
                    <a:pt x="3796" y="19214"/>
                    <a:pt x="2872" y="18180"/>
                  </a:cubicBezTo>
                  <a:cubicBezTo>
                    <a:pt x="1949" y="17146"/>
                    <a:pt x="1229" y="15920"/>
                    <a:pt x="715" y="14512"/>
                  </a:cubicBezTo>
                  <a:cubicBezTo>
                    <a:pt x="201" y="13098"/>
                    <a:pt x="-36" y="11695"/>
                    <a:pt x="5" y="10298"/>
                  </a:cubicBezTo>
                  <a:cubicBezTo>
                    <a:pt x="45" y="8901"/>
                    <a:pt x="343" y="7592"/>
                    <a:pt x="897" y="6371"/>
                  </a:cubicBezTo>
                  <a:cubicBezTo>
                    <a:pt x="1452" y="5150"/>
                    <a:pt x="2257" y="4050"/>
                    <a:pt x="3312" y="3076"/>
                  </a:cubicBezTo>
                  <a:cubicBezTo>
                    <a:pt x="4367" y="2103"/>
                    <a:pt x="5646" y="1333"/>
                    <a:pt x="7150" y="772"/>
                  </a:cubicBezTo>
                  <a:cubicBezTo>
                    <a:pt x="8655" y="211"/>
                    <a:pt x="10116" y="-48"/>
                    <a:pt x="11540" y="7"/>
                  </a:cubicBezTo>
                  <a:cubicBezTo>
                    <a:pt x="12961" y="57"/>
                    <a:pt x="14273" y="370"/>
                    <a:pt x="15473" y="931"/>
                  </a:cubicBezTo>
                  <a:cubicBezTo>
                    <a:pt x="16677" y="1498"/>
                    <a:pt x="17739" y="2295"/>
                    <a:pt x="18662" y="3335"/>
                  </a:cubicBezTo>
                  <a:close/>
                  <a:moveTo>
                    <a:pt x="16806" y="11470"/>
                  </a:moveTo>
                  <a:cubicBezTo>
                    <a:pt x="16772" y="10606"/>
                    <a:pt x="16579" y="9682"/>
                    <a:pt x="16224" y="8709"/>
                  </a:cubicBezTo>
                  <a:cubicBezTo>
                    <a:pt x="15872" y="7746"/>
                    <a:pt x="15433" y="6921"/>
                    <a:pt x="14905" y="6239"/>
                  </a:cubicBezTo>
                  <a:cubicBezTo>
                    <a:pt x="14378" y="5557"/>
                    <a:pt x="13782" y="5040"/>
                    <a:pt x="13123" y="4677"/>
                  </a:cubicBezTo>
                  <a:cubicBezTo>
                    <a:pt x="12463" y="4314"/>
                    <a:pt x="11746" y="4116"/>
                    <a:pt x="10969" y="4083"/>
                  </a:cubicBezTo>
                  <a:cubicBezTo>
                    <a:pt x="10191" y="4050"/>
                    <a:pt x="9376" y="4193"/>
                    <a:pt x="8517" y="4512"/>
                  </a:cubicBezTo>
                  <a:cubicBezTo>
                    <a:pt x="7651" y="4836"/>
                    <a:pt x="6931" y="5271"/>
                    <a:pt x="6356" y="5810"/>
                  </a:cubicBezTo>
                  <a:cubicBezTo>
                    <a:pt x="5784" y="6349"/>
                    <a:pt x="5361" y="6976"/>
                    <a:pt x="5091" y="7686"/>
                  </a:cubicBezTo>
                  <a:cubicBezTo>
                    <a:pt x="4820" y="8395"/>
                    <a:pt x="4702" y="9182"/>
                    <a:pt x="4736" y="10051"/>
                  </a:cubicBezTo>
                  <a:cubicBezTo>
                    <a:pt x="4770" y="10914"/>
                    <a:pt x="4962" y="11833"/>
                    <a:pt x="5311" y="12795"/>
                  </a:cubicBezTo>
                  <a:cubicBezTo>
                    <a:pt x="5666" y="13769"/>
                    <a:pt x="6105" y="14600"/>
                    <a:pt x="6636" y="15276"/>
                  </a:cubicBezTo>
                  <a:cubicBezTo>
                    <a:pt x="7164" y="15958"/>
                    <a:pt x="7759" y="16475"/>
                    <a:pt x="8419" y="16838"/>
                  </a:cubicBezTo>
                  <a:cubicBezTo>
                    <a:pt x="9078" y="17201"/>
                    <a:pt x="9798" y="17394"/>
                    <a:pt x="10576" y="17427"/>
                  </a:cubicBezTo>
                  <a:cubicBezTo>
                    <a:pt x="11354" y="17454"/>
                    <a:pt x="12179" y="17306"/>
                    <a:pt x="13045" y="16981"/>
                  </a:cubicBezTo>
                  <a:cubicBezTo>
                    <a:pt x="13904" y="16662"/>
                    <a:pt x="14618" y="16233"/>
                    <a:pt x="15189" y="15700"/>
                  </a:cubicBezTo>
                  <a:cubicBezTo>
                    <a:pt x="15757" y="15166"/>
                    <a:pt x="16180" y="14545"/>
                    <a:pt x="16447" y="13835"/>
                  </a:cubicBezTo>
                  <a:cubicBezTo>
                    <a:pt x="16718" y="13120"/>
                    <a:pt x="16836" y="12333"/>
                    <a:pt x="16806" y="11470"/>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grpSp>
        <p:nvGrpSpPr>
          <p:cNvPr id="64" name="Group 63">
            <a:extLst>
              <a:ext uri="{FF2B5EF4-FFF2-40B4-BE49-F238E27FC236}">
                <a16:creationId xmlns:a16="http://schemas.microsoft.com/office/drawing/2014/main" id="{EB5F9695-40D1-C4AE-2F96-679C5AC80BF6}"/>
              </a:ext>
            </a:extLst>
          </p:cNvPr>
          <p:cNvGrpSpPr/>
          <p:nvPr/>
        </p:nvGrpSpPr>
        <p:grpSpPr>
          <a:xfrm>
            <a:off x="559412" y="3295291"/>
            <a:ext cx="1471460" cy="3010619"/>
            <a:chOff x="559412" y="3295291"/>
            <a:chExt cx="1471460" cy="3010619"/>
          </a:xfrm>
        </p:grpSpPr>
        <p:sp>
          <p:nvSpPr>
            <p:cNvPr id="16" name="Rectangle 3">
              <a:extLst>
                <a:ext uri="{FF2B5EF4-FFF2-40B4-BE49-F238E27FC236}">
                  <a16:creationId xmlns:a16="http://schemas.microsoft.com/office/drawing/2014/main" id="{3574AC30-5AF2-281B-53A6-2C613FCA1D53}"/>
                </a:ext>
              </a:extLst>
            </p:cNvPr>
            <p:cNvSpPr/>
            <p:nvPr/>
          </p:nvSpPr>
          <p:spPr>
            <a:xfrm>
              <a:off x="560280" y="4384386"/>
              <a:ext cx="1239947" cy="1921524"/>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0" name="Rectangle 2">
              <a:extLst>
                <a:ext uri="{FF2B5EF4-FFF2-40B4-BE49-F238E27FC236}">
                  <a16:creationId xmlns:a16="http://schemas.microsoft.com/office/drawing/2014/main" id="{D66182F2-979C-5BD6-8C81-1E7D697BFADB}"/>
                </a:ext>
              </a:extLst>
            </p:cNvPr>
            <p:cNvSpPr/>
            <p:nvPr/>
          </p:nvSpPr>
          <p:spPr>
            <a:xfrm>
              <a:off x="883480" y="3327946"/>
              <a:ext cx="709577" cy="427239"/>
            </a:xfrm>
            <a:custGeom>
              <a:avLst/>
              <a:gdLst>
                <a:gd name="connsiteX0" fmla="*/ 0 w 863553"/>
                <a:gd name="connsiteY0" fmla="*/ 0 h 569652"/>
                <a:gd name="connsiteX1" fmla="*/ 863553 w 863553"/>
                <a:gd name="connsiteY1" fmla="*/ 0 h 569652"/>
                <a:gd name="connsiteX2" fmla="*/ 863553 w 863553"/>
                <a:gd name="connsiteY2" fmla="*/ 569652 h 569652"/>
                <a:gd name="connsiteX3" fmla="*/ 0 w 863553"/>
                <a:gd name="connsiteY3" fmla="*/ 569652 h 569652"/>
                <a:gd name="connsiteX4" fmla="*/ 0 w 863553"/>
                <a:gd name="connsiteY4" fmla="*/ 0 h 569652"/>
                <a:gd name="connsiteX0" fmla="*/ 92075 w 863553"/>
                <a:gd name="connsiteY0" fmla="*/ 85725 h 569652"/>
                <a:gd name="connsiteX1" fmla="*/ 863553 w 863553"/>
                <a:gd name="connsiteY1" fmla="*/ 0 h 569652"/>
                <a:gd name="connsiteX2" fmla="*/ 863553 w 863553"/>
                <a:gd name="connsiteY2" fmla="*/ 569652 h 569652"/>
                <a:gd name="connsiteX3" fmla="*/ 0 w 863553"/>
                <a:gd name="connsiteY3" fmla="*/ 569652 h 569652"/>
                <a:gd name="connsiteX4" fmla="*/ 92075 w 863553"/>
                <a:gd name="connsiteY4" fmla="*/ 85725 h 569652"/>
                <a:gd name="connsiteX0" fmla="*/ 0 w 946103"/>
                <a:gd name="connsiteY0" fmla="*/ 161925 h 569652"/>
                <a:gd name="connsiteX1" fmla="*/ 946103 w 946103"/>
                <a:gd name="connsiteY1" fmla="*/ 0 h 569652"/>
                <a:gd name="connsiteX2" fmla="*/ 946103 w 946103"/>
                <a:gd name="connsiteY2" fmla="*/ 569652 h 569652"/>
                <a:gd name="connsiteX3" fmla="*/ 82550 w 946103"/>
                <a:gd name="connsiteY3" fmla="*/ 569652 h 569652"/>
                <a:gd name="connsiteX4" fmla="*/ 0 w 946103"/>
                <a:gd name="connsiteY4" fmla="*/ 161925 h 56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103" h="569652">
                  <a:moveTo>
                    <a:pt x="0" y="161925"/>
                  </a:moveTo>
                  <a:lnTo>
                    <a:pt x="946103" y="0"/>
                  </a:lnTo>
                  <a:lnTo>
                    <a:pt x="946103" y="569652"/>
                  </a:lnTo>
                  <a:lnTo>
                    <a:pt x="82550" y="569652"/>
                  </a:lnTo>
                  <a:lnTo>
                    <a:pt x="0" y="161925"/>
                  </a:lnTo>
                  <a:close/>
                </a:path>
              </a:pathLst>
            </a:custGeom>
            <a:solidFill>
              <a:srgbClr val="232323"/>
            </a:solidFill>
            <a:ln w="12700">
              <a:miter lim="400000"/>
            </a:ln>
          </p:spPr>
          <p:txBody>
            <a:bodyPr wrap="square" lIns="28575" tIns="28575" rIns="28575" bIns="28575" anchor="ctr">
              <a:noAutofit/>
            </a:bodyPr>
            <a:lstStyle/>
            <a:p>
              <a:endParaRPr sz="2250">
                <a:solidFill>
                  <a:srgbClr val="FFFFFF"/>
                </a:solidFill>
              </a:endParaRPr>
            </a:p>
          </p:txBody>
        </p:sp>
        <p:sp>
          <p:nvSpPr>
            <p:cNvPr id="31" name="Rectangle 3">
              <a:extLst>
                <a:ext uri="{FF2B5EF4-FFF2-40B4-BE49-F238E27FC236}">
                  <a16:creationId xmlns:a16="http://schemas.microsoft.com/office/drawing/2014/main" id="{20E411D1-5286-0B7E-CE1D-43FB2BF0A749}"/>
                </a:ext>
              </a:extLst>
            </p:cNvPr>
            <p:cNvSpPr/>
            <p:nvPr/>
          </p:nvSpPr>
          <p:spPr>
            <a:xfrm>
              <a:off x="560280" y="3665160"/>
              <a:ext cx="1239947" cy="1921524"/>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8" name="Freeform: Shape 37">
              <a:extLst>
                <a:ext uri="{FF2B5EF4-FFF2-40B4-BE49-F238E27FC236}">
                  <a16:creationId xmlns:a16="http://schemas.microsoft.com/office/drawing/2014/main" id="{5CA309CC-A375-B8E7-B9A2-C3531129EB84}"/>
                </a:ext>
              </a:extLst>
            </p:cNvPr>
            <p:cNvSpPr/>
            <p:nvPr/>
          </p:nvSpPr>
          <p:spPr>
            <a:xfrm>
              <a:off x="898655" y="4088873"/>
              <a:ext cx="1132217" cy="2217037"/>
            </a:xfrm>
            <a:custGeom>
              <a:avLst/>
              <a:gdLst>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0 w 1132217"/>
                <a:gd name="connsiteY7" fmla="*/ 1497811 h 2217037"/>
                <a:gd name="connsiteX8" fmla="*/ 2498 w 1132217"/>
                <a:gd name="connsiteY8" fmla="*/ 353856 h 2217037"/>
                <a:gd name="connsiteX9" fmla="*/ 1131425 w 1132217"/>
                <a:gd name="connsiteY9" fmla="*/ 8528 h 2217037"/>
                <a:gd name="connsiteX10" fmla="*/ 1131112 w 1132217"/>
                <a:gd name="connsiteY10"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2498 w 1132217"/>
                <a:gd name="connsiteY7" fmla="*/ 353856 h 2217037"/>
                <a:gd name="connsiteX8" fmla="*/ 1131425 w 1132217"/>
                <a:gd name="connsiteY8" fmla="*/ 8528 h 2217037"/>
                <a:gd name="connsiteX9" fmla="*/ 1131112 w 1132217"/>
                <a:gd name="connsiteY9"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2498 w 1132217"/>
                <a:gd name="connsiteY7" fmla="*/ 353856 h 2217037"/>
                <a:gd name="connsiteX8" fmla="*/ 1131425 w 1132217"/>
                <a:gd name="connsiteY8" fmla="*/ 8528 h 2217037"/>
                <a:gd name="connsiteX9" fmla="*/ 1131112 w 1132217"/>
                <a:gd name="connsiteY9" fmla="*/ 0 h 2217037"/>
                <a:gd name="connsiteX0" fmla="*/ 1271190 w 1272295"/>
                <a:gd name="connsiteY0" fmla="*/ 0 h 2217037"/>
                <a:gd name="connsiteX1" fmla="*/ 1272295 w 1272295"/>
                <a:gd name="connsiteY1" fmla="*/ 0 h 2217037"/>
                <a:gd name="connsiteX2" fmla="*/ 1272295 w 1272295"/>
                <a:gd name="connsiteY2" fmla="*/ 719226 h 2217037"/>
                <a:gd name="connsiteX3" fmla="*/ 1272295 w 1272295"/>
                <a:gd name="connsiteY3" fmla="*/ 1497811 h 2217037"/>
                <a:gd name="connsiteX4" fmla="*/ 1272295 w 1272295"/>
                <a:gd name="connsiteY4" fmla="*/ 2217037 h 2217037"/>
                <a:gd name="connsiteX5" fmla="*/ 140078 w 1272295"/>
                <a:gd name="connsiteY5" fmla="*/ 2217037 h 2217037"/>
                <a:gd name="connsiteX6" fmla="*/ 142576 w 1272295"/>
                <a:gd name="connsiteY6" fmla="*/ 353856 h 2217037"/>
                <a:gd name="connsiteX7" fmla="*/ 1271503 w 1272295"/>
                <a:gd name="connsiteY7" fmla="*/ 8528 h 2217037"/>
                <a:gd name="connsiteX8" fmla="*/ 1271190 w 1272295"/>
                <a:gd name="connsiteY8" fmla="*/ 0 h 2217037"/>
                <a:gd name="connsiteX0" fmla="*/ 1214427 w 1215532"/>
                <a:gd name="connsiteY0" fmla="*/ 0 h 2217037"/>
                <a:gd name="connsiteX1" fmla="*/ 1215532 w 1215532"/>
                <a:gd name="connsiteY1" fmla="*/ 0 h 2217037"/>
                <a:gd name="connsiteX2" fmla="*/ 1215532 w 1215532"/>
                <a:gd name="connsiteY2" fmla="*/ 719226 h 2217037"/>
                <a:gd name="connsiteX3" fmla="*/ 1215532 w 1215532"/>
                <a:gd name="connsiteY3" fmla="*/ 1497811 h 2217037"/>
                <a:gd name="connsiteX4" fmla="*/ 1215532 w 1215532"/>
                <a:gd name="connsiteY4" fmla="*/ 2217037 h 2217037"/>
                <a:gd name="connsiteX5" fmla="*/ 83315 w 1215532"/>
                <a:gd name="connsiteY5" fmla="*/ 2217037 h 2217037"/>
                <a:gd name="connsiteX6" fmla="*/ 85813 w 1215532"/>
                <a:gd name="connsiteY6" fmla="*/ 353856 h 2217037"/>
                <a:gd name="connsiteX7" fmla="*/ 1214740 w 1215532"/>
                <a:gd name="connsiteY7" fmla="*/ 8528 h 2217037"/>
                <a:gd name="connsiteX8" fmla="*/ 1214427 w 1215532"/>
                <a:gd name="connsiteY8"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2498 w 1132217"/>
                <a:gd name="connsiteY6" fmla="*/ 353856 h 2217037"/>
                <a:gd name="connsiteX7" fmla="*/ 1131425 w 1132217"/>
                <a:gd name="connsiteY7" fmla="*/ 8528 h 2217037"/>
                <a:gd name="connsiteX8" fmla="*/ 1131112 w 1132217"/>
                <a:gd name="connsiteY8" fmla="*/ 0 h 22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217" h="2217037">
                  <a:moveTo>
                    <a:pt x="1131112" y="0"/>
                  </a:moveTo>
                  <a:lnTo>
                    <a:pt x="1132217" y="0"/>
                  </a:lnTo>
                  <a:lnTo>
                    <a:pt x="1132217" y="719226"/>
                  </a:lnTo>
                  <a:lnTo>
                    <a:pt x="1132217" y="1497811"/>
                  </a:lnTo>
                  <a:lnTo>
                    <a:pt x="1132217" y="2217037"/>
                  </a:lnTo>
                  <a:lnTo>
                    <a:pt x="0" y="2217037"/>
                  </a:lnTo>
                  <a:lnTo>
                    <a:pt x="2498" y="353856"/>
                  </a:lnTo>
                  <a:lnTo>
                    <a:pt x="1131425" y="8528"/>
                  </a:lnTo>
                  <a:cubicBezTo>
                    <a:pt x="1131321" y="5686"/>
                    <a:pt x="1131216" y="2843"/>
                    <a:pt x="1131112" y="0"/>
                  </a:cubicBez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3" name="Shape">
              <a:extLst>
                <a:ext uri="{FF2B5EF4-FFF2-40B4-BE49-F238E27FC236}">
                  <a16:creationId xmlns:a16="http://schemas.microsoft.com/office/drawing/2014/main" id="{A9629BD8-B59D-62F8-2577-953B553096BD}"/>
                </a:ext>
              </a:extLst>
            </p:cNvPr>
            <p:cNvSpPr/>
            <p:nvPr/>
          </p:nvSpPr>
          <p:spPr>
            <a:xfrm>
              <a:off x="559412" y="3295291"/>
              <a:ext cx="1470872" cy="1188058"/>
            </a:xfrm>
            <a:custGeom>
              <a:avLst/>
              <a:gdLst/>
              <a:ahLst/>
              <a:cxnLst>
                <a:cxn ang="0">
                  <a:pos x="wd2" y="hd2"/>
                </a:cxn>
                <a:cxn ang="5400000">
                  <a:pos x="wd2" y="hd2"/>
                </a:cxn>
                <a:cxn ang="10800000">
                  <a:pos x="wd2" y="hd2"/>
                </a:cxn>
                <a:cxn ang="16200000">
                  <a:pos x="wd2" y="hd2"/>
                </a:cxn>
              </a:cxnLst>
              <a:rect l="0" t="0" r="r" b="b"/>
              <a:pathLst>
                <a:path w="21529" h="21585" extrusionOk="0">
                  <a:moveTo>
                    <a:pt x="6386" y="688"/>
                  </a:moveTo>
                  <a:cubicBezTo>
                    <a:pt x="7161" y="468"/>
                    <a:pt x="7942" y="298"/>
                    <a:pt x="8722" y="182"/>
                  </a:cubicBezTo>
                  <a:cubicBezTo>
                    <a:pt x="9502" y="67"/>
                    <a:pt x="10269" y="6"/>
                    <a:pt x="11019" y="1"/>
                  </a:cubicBezTo>
                  <a:cubicBezTo>
                    <a:pt x="11768" y="-5"/>
                    <a:pt x="12491" y="39"/>
                    <a:pt x="13187" y="127"/>
                  </a:cubicBezTo>
                  <a:cubicBezTo>
                    <a:pt x="13883" y="215"/>
                    <a:pt x="14534" y="358"/>
                    <a:pt x="15137" y="551"/>
                  </a:cubicBezTo>
                  <a:lnTo>
                    <a:pt x="14681" y="3071"/>
                  </a:lnTo>
                  <a:cubicBezTo>
                    <a:pt x="14610" y="3335"/>
                    <a:pt x="14503" y="3550"/>
                    <a:pt x="14361" y="3710"/>
                  </a:cubicBezTo>
                  <a:cubicBezTo>
                    <a:pt x="14220" y="3869"/>
                    <a:pt x="14002" y="3996"/>
                    <a:pt x="13701" y="4084"/>
                  </a:cubicBezTo>
                  <a:cubicBezTo>
                    <a:pt x="13435" y="4161"/>
                    <a:pt x="13116" y="4177"/>
                    <a:pt x="12748" y="4133"/>
                  </a:cubicBezTo>
                  <a:cubicBezTo>
                    <a:pt x="12380" y="4089"/>
                    <a:pt x="11963" y="4045"/>
                    <a:pt x="11497" y="3996"/>
                  </a:cubicBezTo>
                  <a:cubicBezTo>
                    <a:pt x="11032" y="3946"/>
                    <a:pt x="10518" y="3930"/>
                    <a:pt x="9959" y="3941"/>
                  </a:cubicBezTo>
                  <a:cubicBezTo>
                    <a:pt x="9400" y="3952"/>
                    <a:pt x="8797" y="4051"/>
                    <a:pt x="8159" y="4232"/>
                  </a:cubicBezTo>
                  <a:cubicBezTo>
                    <a:pt x="7055" y="4546"/>
                    <a:pt x="6324" y="4964"/>
                    <a:pt x="5956" y="5482"/>
                  </a:cubicBezTo>
                  <a:cubicBezTo>
                    <a:pt x="5588" y="5999"/>
                    <a:pt x="5552" y="6566"/>
                    <a:pt x="5845" y="7182"/>
                  </a:cubicBezTo>
                  <a:cubicBezTo>
                    <a:pt x="6031" y="7573"/>
                    <a:pt x="6350" y="7854"/>
                    <a:pt x="6798" y="8024"/>
                  </a:cubicBezTo>
                  <a:cubicBezTo>
                    <a:pt x="7246" y="8189"/>
                    <a:pt x="7778" y="8294"/>
                    <a:pt x="8398" y="8327"/>
                  </a:cubicBezTo>
                  <a:cubicBezTo>
                    <a:pt x="9015" y="8365"/>
                    <a:pt x="9702" y="8365"/>
                    <a:pt x="10456" y="8327"/>
                  </a:cubicBezTo>
                  <a:cubicBezTo>
                    <a:pt x="11209" y="8288"/>
                    <a:pt x="11985" y="8266"/>
                    <a:pt x="12783" y="8255"/>
                  </a:cubicBezTo>
                  <a:cubicBezTo>
                    <a:pt x="13581" y="8244"/>
                    <a:pt x="14384" y="8272"/>
                    <a:pt x="15186" y="8338"/>
                  </a:cubicBezTo>
                  <a:cubicBezTo>
                    <a:pt x="15989" y="8404"/>
                    <a:pt x="16751" y="8563"/>
                    <a:pt x="17469" y="8811"/>
                  </a:cubicBezTo>
                  <a:cubicBezTo>
                    <a:pt x="18188" y="9064"/>
                    <a:pt x="18848" y="9433"/>
                    <a:pt x="19447" y="9917"/>
                  </a:cubicBezTo>
                  <a:cubicBezTo>
                    <a:pt x="20045" y="10402"/>
                    <a:pt x="20542" y="11051"/>
                    <a:pt x="20927" y="11865"/>
                  </a:cubicBezTo>
                  <a:cubicBezTo>
                    <a:pt x="21357" y="12768"/>
                    <a:pt x="21557" y="13670"/>
                    <a:pt x="21526" y="14573"/>
                  </a:cubicBezTo>
                  <a:cubicBezTo>
                    <a:pt x="21495" y="15475"/>
                    <a:pt x="21233" y="16328"/>
                    <a:pt x="20741" y="17137"/>
                  </a:cubicBezTo>
                  <a:cubicBezTo>
                    <a:pt x="20249" y="17941"/>
                    <a:pt x="19518" y="18678"/>
                    <a:pt x="18547" y="19333"/>
                  </a:cubicBezTo>
                  <a:cubicBezTo>
                    <a:pt x="17576" y="19994"/>
                    <a:pt x="16370" y="20527"/>
                    <a:pt x="14933" y="20935"/>
                  </a:cubicBezTo>
                  <a:cubicBezTo>
                    <a:pt x="14144" y="21160"/>
                    <a:pt x="13311" y="21325"/>
                    <a:pt x="12433" y="21435"/>
                  </a:cubicBezTo>
                  <a:cubicBezTo>
                    <a:pt x="11555" y="21545"/>
                    <a:pt x="10677" y="21595"/>
                    <a:pt x="9804" y="21584"/>
                  </a:cubicBezTo>
                  <a:cubicBezTo>
                    <a:pt x="8930" y="21573"/>
                    <a:pt x="8079" y="21507"/>
                    <a:pt x="7259" y="21391"/>
                  </a:cubicBezTo>
                  <a:cubicBezTo>
                    <a:pt x="6439" y="21270"/>
                    <a:pt x="5685" y="21089"/>
                    <a:pt x="5002" y="20847"/>
                  </a:cubicBezTo>
                  <a:lnTo>
                    <a:pt x="5734" y="18233"/>
                  </a:lnTo>
                  <a:cubicBezTo>
                    <a:pt x="5800" y="18040"/>
                    <a:pt x="5924" y="17864"/>
                    <a:pt x="6102" y="17693"/>
                  </a:cubicBezTo>
                  <a:cubicBezTo>
                    <a:pt x="6279" y="17528"/>
                    <a:pt x="6501" y="17402"/>
                    <a:pt x="6767" y="17330"/>
                  </a:cubicBezTo>
                  <a:cubicBezTo>
                    <a:pt x="7113" y="17231"/>
                    <a:pt x="7507" y="17214"/>
                    <a:pt x="7942" y="17286"/>
                  </a:cubicBezTo>
                  <a:cubicBezTo>
                    <a:pt x="8376" y="17358"/>
                    <a:pt x="8868" y="17429"/>
                    <a:pt x="9409" y="17506"/>
                  </a:cubicBezTo>
                  <a:cubicBezTo>
                    <a:pt x="9955" y="17583"/>
                    <a:pt x="10557" y="17627"/>
                    <a:pt x="11218" y="17627"/>
                  </a:cubicBezTo>
                  <a:cubicBezTo>
                    <a:pt x="11879" y="17633"/>
                    <a:pt x="12606" y="17523"/>
                    <a:pt x="13395" y="17297"/>
                  </a:cubicBezTo>
                  <a:cubicBezTo>
                    <a:pt x="14463" y="16994"/>
                    <a:pt x="15204" y="16576"/>
                    <a:pt x="15625" y="16042"/>
                  </a:cubicBezTo>
                  <a:cubicBezTo>
                    <a:pt x="16042" y="15514"/>
                    <a:pt x="16064" y="14854"/>
                    <a:pt x="15691" y="14067"/>
                  </a:cubicBezTo>
                  <a:cubicBezTo>
                    <a:pt x="15474" y="13610"/>
                    <a:pt x="15133" y="13285"/>
                    <a:pt x="14672" y="13093"/>
                  </a:cubicBezTo>
                  <a:cubicBezTo>
                    <a:pt x="14211" y="12900"/>
                    <a:pt x="13670" y="12784"/>
                    <a:pt x="13054" y="12746"/>
                  </a:cubicBezTo>
                  <a:cubicBezTo>
                    <a:pt x="12437" y="12707"/>
                    <a:pt x="11759" y="12713"/>
                    <a:pt x="11014" y="12762"/>
                  </a:cubicBezTo>
                  <a:cubicBezTo>
                    <a:pt x="10274" y="12812"/>
                    <a:pt x="9507" y="12850"/>
                    <a:pt x="8718" y="12878"/>
                  </a:cubicBezTo>
                  <a:cubicBezTo>
                    <a:pt x="7928" y="12905"/>
                    <a:pt x="7135" y="12889"/>
                    <a:pt x="6341" y="12828"/>
                  </a:cubicBezTo>
                  <a:cubicBezTo>
                    <a:pt x="5548" y="12768"/>
                    <a:pt x="4785" y="12603"/>
                    <a:pt x="4062" y="12339"/>
                  </a:cubicBezTo>
                  <a:cubicBezTo>
                    <a:pt x="3335" y="12074"/>
                    <a:pt x="2661" y="11678"/>
                    <a:pt x="2041" y="11150"/>
                  </a:cubicBezTo>
                  <a:cubicBezTo>
                    <a:pt x="1420" y="10622"/>
                    <a:pt x="892" y="9901"/>
                    <a:pt x="458" y="8987"/>
                  </a:cubicBezTo>
                  <a:cubicBezTo>
                    <a:pt x="108" y="8255"/>
                    <a:pt x="-43" y="7485"/>
                    <a:pt x="10" y="6676"/>
                  </a:cubicBezTo>
                  <a:cubicBezTo>
                    <a:pt x="59" y="5867"/>
                    <a:pt x="325" y="5085"/>
                    <a:pt x="808" y="4331"/>
                  </a:cubicBezTo>
                  <a:cubicBezTo>
                    <a:pt x="1291" y="3572"/>
                    <a:pt x="1992" y="2879"/>
                    <a:pt x="2919" y="2246"/>
                  </a:cubicBezTo>
                  <a:cubicBezTo>
                    <a:pt x="3836" y="1602"/>
                    <a:pt x="4993" y="1085"/>
                    <a:pt x="6386" y="68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grpSp>
        <p:nvGrpSpPr>
          <p:cNvPr id="3" name="Group 2">
            <a:extLst>
              <a:ext uri="{FF2B5EF4-FFF2-40B4-BE49-F238E27FC236}">
                <a16:creationId xmlns:a16="http://schemas.microsoft.com/office/drawing/2014/main" id="{BBCAA5A1-0239-AE35-343A-70C6E34E72D7}"/>
              </a:ext>
            </a:extLst>
          </p:cNvPr>
          <p:cNvGrpSpPr/>
          <p:nvPr/>
        </p:nvGrpSpPr>
        <p:grpSpPr>
          <a:xfrm>
            <a:off x="324311" y="1770329"/>
            <a:ext cx="1776453" cy="1094573"/>
            <a:chOff x="332936" y="2596988"/>
            <a:chExt cx="2926080" cy="1459431"/>
          </a:xfrm>
        </p:grpSpPr>
        <p:sp>
          <p:nvSpPr>
            <p:cNvPr id="4" name="TextBox 3">
              <a:extLst>
                <a:ext uri="{FF2B5EF4-FFF2-40B4-BE49-F238E27FC236}">
                  <a16:creationId xmlns:a16="http://schemas.microsoft.com/office/drawing/2014/main" id="{49E6384A-FDFB-D251-26F5-7F9E2EBE957F}"/>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t>Strengths</a:t>
              </a:r>
            </a:p>
          </p:txBody>
        </p:sp>
        <p:sp>
          <p:nvSpPr>
            <p:cNvPr id="5" name="TextBox 4">
              <a:extLst>
                <a:ext uri="{FF2B5EF4-FFF2-40B4-BE49-F238E27FC236}">
                  <a16:creationId xmlns:a16="http://schemas.microsoft.com/office/drawing/2014/main" id="{05D06F75-2CBF-BA2E-F563-ACBE107DCB07}"/>
                </a:ext>
              </a:extLst>
            </p:cNvPr>
            <p:cNvSpPr txBox="1"/>
            <p:nvPr/>
          </p:nvSpPr>
          <p:spPr>
            <a:xfrm>
              <a:off x="332936" y="3086922"/>
              <a:ext cx="2926080" cy="969497"/>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 name="Group 5">
            <a:extLst>
              <a:ext uri="{FF2B5EF4-FFF2-40B4-BE49-F238E27FC236}">
                <a16:creationId xmlns:a16="http://schemas.microsoft.com/office/drawing/2014/main" id="{F4DA18B5-3F73-0EFC-5713-9D3EA03CE5AF}"/>
              </a:ext>
            </a:extLst>
          </p:cNvPr>
          <p:cNvGrpSpPr/>
          <p:nvPr/>
        </p:nvGrpSpPr>
        <p:grpSpPr>
          <a:xfrm>
            <a:off x="2563953" y="1770329"/>
            <a:ext cx="1776453" cy="1094573"/>
            <a:chOff x="332936" y="2596988"/>
            <a:chExt cx="2926080" cy="1459431"/>
          </a:xfrm>
        </p:grpSpPr>
        <p:sp>
          <p:nvSpPr>
            <p:cNvPr id="7" name="TextBox 6">
              <a:extLst>
                <a:ext uri="{FF2B5EF4-FFF2-40B4-BE49-F238E27FC236}">
                  <a16:creationId xmlns:a16="http://schemas.microsoft.com/office/drawing/2014/main" id="{E72B83D8-3083-5209-9AA2-46B62AD14A0F}"/>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t>Weaknesses</a:t>
              </a:r>
            </a:p>
          </p:txBody>
        </p:sp>
        <p:sp>
          <p:nvSpPr>
            <p:cNvPr id="9" name="TextBox 8">
              <a:extLst>
                <a:ext uri="{FF2B5EF4-FFF2-40B4-BE49-F238E27FC236}">
                  <a16:creationId xmlns:a16="http://schemas.microsoft.com/office/drawing/2014/main" id="{C860D83D-965D-F4C9-7A3E-19320547AE34}"/>
                </a:ext>
              </a:extLst>
            </p:cNvPr>
            <p:cNvSpPr txBox="1"/>
            <p:nvPr/>
          </p:nvSpPr>
          <p:spPr>
            <a:xfrm>
              <a:off x="332936" y="3086922"/>
              <a:ext cx="2926080" cy="969497"/>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0" name="Group 9">
            <a:extLst>
              <a:ext uri="{FF2B5EF4-FFF2-40B4-BE49-F238E27FC236}">
                <a16:creationId xmlns:a16="http://schemas.microsoft.com/office/drawing/2014/main" id="{DADBA9A3-DDC4-3714-58A7-AA9B3E26D4B2}"/>
              </a:ext>
            </a:extLst>
          </p:cNvPr>
          <p:cNvGrpSpPr/>
          <p:nvPr/>
        </p:nvGrpSpPr>
        <p:grpSpPr>
          <a:xfrm>
            <a:off x="4803595" y="1770329"/>
            <a:ext cx="1776453" cy="1094573"/>
            <a:chOff x="332936" y="2596988"/>
            <a:chExt cx="2926080" cy="1459431"/>
          </a:xfrm>
        </p:grpSpPr>
        <p:sp>
          <p:nvSpPr>
            <p:cNvPr id="11" name="TextBox 10">
              <a:extLst>
                <a:ext uri="{FF2B5EF4-FFF2-40B4-BE49-F238E27FC236}">
                  <a16:creationId xmlns:a16="http://schemas.microsoft.com/office/drawing/2014/main" id="{4277E3ED-ADE9-EF34-216F-CA2CDF24755A}"/>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t>Opportunities</a:t>
              </a:r>
            </a:p>
          </p:txBody>
        </p:sp>
        <p:sp>
          <p:nvSpPr>
            <p:cNvPr id="12" name="TextBox 11">
              <a:extLst>
                <a:ext uri="{FF2B5EF4-FFF2-40B4-BE49-F238E27FC236}">
                  <a16:creationId xmlns:a16="http://schemas.microsoft.com/office/drawing/2014/main" id="{FF47EDA5-94CF-A584-1295-45CC94F0A05F}"/>
                </a:ext>
              </a:extLst>
            </p:cNvPr>
            <p:cNvSpPr txBox="1"/>
            <p:nvPr/>
          </p:nvSpPr>
          <p:spPr>
            <a:xfrm>
              <a:off x="332936" y="3086922"/>
              <a:ext cx="2926080" cy="969497"/>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3" name="Group 12">
            <a:extLst>
              <a:ext uri="{FF2B5EF4-FFF2-40B4-BE49-F238E27FC236}">
                <a16:creationId xmlns:a16="http://schemas.microsoft.com/office/drawing/2014/main" id="{1902F7E5-AE9F-F6AF-5CCA-AE2A1A582C91}"/>
              </a:ext>
            </a:extLst>
          </p:cNvPr>
          <p:cNvGrpSpPr/>
          <p:nvPr/>
        </p:nvGrpSpPr>
        <p:grpSpPr>
          <a:xfrm>
            <a:off x="7043237" y="1770329"/>
            <a:ext cx="1776453" cy="1094573"/>
            <a:chOff x="332936" y="2596988"/>
            <a:chExt cx="2926080" cy="1459431"/>
          </a:xfrm>
        </p:grpSpPr>
        <p:sp>
          <p:nvSpPr>
            <p:cNvPr id="14" name="TextBox 13">
              <a:extLst>
                <a:ext uri="{FF2B5EF4-FFF2-40B4-BE49-F238E27FC236}">
                  <a16:creationId xmlns:a16="http://schemas.microsoft.com/office/drawing/2014/main" id="{46889754-CB32-EA16-2345-476E836D1FFF}"/>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cap="all" noProof="1"/>
                <a:t>Threats</a:t>
              </a:r>
            </a:p>
          </p:txBody>
        </p:sp>
        <p:sp>
          <p:nvSpPr>
            <p:cNvPr id="15" name="TextBox 14">
              <a:extLst>
                <a:ext uri="{FF2B5EF4-FFF2-40B4-BE49-F238E27FC236}">
                  <a16:creationId xmlns:a16="http://schemas.microsoft.com/office/drawing/2014/main" id="{92C358C0-665A-A40F-76CC-414EAEEE9994}"/>
                </a:ext>
              </a:extLst>
            </p:cNvPr>
            <p:cNvSpPr txBox="1"/>
            <p:nvPr/>
          </p:nvSpPr>
          <p:spPr>
            <a:xfrm>
              <a:off x="332936" y="3086922"/>
              <a:ext cx="2926080" cy="969497"/>
            </a:xfrm>
            <a:prstGeom prst="rect">
              <a:avLst/>
            </a:prstGeom>
            <a:noFill/>
          </p:spPr>
          <p:txBody>
            <a:bodyPr wrap="square" lIns="0" rIns="0" rtlCol="0" anchor="t">
              <a:spAutoFit/>
            </a:bodyPr>
            <a:lstStyle/>
            <a:p>
              <a:pPr algn="just"/>
              <a:r>
                <a:rPr lang="en-US" sz="825"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5" name="Group 64">
            <a:extLst>
              <a:ext uri="{FF2B5EF4-FFF2-40B4-BE49-F238E27FC236}">
                <a16:creationId xmlns:a16="http://schemas.microsoft.com/office/drawing/2014/main" id="{9280358F-8054-4BAD-49F3-1E1DA5D5670E}"/>
              </a:ext>
            </a:extLst>
          </p:cNvPr>
          <p:cNvGrpSpPr/>
          <p:nvPr/>
        </p:nvGrpSpPr>
        <p:grpSpPr>
          <a:xfrm>
            <a:off x="2182924" y="2949991"/>
            <a:ext cx="2626394" cy="3355919"/>
            <a:chOff x="2182924" y="2949991"/>
            <a:chExt cx="2626394" cy="3355919"/>
          </a:xfrm>
        </p:grpSpPr>
        <p:sp>
          <p:nvSpPr>
            <p:cNvPr id="42" name="Freeform: Shape 41">
              <a:extLst>
                <a:ext uri="{FF2B5EF4-FFF2-40B4-BE49-F238E27FC236}">
                  <a16:creationId xmlns:a16="http://schemas.microsoft.com/office/drawing/2014/main" id="{1DCCB261-5DB0-9759-106B-BAA46EA8E5E2}"/>
                </a:ext>
              </a:extLst>
            </p:cNvPr>
            <p:cNvSpPr/>
            <p:nvPr/>
          </p:nvSpPr>
          <p:spPr>
            <a:xfrm>
              <a:off x="2184710" y="3530984"/>
              <a:ext cx="1188857" cy="2774926"/>
            </a:xfrm>
            <a:custGeom>
              <a:avLst/>
              <a:gdLst>
                <a:gd name="connsiteX0" fmla="*/ 436895 w 1188857"/>
                <a:gd name="connsiteY0" fmla="*/ 0 h 2774926"/>
                <a:gd name="connsiteX1" fmla="*/ 1185925 w 1188857"/>
                <a:gd name="connsiteY1" fmla="*/ 719847 h 2774926"/>
                <a:gd name="connsiteX2" fmla="*/ 1188857 w 1188857"/>
                <a:gd name="connsiteY2" fmla="*/ 2055700 h 2774926"/>
                <a:gd name="connsiteX3" fmla="*/ 1187279 w 1188857"/>
                <a:gd name="connsiteY3" fmla="*/ 2055700 h 2774926"/>
                <a:gd name="connsiteX4" fmla="*/ 1188857 w 1188857"/>
                <a:gd name="connsiteY4" fmla="*/ 2774926 h 2774926"/>
                <a:gd name="connsiteX5" fmla="*/ 0 w 1188857"/>
                <a:gd name="connsiteY5" fmla="*/ 2774926 h 2774926"/>
                <a:gd name="connsiteX6" fmla="*/ 0 w 1188857"/>
                <a:gd name="connsiteY6" fmla="*/ 2055700 h 2774926"/>
                <a:gd name="connsiteX7" fmla="*/ 0 w 1188857"/>
                <a:gd name="connsiteY7" fmla="*/ 720033 h 2774926"/>
                <a:gd name="connsiteX8" fmla="*/ 0 w 1188857"/>
                <a:gd name="connsiteY8" fmla="*/ 807 h 277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857" h="2774926">
                  <a:moveTo>
                    <a:pt x="436895" y="0"/>
                  </a:moveTo>
                  <a:lnTo>
                    <a:pt x="1185925" y="719847"/>
                  </a:lnTo>
                  <a:lnTo>
                    <a:pt x="1188857" y="2055700"/>
                  </a:lnTo>
                  <a:lnTo>
                    <a:pt x="1187279" y="2055700"/>
                  </a:lnTo>
                  <a:lnTo>
                    <a:pt x="1188857" y="2774926"/>
                  </a:lnTo>
                  <a:lnTo>
                    <a:pt x="0" y="2774926"/>
                  </a:lnTo>
                  <a:lnTo>
                    <a:pt x="0" y="2055700"/>
                  </a:lnTo>
                  <a:lnTo>
                    <a:pt x="0" y="720033"/>
                  </a:lnTo>
                  <a:lnTo>
                    <a:pt x="0" y="807"/>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2" name="Freeform: Shape 51">
              <a:extLst>
                <a:ext uri="{FF2B5EF4-FFF2-40B4-BE49-F238E27FC236}">
                  <a16:creationId xmlns:a16="http://schemas.microsoft.com/office/drawing/2014/main" id="{8D1BA4A8-8D82-762E-9E21-484E2BC1B5AB}"/>
                </a:ext>
              </a:extLst>
            </p:cNvPr>
            <p:cNvSpPr/>
            <p:nvPr/>
          </p:nvSpPr>
          <p:spPr>
            <a:xfrm>
              <a:off x="3574916" y="3216259"/>
              <a:ext cx="871837" cy="3089651"/>
            </a:xfrm>
            <a:custGeom>
              <a:avLst/>
              <a:gdLst>
                <a:gd name="connsiteX0" fmla="*/ 0 w 871837"/>
                <a:gd name="connsiteY0" fmla="*/ 0 h 3089651"/>
                <a:gd name="connsiteX1" fmla="*/ 868497 w 871837"/>
                <a:gd name="connsiteY1" fmla="*/ 806985 h 3089651"/>
                <a:gd name="connsiteX2" fmla="*/ 871837 w 871837"/>
                <a:gd name="connsiteY2" fmla="*/ 2370423 h 3089651"/>
                <a:gd name="connsiteX3" fmla="*/ 870301 w 871837"/>
                <a:gd name="connsiteY3" fmla="*/ 2370423 h 3089651"/>
                <a:gd name="connsiteX4" fmla="*/ 871837 w 871837"/>
                <a:gd name="connsiteY4" fmla="*/ 3089651 h 3089651"/>
                <a:gd name="connsiteX5" fmla="*/ 0 w 871837"/>
                <a:gd name="connsiteY5" fmla="*/ 3089651 h 3089651"/>
                <a:gd name="connsiteX6" fmla="*/ 0 w 871837"/>
                <a:gd name="connsiteY6" fmla="*/ 2370423 h 3089651"/>
                <a:gd name="connsiteX7" fmla="*/ 0 w 871837"/>
                <a:gd name="connsiteY7" fmla="*/ 719228 h 308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837" h="3089651">
                  <a:moveTo>
                    <a:pt x="0" y="0"/>
                  </a:moveTo>
                  <a:lnTo>
                    <a:pt x="868497" y="806985"/>
                  </a:lnTo>
                  <a:cubicBezTo>
                    <a:pt x="869610" y="1328131"/>
                    <a:pt x="870724" y="1849277"/>
                    <a:pt x="871837" y="2370423"/>
                  </a:cubicBezTo>
                  <a:lnTo>
                    <a:pt x="870301" y="2370423"/>
                  </a:lnTo>
                  <a:lnTo>
                    <a:pt x="871837" y="3089651"/>
                  </a:lnTo>
                  <a:lnTo>
                    <a:pt x="0" y="3089651"/>
                  </a:lnTo>
                  <a:lnTo>
                    <a:pt x="0" y="2370423"/>
                  </a:lnTo>
                  <a:lnTo>
                    <a:pt x="0" y="719228"/>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5" name="Shape">
              <a:extLst>
                <a:ext uri="{FF2B5EF4-FFF2-40B4-BE49-F238E27FC236}">
                  <a16:creationId xmlns:a16="http://schemas.microsoft.com/office/drawing/2014/main" id="{2CC33EB9-2DF0-527F-26CC-E9C0BA699BFF}"/>
                </a:ext>
              </a:extLst>
            </p:cNvPr>
            <p:cNvSpPr/>
            <p:nvPr/>
          </p:nvSpPr>
          <p:spPr>
            <a:xfrm>
              <a:off x="4292267" y="3095748"/>
              <a:ext cx="366805" cy="2490935"/>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37" name="Shape">
              <a:extLst>
                <a:ext uri="{FF2B5EF4-FFF2-40B4-BE49-F238E27FC236}">
                  <a16:creationId xmlns:a16="http://schemas.microsoft.com/office/drawing/2014/main" id="{4B9026C4-5EF9-EFB2-1A11-E2FBD326F76F}"/>
                </a:ext>
              </a:extLst>
            </p:cNvPr>
            <p:cNvSpPr/>
            <p:nvPr/>
          </p:nvSpPr>
          <p:spPr>
            <a:xfrm>
              <a:off x="3299369" y="3323157"/>
              <a:ext cx="871837" cy="2263526"/>
            </a:xfrm>
            <a:custGeom>
              <a:avLst/>
              <a:gdLst>
                <a:gd name="connsiteX0" fmla="*/ 0 w 1162450"/>
                <a:gd name="connsiteY0" fmla="*/ 0 h 3011448"/>
                <a:gd name="connsiteX1" fmla="*/ 1162450 w 1162450"/>
                <a:gd name="connsiteY1" fmla="*/ 0 h 3011448"/>
                <a:gd name="connsiteX2" fmla="*/ 1162450 w 1162450"/>
                <a:gd name="connsiteY2" fmla="*/ 3011448 h 3011448"/>
                <a:gd name="connsiteX3" fmla="*/ 0 w 1162450"/>
                <a:gd name="connsiteY3" fmla="*/ 3011448 h 3011448"/>
                <a:gd name="connsiteX4" fmla="*/ 0 w 1162450"/>
                <a:gd name="connsiteY4" fmla="*/ 0 h 3011448"/>
                <a:gd name="connsiteX0" fmla="*/ 0 w 1162450"/>
                <a:gd name="connsiteY0" fmla="*/ 6586 h 3018034"/>
                <a:gd name="connsiteX1" fmla="*/ 268092 w 1162450"/>
                <a:gd name="connsiteY1" fmla="*/ 0 h 3018034"/>
                <a:gd name="connsiteX2" fmla="*/ 1162450 w 1162450"/>
                <a:gd name="connsiteY2" fmla="*/ 6586 h 3018034"/>
                <a:gd name="connsiteX3" fmla="*/ 1162450 w 1162450"/>
                <a:gd name="connsiteY3" fmla="*/ 3018034 h 3018034"/>
                <a:gd name="connsiteX4" fmla="*/ 0 w 1162450"/>
                <a:gd name="connsiteY4" fmla="*/ 3018034 h 3018034"/>
                <a:gd name="connsiteX5" fmla="*/ 0 w 1162450"/>
                <a:gd name="connsiteY5" fmla="*/ 6586 h 3018034"/>
                <a:gd name="connsiteX0" fmla="*/ 0 w 1162450"/>
                <a:gd name="connsiteY0" fmla="*/ 6586 h 3018034"/>
                <a:gd name="connsiteX1" fmla="*/ 268092 w 1162450"/>
                <a:gd name="connsiteY1" fmla="*/ 0 h 3018034"/>
                <a:gd name="connsiteX2" fmla="*/ 1162450 w 1162450"/>
                <a:gd name="connsiteY2" fmla="*/ 6586 h 3018034"/>
                <a:gd name="connsiteX3" fmla="*/ 1157092 w 1162450"/>
                <a:gd name="connsiteY3" fmla="*/ 704850 h 3018034"/>
                <a:gd name="connsiteX4" fmla="*/ 1162450 w 1162450"/>
                <a:gd name="connsiteY4" fmla="*/ 3018034 h 3018034"/>
                <a:gd name="connsiteX5" fmla="*/ 0 w 1162450"/>
                <a:gd name="connsiteY5" fmla="*/ 3018034 h 3018034"/>
                <a:gd name="connsiteX6" fmla="*/ 0 w 1162450"/>
                <a:gd name="connsiteY6" fmla="*/ 6586 h 3018034"/>
                <a:gd name="connsiteX0" fmla="*/ 0 w 1162450"/>
                <a:gd name="connsiteY0" fmla="*/ 6586 h 3018034"/>
                <a:gd name="connsiteX1" fmla="*/ 268092 w 1162450"/>
                <a:gd name="connsiteY1" fmla="*/ 0 h 3018034"/>
                <a:gd name="connsiteX2" fmla="*/ 1157092 w 1162450"/>
                <a:gd name="connsiteY2" fmla="*/ 704850 h 3018034"/>
                <a:gd name="connsiteX3" fmla="*/ 1162450 w 1162450"/>
                <a:gd name="connsiteY3" fmla="*/ 3018034 h 3018034"/>
                <a:gd name="connsiteX4" fmla="*/ 0 w 1162450"/>
                <a:gd name="connsiteY4" fmla="*/ 3018034 h 3018034"/>
                <a:gd name="connsiteX5" fmla="*/ 0 w 1162450"/>
                <a:gd name="connsiteY5" fmla="*/ 6586 h 301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450" h="3018034">
                  <a:moveTo>
                    <a:pt x="0" y="6586"/>
                  </a:moveTo>
                  <a:lnTo>
                    <a:pt x="268092" y="0"/>
                  </a:lnTo>
                  <a:lnTo>
                    <a:pt x="1157092" y="704850"/>
                  </a:lnTo>
                  <a:lnTo>
                    <a:pt x="1162450" y="3018034"/>
                  </a:lnTo>
                  <a:lnTo>
                    <a:pt x="0" y="3018034"/>
                  </a:lnTo>
                  <a:lnTo>
                    <a:pt x="0" y="6586"/>
                  </a:lnTo>
                  <a:close/>
                </a:path>
              </a:pathLst>
            </a:cu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54" name="Freeform: Shape 53">
              <a:extLst>
                <a:ext uri="{FF2B5EF4-FFF2-40B4-BE49-F238E27FC236}">
                  <a16:creationId xmlns:a16="http://schemas.microsoft.com/office/drawing/2014/main" id="{F34A90A7-52B4-A6F6-8E1F-6154AAB27025}"/>
                </a:ext>
              </a:extLst>
            </p:cNvPr>
            <p:cNvSpPr/>
            <p:nvPr/>
          </p:nvSpPr>
          <p:spPr>
            <a:xfrm>
              <a:off x="4442513" y="4149483"/>
              <a:ext cx="366805" cy="2156427"/>
            </a:xfrm>
            <a:custGeom>
              <a:avLst/>
              <a:gdLst>
                <a:gd name="connsiteX0" fmla="*/ 0 w 366805"/>
                <a:gd name="connsiteY0" fmla="*/ 0 h 2156427"/>
                <a:gd name="connsiteX1" fmla="*/ 366805 w 366805"/>
                <a:gd name="connsiteY1" fmla="*/ 0 h 2156427"/>
                <a:gd name="connsiteX2" fmla="*/ 366805 w 366805"/>
                <a:gd name="connsiteY2" fmla="*/ 719227 h 2156427"/>
                <a:gd name="connsiteX3" fmla="*/ 366805 w 366805"/>
                <a:gd name="connsiteY3" fmla="*/ 1437200 h 2156427"/>
                <a:gd name="connsiteX4" fmla="*/ 366805 w 366805"/>
                <a:gd name="connsiteY4" fmla="*/ 2156427 h 2156427"/>
                <a:gd name="connsiteX5" fmla="*/ 0 w 366805"/>
                <a:gd name="connsiteY5" fmla="*/ 2156427 h 2156427"/>
                <a:gd name="connsiteX6" fmla="*/ 0 w 366805"/>
                <a:gd name="connsiteY6" fmla="*/ 1437200 h 2156427"/>
                <a:gd name="connsiteX7" fmla="*/ 0 w 366805"/>
                <a:gd name="connsiteY7" fmla="*/ 719227 h 215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805" h="2156427">
                  <a:moveTo>
                    <a:pt x="0" y="0"/>
                  </a:moveTo>
                  <a:lnTo>
                    <a:pt x="366805" y="0"/>
                  </a:lnTo>
                  <a:lnTo>
                    <a:pt x="366805" y="719227"/>
                  </a:lnTo>
                  <a:lnTo>
                    <a:pt x="366805" y="1437200"/>
                  </a:lnTo>
                  <a:lnTo>
                    <a:pt x="366805" y="2156427"/>
                  </a:lnTo>
                  <a:lnTo>
                    <a:pt x="0" y="2156427"/>
                  </a:lnTo>
                  <a:lnTo>
                    <a:pt x="0" y="1437200"/>
                  </a:lnTo>
                  <a:lnTo>
                    <a:pt x="0" y="719227"/>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1" name="Freeform: Shape 50">
              <a:extLst>
                <a:ext uri="{FF2B5EF4-FFF2-40B4-BE49-F238E27FC236}">
                  <a16:creationId xmlns:a16="http://schemas.microsoft.com/office/drawing/2014/main" id="{A8CE3D6B-1F92-1BAD-F06A-91758BC7FB3F}"/>
                </a:ext>
              </a:extLst>
            </p:cNvPr>
            <p:cNvSpPr/>
            <p:nvPr/>
          </p:nvSpPr>
          <p:spPr>
            <a:xfrm>
              <a:off x="3351177" y="4399975"/>
              <a:ext cx="366805" cy="1905935"/>
            </a:xfrm>
            <a:custGeom>
              <a:avLst/>
              <a:gdLst>
                <a:gd name="connsiteX0" fmla="*/ 0 w 366805"/>
                <a:gd name="connsiteY0" fmla="*/ 0 h 1905935"/>
                <a:gd name="connsiteX1" fmla="*/ 366805 w 366805"/>
                <a:gd name="connsiteY1" fmla="*/ 0 h 1905935"/>
                <a:gd name="connsiteX2" fmla="*/ 366805 w 366805"/>
                <a:gd name="connsiteY2" fmla="*/ 588220 h 1905935"/>
                <a:gd name="connsiteX3" fmla="*/ 366805 w 366805"/>
                <a:gd name="connsiteY3" fmla="*/ 1186708 h 1905935"/>
                <a:gd name="connsiteX4" fmla="*/ 366805 w 366805"/>
                <a:gd name="connsiteY4" fmla="*/ 1905935 h 1905935"/>
                <a:gd name="connsiteX5" fmla="*/ 0 w 366805"/>
                <a:gd name="connsiteY5" fmla="*/ 1905935 h 1905935"/>
                <a:gd name="connsiteX6" fmla="*/ 0 w 366805"/>
                <a:gd name="connsiteY6" fmla="*/ 1186708 h 1905935"/>
                <a:gd name="connsiteX7" fmla="*/ 0 w 366805"/>
                <a:gd name="connsiteY7" fmla="*/ 588220 h 190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805" h="1905935">
                  <a:moveTo>
                    <a:pt x="0" y="0"/>
                  </a:moveTo>
                  <a:lnTo>
                    <a:pt x="366805" y="0"/>
                  </a:lnTo>
                  <a:lnTo>
                    <a:pt x="366805" y="588220"/>
                  </a:lnTo>
                  <a:lnTo>
                    <a:pt x="366805" y="1186708"/>
                  </a:lnTo>
                  <a:lnTo>
                    <a:pt x="366805" y="1905935"/>
                  </a:lnTo>
                  <a:lnTo>
                    <a:pt x="0" y="1905935"/>
                  </a:lnTo>
                  <a:lnTo>
                    <a:pt x="0" y="1186708"/>
                  </a:lnTo>
                  <a:lnTo>
                    <a:pt x="0" y="588220"/>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62" name="Shape">
              <a:extLst>
                <a:ext uri="{FF2B5EF4-FFF2-40B4-BE49-F238E27FC236}">
                  <a16:creationId xmlns:a16="http://schemas.microsoft.com/office/drawing/2014/main" id="{E59865CF-B3E1-E5DE-F5BC-8321E2944C95}"/>
                </a:ext>
              </a:extLst>
            </p:cNvPr>
            <p:cNvSpPr/>
            <p:nvPr/>
          </p:nvSpPr>
          <p:spPr>
            <a:xfrm>
              <a:off x="2182924" y="2949991"/>
              <a:ext cx="2623972" cy="1532643"/>
            </a:xfrm>
            <a:custGeom>
              <a:avLst/>
              <a:gdLst/>
              <a:ahLst/>
              <a:cxnLst>
                <a:cxn ang="0">
                  <a:pos x="wd2" y="hd2"/>
                </a:cxn>
                <a:cxn ang="5400000">
                  <a:pos x="wd2" y="hd2"/>
                </a:cxn>
                <a:cxn ang="10800000">
                  <a:pos x="wd2" y="hd2"/>
                </a:cxn>
                <a:cxn ang="16200000">
                  <a:pos x="wd2" y="hd2"/>
                </a:cxn>
              </a:cxnLst>
              <a:rect l="0" t="0" r="r" b="b"/>
              <a:pathLst>
                <a:path w="21600" h="21600" extrusionOk="0">
                  <a:moveTo>
                    <a:pt x="20767" y="0"/>
                  </a:moveTo>
                  <a:lnTo>
                    <a:pt x="21600" y="16892"/>
                  </a:lnTo>
                  <a:lnTo>
                    <a:pt x="18605" y="18070"/>
                  </a:lnTo>
                  <a:lnTo>
                    <a:pt x="12679" y="9733"/>
                  </a:lnTo>
                  <a:cubicBezTo>
                    <a:pt x="12577" y="9609"/>
                    <a:pt x="12472" y="9464"/>
                    <a:pt x="12365" y="9306"/>
                  </a:cubicBezTo>
                  <a:cubicBezTo>
                    <a:pt x="12257" y="9148"/>
                    <a:pt x="12148" y="8982"/>
                    <a:pt x="12035" y="8802"/>
                  </a:cubicBezTo>
                  <a:cubicBezTo>
                    <a:pt x="12058" y="9016"/>
                    <a:pt x="12075" y="9216"/>
                    <a:pt x="12090" y="9413"/>
                  </a:cubicBezTo>
                  <a:cubicBezTo>
                    <a:pt x="12105" y="9609"/>
                    <a:pt x="12113" y="9788"/>
                    <a:pt x="12110" y="9955"/>
                  </a:cubicBezTo>
                  <a:lnTo>
                    <a:pt x="12636" y="20422"/>
                  </a:lnTo>
                  <a:lnTo>
                    <a:pt x="9642" y="21600"/>
                  </a:lnTo>
                  <a:lnTo>
                    <a:pt x="0" y="8179"/>
                  </a:lnTo>
                  <a:lnTo>
                    <a:pt x="2780" y="7086"/>
                  </a:lnTo>
                  <a:cubicBezTo>
                    <a:pt x="3067" y="6975"/>
                    <a:pt x="3331" y="6950"/>
                    <a:pt x="3570" y="7009"/>
                  </a:cubicBezTo>
                  <a:cubicBezTo>
                    <a:pt x="3810" y="7073"/>
                    <a:pt x="3999" y="7206"/>
                    <a:pt x="4139" y="7411"/>
                  </a:cubicBezTo>
                  <a:lnTo>
                    <a:pt x="8829" y="14548"/>
                  </a:lnTo>
                  <a:cubicBezTo>
                    <a:pt x="8974" y="14774"/>
                    <a:pt x="9126" y="15022"/>
                    <a:pt x="9288" y="15295"/>
                  </a:cubicBezTo>
                  <a:cubicBezTo>
                    <a:pt x="9447" y="15568"/>
                    <a:pt x="9614" y="15850"/>
                    <a:pt x="9781" y="16145"/>
                  </a:cubicBezTo>
                  <a:cubicBezTo>
                    <a:pt x="9674" y="15444"/>
                    <a:pt x="9617" y="14813"/>
                    <a:pt x="9612" y="14236"/>
                  </a:cubicBezTo>
                  <a:lnTo>
                    <a:pt x="9191" y="5421"/>
                  </a:lnTo>
                  <a:cubicBezTo>
                    <a:pt x="9183" y="5204"/>
                    <a:pt x="9248" y="4977"/>
                    <a:pt x="9385" y="4747"/>
                  </a:cubicBezTo>
                  <a:cubicBezTo>
                    <a:pt x="9525" y="4516"/>
                    <a:pt x="9729" y="4346"/>
                    <a:pt x="10003" y="4239"/>
                  </a:cubicBezTo>
                  <a:lnTo>
                    <a:pt x="10981" y="3855"/>
                  </a:lnTo>
                  <a:cubicBezTo>
                    <a:pt x="11267" y="3744"/>
                    <a:pt x="11524" y="3722"/>
                    <a:pt x="11749" y="3795"/>
                  </a:cubicBezTo>
                  <a:cubicBezTo>
                    <a:pt x="11973" y="3867"/>
                    <a:pt x="12170" y="3996"/>
                    <a:pt x="12340" y="4183"/>
                  </a:cubicBezTo>
                  <a:lnTo>
                    <a:pt x="17361" y="11188"/>
                  </a:lnTo>
                  <a:cubicBezTo>
                    <a:pt x="17698" y="11607"/>
                    <a:pt x="18032" y="12102"/>
                    <a:pt x="18364" y="12674"/>
                  </a:cubicBezTo>
                  <a:cubicBezTo>
                    <a:pt x="18309" y="12341"/>
                    <a:pt x="18261" y="12025"/>
                    <a:pt x="18221" y="11731"/>
                  </a:cubicBezTo>
                  <a:cubicBezTo>
                    <a:pt x="18182" y="11436"/>
                    <a:pt x="18149" y="11154"/>
                    <a:pt x="18124" y="10890"/>
                  </a:cubicBezTo>
                  <a:lnTo>
                    <a:pt x="17349" y="2211"/>
                  </a:lnTo>
                  <a:cubicBezTo>
                    <a:pt x="17331" y="1989"/>
                    <a:pt x="17394" y="1763"/>
                    <a:pt x="17538" y="1532"/>
                  </a:cubicBezTo>
                  <a:cubicBezTo>
                    <a:pt x="17680" y="1302"/>
                    <a:pt x="17890" y="1135"/>
                    <a:pt x="18164" y="1024"/>
                  </a:cubicBezTo>
                  <a:lnTo>
                    <a:pt x="20767"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grpSp>
        <p:nvGrpSpPr>
          <p:cNvPr id="67" name="Group 66">
            <a:extLst>
              <a:ext uri="{FF2B5EF4-FFF2-40B4-BE49-F238E27FC236}">
                <a16:creationId xmlns:a16="http://schemas.microsoft.com/office/drawing/2014/main" id="{5D8AB0C8-46ED-4590-20BB-3FB9441ED19D}"/>
              </a:ext>
            </a:extLst>
          </p:cNvPr>
          <p:cNvGrpSpPr/>
          <p:nvPr/>
        </p:nvGrpSpPr>
        <p:grpSpPr>
          <a:xfrm>
            <a:off x="7049112" y="3204422"/>
            <a:ext cx="1525678" cy="3101488"/>
            <a:chOff x="7049112" y="3204422"/>
            <a:chExt cx="1525678" cy="3101488"/>
          </a:xfrm>
        </p:grpSpPr>
        <p:sp>
          <p:nvSpPr>
            <p:cNvPr id="55" name="Freeform: Shape 54">
              <a:extLst>
                <a:ext uri="{FF2B5EF4-FFF2-40B4-BE49-F238E27FC236}">
                  <a16:creationId xmlns:a16="http://schemas.microsoft.com/office/drawing/2014/main" id="{27D78AAC-05CC-32C8-FC52-B13CC4CE4C5C}"/>
                </a:ext>
              </a:extLst>
            </p:cNvPr>
            <p:cNvSpPr/>
            <p:nvPr/>
          </p:nvSpPr>
          <p:spPr>
            <a:xfrm>
              <a:off x="7049112" y="3522157"/>
              <a:ext cx="120856" cy="2783753"/>
            </a:xfrm>
            <a:custGeom>
              <a:avLst/>
              <a:gdLst>
                <a:gd name="connsiteX0" fmla="*/ 0 w 120856"/>
                <a:gd name="connsiteY0" fmla="*/ 0 h 2783753"/>
                <a:gd name="connsiteX1" fmla="*/ 120856 w 120856"/>
                <a:gd name="connsiteY1" fmla="*/ 0 h 2783753"/>
                <a:gd name="connsiteX2" fmla="*/ 120856 w 120856"/>
                <a:gd name="connsiteY2" fmla="*/ 719227 h 2783753"/>
                <a:gd name="connsiteX3" fmla="*/ 120856 w 120856"/>
                <a:gd name="connsiteY3" fmla="*/ 2064526 h 2783753"/>
                <a:gd name="connsiteX4" fmla="*/ 120856 w 120856"/>
                <a:gd name="connsiteY4" fmla="*/ 2783753 h 2783753"/>
                <a:gd name="connsiteX5" fmla="*/ 0 w 120856"/>
                <a:gd name="connsiteY5" fmla="*/ 2783753 h 2783753"/>
                <a:gd name="connsiteX6" fmla="*/ 0 w 120856"/>
                <a:gd name="connsiteY6" fmla="*/ 2064526 h 2783753"/>
                <a:gd name="connsiteX7" fmla="*/ 0 w 120856"/>
                <a:gd name="connsiteY7" fmla="*/ 719227 h 278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856" h="2783753">
                  <a:moveTo>
                    <a:pt x="0" y="0"/>
                  </a:moveTo>
                  <a:lnTo>
                    <a:pt x="120856" y="0"/>
                  </a:lnTo>
                  <a:lnTo>
                    <a:pt x="120856" y="719227"/>
                  </a:lnTo>
                  <a:lnTo>
                    <a:pt x="120856" y="2064526"/>
                  </a:lnTo>
                  <a:lnTo>
                    <a:pt x="120856" y="2783753"/>
                  </a:lnTo>
                  <a:lnTo>
                    <a:pt x="0" y="2783753"/>
                  </a:lnTo>
                  <a:lnTo>
                    <a:pt x="0" y="2064526"/>
                  </a:lnTo>
                  <a:lnTo>
                    <a:pt x="0" y="719227"/>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7" name="Freeform: Shape 56">
              <a:extLst>
                <a:ext uri="{FF2B5EF4-FFF2-40B4-BE49-F238E27FC236}">
                  <a16:creationId xmlns:a16="http://schemas.microsoft.com/office/drawing/2014/main" id="{37D81006-2E59-F231-9CE7-F049052F099D}"/>
                </a:ext>
              </a:extLst>
            </p:cNvPr>
            <p:cNvSpPr/>
            <p:nvPr/>
          </p:nvSpPr>
          <p:spPr>
            <a:xfrm>
              <a:off x="7163201" y="3569021"/>
              <a:ext cx="493622" cy="2736889"/>
            </a:xfrm>
            <a:custGeom>
              <a:avLst/>
              <a:gdLst>
                <a:gd name="connsiteX0" fmla="*/ 0 w 493622"/>
                <a:gd name="connsiteY0" fmla="*/ 0 h 2736889"/>
                <a:gd name="connsiteX1" fmla="*/ 493622 w 493622"/>
                <a:gd name="connsiteY1" fmla="*/ 0 h 2736889"/>
                <a:gd name="connsiteX2" fmla="*/ 493622 w 493622"/>
                <a:gd name="connsiteY2" fmla="*/ 719227 h 2736889"/>
                <a:gd name="connsiteX3" fmla="*/ 493622 w 493622"/>
                <a:gd name="connsiteY3" fmla="*/ 2017662 h 2736889"/>
                <a:gd name="connsiteX4" fmla="*/ 493622 w 493622"/>
                <a:gd name="connsiteY4" fmla="*/ 2736889 h 2736889"/>
                <a:gd name="connsiteX5" fmla="*/ 0 w 493622"/>
                <a:gd name="connsiteY5" fmla="*/ 2736889 h 2736889"/>
                <a:gd name="connsiteX6" fmla="*/ 0 w 493622"/>
                <a:gd name="connsiteY6" fmla="*/ 2017662 h 2736889"/>
                <a:gd name="connsiteX7" fmla="*/ 0 w 493622"/>
                <a:gd name="connsiteY7" fmla="*/ 719227 h 2736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622" h="2736889">
                  <a:moveTo>
                    <a:pt x="0" y="0"/>
                  </a:moveTo>
                  <a:lnTo>
                    <a:pt x="493622" y="0"/>
                  </a:lnTo>
                  <a:lnTo>
                    <a:pt x="493622" y="719227"/>
                  </a:lnTo>
                  <a:lnTo>
                    <a:pt x="493622" y="2017662"/>
                  </a:lnTo>
                  <a:lnTo>
                    <a:pt x="493622" y="2736889"/>
                  </a:lnTo>
                  <a:lnTo>
                    <a:pt x="0" y="2736889"/>
                  </a:lnTo>
                  <a:lnTo>
                    <a:pt x="0" y="2017662"/>
                  </a:lnTo>
                  <a:lnTo>
                    <a:pt x="0" y="719227"/>
                  </a:ln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6" name="Freeform: Shape 55">
              <a:extLst>
                <a:ext uri="{FF2B5EF4-FFF2-40B4-BE49-F238E27FC236}">
                  <a16:creationId xmlns:a16="http://schemas.microsoft.com/office/drawing/2014/main" id="{EFA6D8A6-ABA0-7C38-0C74-8CD392A91DDB}"/>
                </a:ext>
              </a:extLst>
            </p:cNvPr>
            <p:cNvSpPr/>
            <p:nvPr/>
          </p:nvSpPr>
          <p:spPr>
            <a:xfrm>
              <a:off x="7653252" y="3403423"/>
              <a:ext cx="888888" cy="2902486"/>
            </a:xfrm>
            <a:custGeom>
              <a:avLst/>
              <a:gdLst>
                <a:gd name="connsiteX0" fmla="*/ 0 w 888888"/>
                <a:gd name="connsiteY0" fmla="*/ 0 h 2902486"/>
                <a:gd name="connsiteX1" fmla="*/ 888888 w 888888"/>
                <a:gd name="connsiteY1" fmla="*/ 0 h 2902486"/>
                <a:gd name="connsiteX2" fmla="*/ 888888 w 888888"/>
                <a:gd name="connsiteY2" fmla="*/ 721013 h 2902486"/>
                <a:gd name="connsiteX3" fmla="*/ 888888 w 888888"/>
                <a:gd name="connsiteY3" fmla="*/ 2181473 h 2902486"/>
                <a:gd name="connsiteX4" fmla="*/ 888888 w 888888"/>
                <a:gd name="connsiteY4" fmla="*/ 2902486 h 2902486"/>
                <a:gd name="connsiteX5" fmla="*/ 0 w 888888"/>
                <a:gd name="connsiteY5" fmla="*/ 2902486 h 2902486"/>
                <a:gd name="connsiteX6" fmla="*/ 0 w 888888"/>
                <a:gd name="connsiteY6" fmla="*/ 2181473 h 2902486"/>
                <a:gd name="connsiteX7" fmla="*/ 0 w 888888"/>
                <a:gd name="connsiteY7" fmla="*/ 721013 h 290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8888" h="2902486">
                  <a:moveTo>
                    <a:pt x="0" y="0"/>
                  </a:moveTo>
                  <a:lnTo>
                    <a:pt x="888888" y="0"/>
                  </a:lnTo>
                  <a:lnTo>
                    <a:pt x="888888" y="721013"/>
                  </a:lnTo>
                  <a:lnTo>
                    <a:pt x="888888" y="2181473"/>
                  </a:lnTo>
                  <a:lnTo>
                    <a:pt x="888888" y="2902486"/>
                  </a:lnTo>
                  <a:lnTo>
                    <a:pt x="0" y="2902486"/>
                  </a:lnTo>
                  <a:lnTo>
                    <a:pt x="0" y="2181473"/>
                  </a:lnTo>
                  <a:lnTo>
                    <a:pt x="0" y="721013"/>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63" name="Freeform: Shape 62">
              <a:extLst>
                <a:ext uri="{FF2B5EF4-FFF2-40B4-BE49-F238E27FC236}">
                  <a16:creationId xmlns:a16="http://schemas.microsoft.com/office/drawing/2014/main" id="{15D528D6-580F-1CE9-556C-676329B03B82}"/>
                </a:ext>
              </a:extLst>
            </p:cNvPr>
            <p:cNvSpPr/>
            <p:nvPr/>
          </p:nvSpPr>
          <p:spPr>
            <a:xfrm>
              <a:off x="8172848" y="4391493"/>
              <a:ext cx="401942" cy="1914416"/>
            </a:xfrm>
            <a:custGeom>
              <a:avLst/>
              <a:gdLst>
                <a:gd name="connsiteX0" fmla="*/ 0 w 401942"/>
                <a:gd name="connsiteY0" fmla="*/ 0 h 1914416"/>
                <a:gd name="connsiteX1" fmla="*/ 401942 w 401942"/>
                <a:gd name="connsiteY1" fmla="*/ 0 h 1914416"/>
                <a:gd name="connsiteX2" fmla="*/ 401942 w 401942"/>
                <a:gd name="connsiteY2" fmla="*/ 721013 h 1914416"/>
                <a:gd name="connsiteX3" fmla="*/ 401942 w 401942"/>
                <a:gd name="connsiteY3" fmla="*/ 1193403 h 1914416"/>
                <a:gd name="connsiteX4" fmla="*/ 401942 w 401942"/>
                <a:gd name="connsiteY4" fmla="*/ 1914416 h 1914416"/>
                <a:gd name="connsiteX5" fmla="*/ 0 w 401942"/>
                <a:gd name="connsiteY5" fmla="*/ 1914416 h 1914416"/>
                <a:gd name="connsiteX6" fmla="*/ 0 w 401942"/>
                <a:gd name="connsiteY6" fmla="*/ 1193403 h 1914416"/>
                <a:gd name="connsiteX7" fmla="*/ 0 w 401942"/>
                <a:gd name="connsiteY7" fmla="*/ 721013 h 191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942" h="1914416">
                  <a:moveTo>
                    <a:pt x="0" y="0"/>
                  </a:moveTo>
                  <a:lnTo>
                    <a:pt x="401942" y="0"/>
                  </a:lnTo>
                  <a:lnTo>
                    <a:pt x="401942" y="721013"/>
                  </a:lnTo>
                  <a:lnTo>
                    <a:pt x="401942" y="1193403"/>
                  </a:lnTo>
                  <a:lnTo>
                    <a:pt x="401942" y="1914416"/>
                  </a:lnTo>
                  <a:lnTo>
                    <a:pt x="0" y="1914416"/>
                  </a:lnTo>
                  <a:lnTo>
                    <a:pt x="0" y="1193403"/>
                  </a:lnTo>
                  <a:lnTo>
                    <a:pt x="0" y="721013"/>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2" name="Shape">
              <a:extLst>
                <a:ext uri="{FF2B5EF4-FFF2-40B4-BE49-F238E27FC236}">
                  <a16:creationId xmlns:a16="http://schemas.microsoft.com/office/drawing/2014/main" id="{375F80C6-CBC6-D842-8534-BD8207095756}"/>
                </a:ext>
              </a:extLst>
            </p:cNvPr>
            <p:cNvSpPr/>
            <p:nvPr/>
          </p:nvSpPr>
          <p:spPr>
            <a:xfrm>
              <a:off x="7049112" y="3204422"/>
              <a:ext cx="1525678" cy="1280333"/>
            </a:xfrm>
            <a:custGeom>
              <a:avLst/>
              <a:gdLst/>
              <a:ahLst/>
              <a:cxnLst>
                <a:cxn ang="0">
                  <a:pos x="wd2" y="hd2"/>
                </a:cxn>
                <a:cxn ang="5400000">
                  <a:pos x="wd2" y="hd2"/>
                </a:cxn>
                <a:cxn ang="10800000">
                  <a:pos x="wd2" y="hd2"/>
                </a:cxn>
                <a:cxn ang="16200000">
                  <a:pos x="wd2" y="hd2"/>
                </a:cxn>
              </a:cxnLst>
              <a:rect l="0" t="0" r="r" b="b"/>
              <a:pathLst>
                <a:path w="21600" h="21600" extrusionOk="0">
                  <a:moveTo>
                    <a:pt x="19490" y="0"/>
                  </a:moveTo>
                  <a:lnTo>
                    <a:pt x="21150" y="3342"/>
                  </a:lnTo>
                  <a:lnTo>
                    <a:pt x="14246" y="5233"/>
                  </a:lnTo>
                  <a:lnTo>
                    <a:pt x="21600" y="20041"/>
                  </a:lnTo>
                  <a:lnTo>
                    <a:pt x="15909" y="21600"/>
                  </a:lnTo>
                  <a:lnTo>
                    <a:pt x="8559" y="6791"/>
                  </a:lnTo>
                  <a:lnTo>
                    <a:pt x="1655" y="8682"/>
                  </a:lnTo>
                  <a:lnTo>
                    <a:pt x="0" y="534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1548386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a:t>
            </a:r>
            <a:r>
              <a:rPr lang="en-US" sz="3400" dirty="0"/>
              <a:t>Slide Template</a:t>
            </a:r>
          </a:p>
        </p:txBody>
      </p:sp>
      <p:sp>
        <p:nvSpPr>
          <p:cNvPr id="57" name="Shape">
            <a:extLst>
              <a:ext uri="{FF2B5EF4-FFF2-40B4-BE49-F238E27FC236}">
                <a16:creationId xmlns:a16="http://schemas.microsoft.com/office/drawing/2014/main" id="{C91231F8-B8D2-4AEA-B1B2-1964C298DBFD}"/>
              </a:ext>
            </a:extLst>
          </p:cNvPr>
          <p:cNvSpPr/>
          <p:nvPr/>
        </p:nvSpPr>
        <p:spPr>
          <a:xfrm>
            <a:off x="5278414" y="1749292"/>
            <a:ext cx="7707" cy="2616200"/>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60" name="Rectangle 59">
            <a:extLst>
              <a:ext uri="{FF2B5EF4-FFF2-40B4-BE49-F238E27FC236}">
                <a16:creationId xmlns:a16="http://schemas.microsoft.com/office/drawing/2014/main" id="{BD269947-3B2A-3797-6E3C-22073DA3FB6B}"/>
              </a:ext>
            </a:extLst>
          </p:cNvPr>
          <p:cNvSpPr/>
          <p:nvPr/>
        </p:nvSpPr>
        <p:spPr>
          <a:xfrm>
            <a:off x="3611757" y="2582811"/>
            <a:ext cx="5532243" cy="3003872"/>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Box 2">
            <a:extLst>
              <a:ext uri="{FF2B5EF4-FFF2-40B4-BE49-F238E27FC236}">
                <a16:creationId xmlns:a16="http://schemas.microsoft.com/office/drawing/2014/main" id="{28AC57DF-44B7-DB92-EA04-296D5646FE85}"/>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6">
                    <a:lumMod val="75000"/>
                  </a:schemeClr>
                </a:solidFill>
              </a:rPr>
              <a:t>Strengths</a:t>
            </a:r>
          </a:p>
        </p:txBody>
      </p:sp>
      <p:sp>
        <p:nvSpPr>
          <p:cNvPr id="7" name="TextBox 6">
            <a:extLst>
              <a:ext uri="{FF2B5EF4-FFF2-40B4-BE49-F238E27FC236}">
                <a16:creationId xmlns:a16="http://schemas.microsoft.com/office/drawing/2014/main" id="{1241A13D-A63D-DEC5-2D73-DE90F8115EFF}"/>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6" name="TextBox 15">
            <a:extLst>
              <a:ext uri="{FF2B5EF4-FFF2-40B4-BE49-F238E27FC236}">
                <a16:creationId xmlns:a16="http://schemas.microsoft.com/office/drawing/2014/main" id="{F0D19F4D-4E5E-F01C-A785-02FD352422C3}"/>
              </a:ext>
            </a:extLst>
          </p:cNvPr>
          <p:cNvSpPr txBox="1"/>
          <p:nvPr/>
        </p:nvSpPr>
        <p:spPr>
          <a:xfrm>
            <a:off x="4008911" y="2189611"/>
            <a:ext cx="5193506" cy="323165"/>
          </a:xfrm>
          <a:prstGeom prst="rect">
            <a:avLst/>
          </a:prstGeom>
          <a:noFill/>
        </p:spPr>
        <p:txBody>
          <a:bodyPr wrap="square" lIns="0">
            <a:spAutoFit/>
          </a:bodyPr>
          <a:lstStyle/>
          <a:p>
            <a:r>
              <a:rPr lang="en-US" sz="1500" dirty="0"/>
              <a:t>Leverage and Optimization</a:t>
            </a:r>
          </a:p>
        </p:txBody>
      </p:sp>
      <p:grpSp>
        <p:nvGrpSpPr>
          <p:cNvPr id="17" name="Group 16">
            <a:extLst>
              <a:ext uri="{FF2B5EF4-FFF2-40B4-BE49-F238E27FC236}">
                <a16:creationId xmlns:a16="http://schemas.microsoft.com/office/drawing/2014/main" id="{8267798E-AF6C-F840-84AF-39C562E2B4C7}"/>
              </a:ext>
            </a:extLst>
          </p:cNvPr>
          <p:cNvGrpSpPr/>
          <p:nvPr/>
        </p:nvGrpSpPr>
        <p:grpSpPr>
          <a:xfrm>
            <a:off x="559412" y="1061599"/>
            <a:ext cx="2563192" cy="5244311"/>
            <a:chOff x="559412" y="3295291"/>
            <a:chExt cx="1471460" cy="3010619"/>
          </a:xfrm>
        </p:grpSpPr>
        <p:sp>
          <p:nvSpPr>
            <p:cNvPr id="18" name="Rectangle 3">
              <a:extLst>
                <a:ext uri="{FF2B5EF4-FFF2-40B4-BE49-F238E27FC236}">
                  <a16:creationId xmlns:a16="http://schemas.microsoft.com/office/drawing/2014/main" id="{521E0667-0B33-23C2-9BE3-71A2A9E92949}"/>
                </a:ext>
              </a:extLst>
            </p:cNvPr>
            <p:cNvSpPr/>
            <p:nvPr/>
          </p:nvSpPr>
          <p:spPr>
            <a:xfrm>
              <a:off x="560280" y="4384386"/>
              <a:ext cx="1239947" cy="1921524"/>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9" name="Rectangle 2">
              <a:extLst>
                <a:ext uri="{FF2B5EF4-FFF2-40B4-BE49-F238E27FC236}">
                  <a16:creationId xmlns:a16="http://schemas.microsoft.com/office/drawing/2014/main" id="{D0ED802E-87BF-6F09-0A44-F2E41BCE1056}"/>
                </a:ext>
              </a:extLst>
            </p:cNvPr>
            <p:cNvSpPr/>
            <p:nvPr/>
          </p:nvSpPr>
          <p:spPr>
            <a:xfrm>
              <a:off x="883480" y="3327946"/>
              <a:ext cx="709577" cy="427239"/>
            </a:xfrm>
            <a:custGeom>
              <a:avLst/>
              <a:gdLst>
                <a:gd name="connsiteX0" fmla="*/ 0 w 863553"/>
                <a:gd name="connsiteY0" fmla="*/ 0 h 569652"/>
                <a:gd name="connsiteX1" fmla="*/ 863553 w 863553"/>
                <a:gd name="connsiteY1" fmla="*/ 0 h 569652"/>
                <a:gd name="connsiteX2" fmla="*/ 863553 w 863553"/>
                <a:gd name="connsiteY2" fmla="*/ 569652 h 569652"/>
                <a:gd name="connsiteX3" fmla="*/ 0 w 863553"/>
                <a:gd name="connsiteY3" fmla="*/ 569652 h 569652"/>
                <a:gd name="connsiteX4" fmla="*/ 0 w 863553"/>
                <a:gd name="connsiteY4" fmla="*/ 0 h 569652"/>
                <a:gd name="connsiteX0" fmla="*/ 92075 w 863553"/>
                <a:gd name="connsiteY0" fmla="*/ 85725 h 569652"/>
                <a:gd name="connsiteX1" fmla="*/ 863553 w 863553"/>
                <a:gd name="connsiteY1" fmla="*/ 0 h 569652"/>
                <a:gd name="connsiteX2" fmla="*/ 863553 w 863553"/>
                <a:gd name="connsiteY2" fmla="*/ 569652 h 569652"/>
                <a:gd name="connsiteX3" fmla="*/ 0 w 863553"/>
                <a:gd name="connsiteY3" fmla="*/ 569652 h 569652"/>
                <a:gd name="connsiteX4" fmla="*/ 92075 w 863553"/>
                <a:gd name="connsiteY4" fmla="*/ 85725 h 569652"/>
                <a:gd name="connsiteX0" fmla="*/ 0 w 946103"/>
                <a:gd name="connsiteY0" fmla="*/ 161925 h 569652"/>
                <a:gd name="connsiteX1" fmla="*/ 946103 w 946103"/>
                <a:gd name="connsiteY1" fmla="*/ 0 h 569652"/>
                <a:gd name="connsiteX2" fmla="*/ 946103 w 946103"/>
                <a:gd name="connsiteY2" fmla="*/ 569652 h 569652"/>
                <a:gd name="connsiteX3" fmla="*/ 82550 w 946103"/>
                <a:gd name="connsiteY3" fmla="*/ 569652 h 569652"/>
                <a:gd name="connsiteX4" fmla="*/ 0 w 946103"/>
                <a:gd name="connsiteY4" fmla="*/ 161925 h 5696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103" h="569652">
                  <a:moveTo>
                    <a:pt x="0" y="161925"/>
                  </a:moveTo>
                  <a:lnTo>
                    <a:pt x="946103" y="0"/>
                  </a:lnTo>
                  <a:lnTo>
                    <a:pt x="946103" y="569652"/>
                  </a:lnTo>
                  <a:lnTo>
                    <a:pt x="82550" y="569652"/>
                  </a:lnTo>
                  <a:lnTo>
                    <a:pt x="0" y="161925"/>
                  </a:lnTo>
                  <a:close/>
                </a:path>
              </a:pathLst>
            </a:custGeom>
            <a:solidFill>
              <a:srgbClr val="232323"/>
            </a:solidFill>
            <a:ln w="12700">
              <a:miter lim="400000"/>
            </a:ln>
          </p:spPr>
          <p:txBody>
            <a:bodyPr wrap="square" lIns="28575" tIns="28575" rIns="28575" bIns="28575" anchor="ctr">
              <a:noAutofit/>
            </a:bodyPr>
            <a:lstStyle/>
            <a:p>
              <a:endParaRPr sz="2250">
                <a:solidFill>
                  <a:srgbClr val="FFFFFF"/>
                </a:solidFill>
              </a:endParaRPr>
            </a:p>
          </p:txBody>
        </p:sp>
        <p:sp>
          <p:nvSpPr>
            <p:cNvPr id="20" name="Rectangle 3">
              <a:extLst>
                <a:ext uri="{FF2B5EF4-FFF2-40B4-BE49-F238E27FC236}">
                  <a16:creationId xmlns:a16="http://schemas.microsoft.com/office/drawing/2014/main" id="{9CDC72FC-15E4-32A2-6441-F54AB4C630B4}"/>
                </a:ext>
              </a:extLst>
            </p:cNvPr>
            <p:cNvSpPr/>
            <p:nvPr/>
          </p:nvSpPr>
          <p:spPr>
            <a:xfrm>
              <a:off x="560280" y="3665160"/>
              <a:ext cx="1239947" cy="1921524"/>
            </a:xfrm>
            <a:custGeom>
              <a:avLst/>
              <a:gdLst>
                <a:gd name="connsiteX0" fmla="*/ 0 w 1380212"/>
                <a:gd name="connsiteY0" fmla="*/ 0 h 2562032"/>
                <a:gd name="connsiteX1" fmla="*/ 1380212 w 1380212"/>
                <a:gd name="connsiteY1" fmla="*/ 0 h 2562032"/>
                <a:gd name="connsiteX2" fmla="*/ 1380212 w 1380212"/>
                <a:gd name="connsiteY2" fmla="*/ 2562032 h 2562032"/>
                <a:gd name="connsiteX3" fmla="*/ 0 w 1380212"/>
                <a:gd name="connsiteY3" fmla="*/ 2562032 h 2562032"/>
                <a:gd name="connsiteX4" fmla="*/ 0 w 1380212"/>
                <a:gd name="connsiteY4" fmla="*/ 0 h 2562032"/>
                <a:gd name="connsiteX0" fmla="*/ 0 w 1653262"/>
                <a:gd name="connsiteY0" fmla="*/ 0 h 2562032"/>
                <a:gd name="connsiteX1" fmla="*/ 1653262 w 1653262"/>
                <a:gd name="connsiteY1" fmla="*/ 327025 h 2562032"/>
                <a:gd name="connsiteX2" fmla="*/ 1380212 w 1653262"/>
                <a:gd name="connsiteY2" fmla="*/ 2562032 h 2562032"/>
                <a:gd name="connsiteX3" fmla="*/ 0 w 1653262"/>
                <a:gd name="connsiteY3" fmla="*/ 2562032 h 2562032"/>
                <a:gd name="connsiteX4" fmla="*/ 0 w 1653262"/>
                <a:gd name="connsiteY4" fmla="*/ 0 h 25620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3262" h="2562032">
                  <a:moveTo>
                    <a:pt x="0" y="0"/>
                  </a:moveTo>
                  <a:lnTo>
                    <a:pt x="1653262" y="327025"/>
                  </a:lnTo>
                  <a:lnTo>
                    <a:pt x="1380212" y="2562032"/>
                  </a:lnTo>
                  <a:lnTo>
                    <a:pt x="0" y="2562032"/>
                  </a:lnTo>
                  <a:lnTo>
                    <a:pt x="0" y="0"/>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1" name="Freeform: Shape 20">
              <a:extLst>
                <a:ext uri="{FF2B5EF4-FFF2-40B4-BE49-F238E27FC236}">
                  <a16:creationId xmlns:a16="http://schemas.microsoft.com/office/drawing/2014/main" id="{D031A758-A5E6-2D09-1366-6C08127AE427}"/>
                </a:ext>
              </a:extLst>
            </p:cNvPr>
            <p:cNvSpPr/>
            <p:nvPr/>
          </p:nvSpPr>
          <p:spPr>
            <a:xfrm>
              <a:off x="898655" y="4088873"/>
              <a:ext cx="1132217" cy="2217037"/>
            </a:xfrm>
            <a:custGeom>
              <a:avLst/>
              <a:gdLst>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0 w 1132217"/>
                <a:gd name="connsiteY7" fmla="*/ 1497811 h 2217037"/>
                <a:gd name="connsiteX8" fmla="*/ 2498 w 1132217"/>
                <a:gd name="connsiteY8" fmla="*/ 353856 h 2217037"/>
                <a:gd name="connsiteX9" fmla="*/ 1131425 w 1132217"/>
                <a:gd name="connsiteY9" fmla="*/ 8528 h 2217037"/>
                <a:gd name="connsiteX10" fmla="*/ 1131112 w 1132217"/>
                <a:gd name="connsiteY10"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2498 w 1132217"/>
                <a:gd name="connsiteY7" fmla="*/ 353856 h 2217037"/>
                <a:gd name="connsiteX8" fmla="*/ 1131425 w 1132217"/>
                <a:gd name="connsiteY8" fmla="*/ 8528 h 2217037"/>
                <a:gd name="connsiteX9" fmla="*/ 1131112 w 1132217"/>
                <a:gd name="connsiteY9"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1570 w 1132217"/>
                <a:gd name="connsiteY6" fmla="*/ 1497811 h 2217037"/>
                <a:gd name="connsiteX7" fmla="*/ 2498 w 1132217"/>
                <a:gd name="connsiteY7" fmla="*/ 353856 h 2217037"/>
                <a:gd name="connsiteX8" fmla="*/ 1131425 w 1132217"/>
                <a:gd name="connsiteY8" fmla="*/ 8528 h 2217037"/>
                <a:gd name="connsiteX9" fmla="*/ 1131112 w 1132217"/>
                <a:gd name="connsiteY9" fmla="*/ 0 h 2217037"/>
                <a:gd name="connsiteX0" fmla="*/ 1271190 w 1272295"/>
                <a:gd name="connsiteY0" fmla="*/ 0 h 2217037"/>
                <a:gd name="connsiteX1" fmla="*/ 1272295 w 1272295"/>
                <a:gd name="connsiteY1" fmla="*/ 0 h 2217037"/>
                <a:gd name="connsiteX2" fmla="*/ 1272295 w 1272295"/>
                <a:gd name="connsiteY2" fmla="*/ 719226 h 2217037"/>
                <a:gd name="connsiteX3" fmla="*/ 1272295 w 1272295"/>
                <a:gd name="connsiteY3" fmla="*/ 1497811 h 2217037"/>
                <a:gd name="connsiteX4" fmla="*/ 1272295 w 1272295"/>
                <a:gd name="connsiteY4" fmla="*/ 2217037 h 2217037"/>
                <a:gd name="connsiteX5" fmla="*/ 140078 w 1272295"/>
                <a:gd name="connsiteY5" fmla="*/ 2217037 h 2217037"/>
                <a:gd name="connsiteX6" fmla="*/ 142576 w 1272295"/>
                <a:gd name="connsiteY6" fmla="*/ 353856 h 2217037"/>
                <a:gd name="connsiteX7" fmla="*/ 1271503 w 1272295"/>
                <a:gd name="connsiteY7" fmla="*/ 8528 h 2217037"/>
                <a:gd name="connsiteX8" fmla="*/ 1271190 w 1272295"/>
                <a:gd name="connsiteY8" fmla="*/ 0 h 2217037"/>
                <a:gd name="connsiteX0" fmla="*/ 1214427 w 1215532"/>
                <a:gd name="connsiteY0" fmla="*/ 0 h 2217037"/>
                <a:gd name="connsiteX1" fmla="*/ 1215532 w 1215532"/>
                <a:gd name="connsiteY1" fmla="*/ 0 h 2217037"/>
                <a:gd name="connsiteX2" fmla="*/ 1215532 w 1215532"/>
                <a:gd name="connsiteY2" fmla="*/ 719226 h 2217037"/>
                <a:gd name="connsiteX3" fmla="*/ 1215532 w 1215532"/>
                <a:gd name="connsiteY3" fmla="*/ 1497811 h 2217037"/>
                <a:gd name="connsiteX4" fmla="*/ 1215532 w 1215532"/>
                <a:gd name="connsiteY4" fmla="*/ 2217037 h 2217037"/>
                <a:gd name="connsiteX5" fmla="*/ 83315 w 1215532"/>
                <a:gd name="connsiteY5" fmla="*/ 2217037 h 2217037"/>
                <a:gd name="connsiteX6" fmla="*/ 85813 w 1215532"/>
                <a:gd name="connsiteY6" fmla="*/ 353856 h 2217037"/>
                <a:gd name="connsiteX7" fmla="*/ 1214740 w 1215532"/>
                <a:gd name="connsiteY7" fmla="*/ 8528 h 2217037"/>
                <a:gd name="connsiteX8" fmla="*/ 1214427 w 1215532"/>
                <a:gd name="connsiteY8" fmla="*/ 0 h 2217037"/>
                <a:gd name="connsiteX0" fmla="*/ 1131112 w 1132217"/>
                <a:gd name="connsiteY0" fmla="*/ 0 h 2217037"/>
                <a:gd name="connsiteX1" fmla="*/ 1132217 w 1132217"/>
                <a:gd name="connsiteY1" fmla="*/ 0 h 2217037"/>
                <a:gd name="connsiteX2" fmla="*/ 1132217 w 1132217"/>
                <a:gd name="connsiteY2" fmla="*/ 719226 h 2217037"/>
                <a:gd name="connsiteX3" fmla="*/ 1132217 w 1132217"/>
                <a:gd name="connsiteY3" fmla="*/ 1497811 h 2217037"/>
                <a:gd name="connsiteX4" fmla="*/ 1132217 w 1132217"/>
                <a:gd name="connsiteY4" fmla="*/ 2217037 h 2217037"/>
                <a:gd name="connsiteX5" fmla="*/ 0 w 1132217"/>
                <a:gd name="connsiteY5" fmla="*/ 2217037 h 2217037"/>
                <a:gd name="connsiteX6" fmla="*/ 2498 w 1132217"/>
                <a:gd name="connsiteY6" fmla="*/ 353856 h 2217037"/>
                <a:gd name="connsiteX7" fmla="*/ 1131425 w 1132217"/>
                <a:gd name="connsiteY7" fmla="*/ 8528 h 2217037"/>
                <a:gd name="connsiteX8" fmla="*/ 1131112 w 1132217"/>
                <a:gd name="connsiteY8" fmla="*/ 0 h 22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2217" h="2217037">
                  <a:moveTo>
                    <a:pt x="1131112" y="0"/>
                  </a:moveTo>
                  <a:lnTo>
                    <a:pt x="1132217" y="0"/>
                  </a:lnTo>
                  <a:lnTo>
                    <a:pt x="1132217" y="719226"/>
                  </a:lnTo>
                  <a:lnTo>
                    <a:pt x="1132217" y="1497811"/>
                  </a:lnTo>
                  <a:lnTo>
                    <a:pt x="1132217" y="2217037"/>
                  </a:lnTo>
                  <a:lnTo>
                    <a:pt x="0" y="2217037"/>
                  </a:lnTo>
                  <a:lnTo>
                    <a:pt x="2498" y="353856"/>
                  </a:lnTo>
                  <a:lnTo>
                    <a:pt x="1131425" y="8528"/>
                  </a:lnTo>
                  <a:cubicBezTo>
                    <a:pt x="1131321" y="5686"/>
                    <a:pt x="1131216" y="2843"/>
                    <a:pt x="1131112" y="0"/>
                  </a:cubicBez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2" name="Shape">
              <a:extLst>
                <a:ext uri="{FF2B5EF4-FFF2-40B4-BE49-F238E27FC236}">
                  <a16:creationId xmlns:a16="http://schemas.microsoft.com/office/drawing/2014/main" id="{DF190937-73A3-EEC5-8734-129640D9C76B}"/>
                </a:ext>
              </a:extLst>
            </p:cNvPr>
            <p:cNvSpPr/>
            <p:nvPr/>
          </p:nvSpPr>
          <p:spPr>
            <a:xfrm>
              <a:off x="559412" y="3295291"/>
              <a:ext cx="1470872" cy="1188058"/>
            </a:xfrm>
            <a:custGeom>
              <a:avLst/>
              <a:gdLst/>
              <a:ahLst/>
              <a:cxnLst>
                <a:cxn ang="0">
                  <a:pos x="wd2" y="hd2"/>
                </a:cxn>
                <a:cxn ang="5400000">
                  <a:pos x="wd2" y="hd2"/>
                </a:cxn>
                <a:cxn ang="10800000">
                  <a:pos x="wd2" y="hd2"/>
                </a:cxn>
                <a:cxn ang="16200000">
                  <a:pos x="wd2" y="hd2"/>
                </a:cxn>
              </a:cxnLst>
              <a:rect l="0" t="0" r="r" b="b"/>
              <a:pathLst>
                <a:path w="21529" h="21585" extrusionOk="0">
                  <a:moveTo>
                    <a:pt x="6386" y="688"/>
                  </a:moveTo>
                  <a:cubicBezTo>
                    <a:pt x="7161" y="468"/>
                    <a:pt x="7942" y="298"/>
                    <a:pt x="8722" y="182"/>
                  </a:cubicBezTo>
                  <a:cubicBezTo>
                    <a:pt x="9502" y="67"/>
                    <a:pt x="10269" y="6"/>
                    <a:pt x="11019" y="1"/>
                  </a:cubicBezTo>
                  <a:cubicBezTo>
                    <a:pt x="11768" y="-5"/>
                    <a:pt x="12491" y="39"/>
                    <a:pt x="13187" y="127"/>
                  </a:cubicBezTo>
                  <a:cubicBezTo>
                    <a:pt x="13883" y="215"/>
                    <a:pt x="14534" y="358"/>
                    <a:pt x="15137" y="551"/>
                  </a:cubicBezTo>
                  <a:lnTo>
                    <a:pt x="14681" y="3071"/>
                  </a:lnTo>
                  <a:cubicBezTo>
                    <a:pt x="14610" y="3335"/>
                    <a:pt x="14503" y="3550"/>
                    <a:pt x="14361" y="3710"/>
                  </a:cubicBezTo>
                  <a:cubicBezTo>
                    <a:pt x="14220" y="3869"/>
                    <a:pt x="14002" y="3996"/>
                    <a:pt x="13701" y="4084"/>
                  </a:cubicBezTo>
                  <a:cubicBezTo>
                    <a:pt x="13435" y="4161"/>
                    <a:pt x="13116" y="4177"/>
                    <a:pt x="12748" y="4133"/>
                  </a:cubicBezTo>
                  <a:cubicBezTo>
                    <a:pt x="12380" y="4089"/>
                    <a:pt x="11963" y="4045"/>
                    <a:pt x="11497" y="3996"/>
                  </a:cubicBezTo>
                  <a:cubicBezTo>
                    <a:pt x="11032" y="3946"/>
                    <a:pt x="10518" y="3930"/>
                    <a:pt x="9959" y="3941"/>
                  </a:cubicBezTo>
                  <a:cubicBezTo>
                    <a:pt x="9400" y="3952"/>
                    <a:pt x="8797" y="4051"/>
                    <a:pt x="8159" y="4232"/>
                  </a:cubicBezTo>
                  <a:cubicBezTo>
                    <a:pt x="7055" y="4546"/>
                    <a:pt x="6324" y="4964"/>
                    <a:pt x="5956" y="5482"/>
                  </a:cubicBezTo>
                  <a:cubicBezTo>
                    <a:pt x="5588" y="5999"/>
                    <a:pt x="5552" y="6566"/>
                    <a:pt x="5845" y="7182"/>
                  </a:cubicBezTo>
                  <a:cubicBezTo>
                    <a:pt x="6031" y="7573"/>
                    <a:pt x="6350" y="7854"/>
                    <a:pt x="6798" y="8024"/>
                  </a:cubicBezTo>
                  <a:cubicBezTo>
                    <a:pt x="7246" y="8189"/>
                    <a:pt x="7778" y="8294"/>
                    <a:pt x="8398" y="8327"/>
                  </a:cubicBezTo>
                  <a:cubicBezTo>
                    <a:pt x="9015" y="8365"/>
                    <a:pt x="9702" y="8365"/>
                    <a:pt x="10456" y="8327"/>
                  </a:cubicBezTo>
                  <a:cubicBezTo>
                    <a:pt x="11209" y="8288"/>
                    <a:pt x="11985" y="8266"/>
                    <a:pt x="12783" y="8255"/>
                  </a:cubicBezTo>
                  <a:cubicBezTo>
                    <a:pt x="13581" y="8244"/>
                    <a:pt x="14384" y="8272"/>
                    <a:pt x="15186" y="8338"/>
                  </a:cubicBezTo>
                  <a:cubicBezTo>
                    <a:pt x="15989" y="8404"/>
                    <a:pt x="16751" y="8563"/>
                    <a:pt x="17469" y="8811"/>
                  </a:cubicBezTo>
                  <a:cubicBezTo>
                    <a:pt x="18188" y="9064"/>
                    <a:pt x="18848" y="9433"/>
                    <a:pt x="19447" y="9917"/>
                  </a:cubicBezTo>
                  <a:cubicBezTo>
                    <a:pt x="20045" y="10402"/>
                    <a:pt x="20542" y="11051"/>
                    <a:pt x="20927" y="11865"/>
                  </a:cubicBezTo>
                  <a:cubicBezTo>
                    <a:pt x="21357" y="12768"/>
                    <a:pt x="21557" y="13670"/>
                    <a:pt x="21526" y="14573"/>
                  </a:cubicBezTo>
                  <a:cubicBezTo>
                    <a:pt x="21495" y="15475"/>
                    <a:pt x="21233" y="16328"/>
                    <a:pt x="20741" y="17137"/>
                  </a:cubicBezTo>
                  <a:cubicBezTo>
                    <a:pt x="20249" y="17941"/>
                    <a:pt x="19518" y="18678"/>
                    <a:pt x="18547" y="19333"/>
                  </a:cubicBezTo>
                  <a:cubicBezTo>
                    <a:pt x="17576" y="19994"/>
                    <a:pt x="16370" y="20527"/>
                    <a:pt x="14933" y="20935"/>
                  </a:cubicBezTo>
                  <a:cubicBezTo>
                    <a:pt x="14144" y="21160"/>
                    <a:pt x="13311" y="21325"/>
                    <a:pt x="12433" y="21435"/>
                  </a:cubicBezTo>
                  <a:cubicBezTo>
                    <a:pt x="11555" y="21545"/>
                    <a:pt x="10677" y="21595"/>
                    <a:pt x="9804" y="21584"/>
                  </a:cubicBezTo>
                  <a:cubicBezTo>
                    <a:pt x="8930" y="21573"/>
                    <a:pt x="8079" y="21507"/>
                    <a:pt x="7259" y="21391"/>
                  </a:cubicBezTo>
                  <a:cubicBezTo>
                    <a:pt x="6439" y="21270"/>
                    <a:pt x="5685" y="21089"/>
                    <a:pt x="5002" y="20847"/>
                  </a:cubicBezTo>
                  <a:lnTo>
                    <a:pt x="5734" y="18233"/>
                  </a:lnTo>
                  <a:cubicBezTo>
                    <a:pt x="5800" y="18040"/>
                    <a:pt x="5924" y="17864"/>
                    <a:pt x="6102" y="17693"/>
                  </a:cubicBezTo>
                  <a:cubicBezTo>
                    <a:pt x="6279" y="17528"/>
                    <a:pt x="6501" y="17402"/>
                    <a:pt x="6767" y="17330"/>
                  </a:cubicBezTo>
                  <a:cubicBezTo>
                    <a:pt x="7113" y="17231"/>
                    <a:pt x="7507" y="17214"/>
                    <a:pt x="7942" y="17286"/>
                  </a:cubicBezTo>
                  <a:cubicBezTo>
                    <a:pt x="8376" y="17358"/>
                    <a:pt x="8868" y="17429"/>
                    <a:pt x="9409" y="17506"/>
                  </a:cubicBezTo>
                  <a:cubicBezTo>
                    <a:pt x="9955" y="17583"/>
                    <a:pt x="10557" y="17627"/>
                    <a:pt x="11218" y="17627"/>
                  </a:cubicBezTo>
                  <a:cubicBezTo>
                    <a:pt x="11879" y="17633"/>
                    <a:pt x="12606" y="17523"/>
                    <a:pt x="13395" y="17297"/>
                  </a:cubicBezTo>
                  <a:cubicBezTo>
                    <a:pt x="14463" y="16994"/>
                    <a:pt x="15204" y="16576"/>
                    <a:pt x="15625" y="16042"/>
                  </a:cubicBezTo>
                  <a:cubicBezTo>
                    <a:pt x="16042" y="15514"/>
                    <a:pt x="16064" y="14854"/>
                    <a:pt x="15691" y="14067"/>
                  </a:cubicBezTo>
                  <a:cubicBezTo>
                    <a:pt x="15474" y="13610"/>
                    <a:pt x="15133" y="13285"/>
                    <a:pt x="14672" y="13093"/>
                  </a:cubicBezTo>
                  <a:cubicBezTo>
                    <a:pt x="14211" y="12900"/>
                    <a:pt x="13670" y="12784"/>
                    <a:pt x="13054" y="12746"/>
                  </a:cubicBezTo>
                  <a:cubicBezTo>
                    <a:pt x="12437" y="12707"/>
                    <a:pt x="11759" y="12713"/>
                    <a:pt x="11014" y="12762"/>
                  </a:cubicBezTo>
                  <a:cubicBezTo>
                    <a:pt x="10274" y="12812"/>
                    <a:pt x="9507" y="12850"/>
                    <a:pt x="8718" y="12878"/>
                  </a:cubicBezTo>
                  <a:cubicBezTo>
                    <a:pt x="7928" y="12905"/>
                    <a:pt x="7135" y="12889"/>
                    <a:pt x="6341" y="12828"/>
                  </a:cubicBezTo>
                  <a:cubicBezTo>
                    <a:pt x="5548" y="12768"/>
                    <a:pt x="4785" y="12603"/>
                    <a:pt x="4062" y="12339"/>
                  </a:cubicBezTo>
                  <a:cubicBezTo>
                    <a:pt x="3335" y="12074"/>
                    <a:pt x="2661" y="11678"/>
                    <a:pt x="2041" y="11150"/>
                  </a:cubicBezTo>
                  <a:cubicBezTo>
                    <a:pt x="1420" y="10622"/>
                    <a:pt x="892" y="9901"/>
                    <a:pt x="458" y="8987"/>
                  </a:cubicBezTo>
                  <a:cubicBezTo>
                    <a:pt x="108" y="8255"/>
                    <a:pt x="-43" y="7485"/>
                    <a:pt x="10" y="6676"/>
                  </a:cubicBezTo>
                  <a:cubicBezTo>
                    <a:pt x="59" y="5867"/>
                    <a:pt x="325" y="5085"/>
                    <a:pt x="808" y="4331"/>
                  </a:cubicBezTo>
                  <a:cubicBezTo>
                    <a:pt x="1291" y="3572"/>
                    <a:pt x="1992" y="2879"/>
                    <a:pt x="2919" y="2246"/>
                  </a:cubicBezTo>
                  <a:cubicBezTo>
                    <a:pt x="3836" y="1602"/>
                    <a:pt x="4993" y="1085"/>
                    <a:pt x="6386" y="688"/>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3194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a:t>
            </a:r>
            <a:r>
              <a:rPr lang="en-US" sz="3400" dirty="0"/>
              <a:t>Slide Template</a:t>
            </a:r>
          </a:p>
        </p:txBody>
      </p:sp>
      <p:sp>
        <p:nvSpPr>
          <p:cNvPr id="6" name="Rectangle 5">
            <a:extLst>
              <a:ext uri="{FF2B5EF4-FFF2-40B4-BE49-F238E27FC236}">
                <a16:creationId xmlns:a16="http://schemas.microsoft.com/office/drawing/2014/main" id="{42AE941F-80BB-73E1-8F65-C0E2250A245D}"/>
              </a:ext>
            </a:extLst>
          </p:cNvPr>
          <p:cNvSpPr/>
          <p:nvPr/>
        </p:nvSpPr>
        <p:spPr>
          <a:xfrm>
            <a:off x="5154975" y="2582811"/>
            <a:ext cx="3989025" cy="3003872"/>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B191F396-836D-CEA7-DBDE-6D084486F7DB}"/>
              </a:ext>
            </a:extLst>
          </p:cNvPr>
          <p:cNvSpPr txBox="1"/>
          <p:nvPr/>
        </p:nvSpPr>
        <p:spPr>
          <a:xfrm>
            <a:off x="5427154" y="2722836"/>
            <a:ext cx="3444668" cy="2746906"/>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9" name="TextBox 8">
            <a:extLst>
              <a:ext uri="{FF2B5EF4-FFF2-40B4-BE49-F238E27FC236}">
                <a16:creationId xmlns:a16="http://schemas.microsoft.com/office/drawing/2014/main" id="{C1067AE7-7650-D8A2-0079-CA5FD0A0BDA3}"/>
              </a:ext>
            </a:extLst>
          </p:cNvPr>
          <p:cNvSpPr txBox="1"/>
          <p:nvPr/>
        </p:nvSpPr>
        <p:spPr>
          <a:xfrm>
            <a:off x="5427154" y="1627270"/>
            <a:ext cx="2941957" cy="553998"/>
          </a:xfrm>
          <a:prstGeom prst="rect">
            <a:avLst/>
          </a:prstGeom>
          <a:noFill/>
        </p:spPr>
        <p:txBody>
          <a:bodyPr wrap="square" lIns="0" rIns="0" rtlCol="0" anchor="b">
            <a:spAutoFit/>
          </a:bodyPr>
          <a:lstStyle/>
          <a:p>
            <a:r>
              <a:rPr lang="en-US" sz="3000" b="1" cap="all" noProof="1">
                <a:solidFill>
                  <a:schemeClr val="accent2">
                    <a:lumMod val="75000"/>
                  </a:schemeClr>
                </a:solidFill>
              </a:rPr>
              <a:t>Weaknesses</a:t>
            </a:r>
          </a:p>
        </p:txBody>
      </p:sp>
      <p:sp>
        <p:nvSpPr>
          <p:cNvPr id="10" name="TextBox 9">
            <a:extLst>
              <a:ext uri="{FF2B5EF4-FFF2-40B4-BE49-F238E27FC236}">
                <a16:creationId xmlns:a16="http://schemas.microsoft.com/office/drawing/2014/main" id="{FFD1918C-A987-8D9E-8BE7-0C26AAE7A2DC}"/>
              </a:ext>
            </a:extLst>
          </p:cNvPr>
          <p:cNvSpPr txBox="1"/>
          <p:nvPr/>
        </p:nvSpPr>
        <p:spPr>
          <a:xfrm>
            <a:off x="5427153" y="2189611"/>
            <a:ext cx="2352391" cy="323165"/>
          </a:xfrm>
          <a:prstGeom prst="rect">
            <a:avLst/>
          </a:prstGeom>
          <a:noFill/>
        </p:spPr>
        <p:txBody>
          <a:bodyPr wrap="square" lIns="0">
            <a:spAutoFit/>
          </a:bodyPr>
          <a:lstStyle/>
          <a:p>
            <a:r>
              <a:rPr lang="en-US" sz="1500" dirty="0"/>
              <a:t>Identification and Mitigation</a:t>
            </a:r>
          </a:p>
        </p:txBody>
      </p:sp>
      <p:grpSp>
        <p:nvGrpSpPr>
          <p:cNvPr id="23" name="Group 22">
            <a:extLst>
              <a:ext uri="{FF2B5EF4-FFF2-40B4-BE49-F238E27FC236}">
                <a16:creationId xmlns:a16="http://schemas.microsoft.com/office/drawing/2014/main" id="{B3F80249-54D7-12FF-D18B-BE037D145262}"/>
              </a:ext>
            </a:extLst>
          </p:cNvPr>
          <p:cNvGrpSpPr/>
          <p:nvPr/>
        </p:nvGrpSpPr>
        <p:grpSpPr>
          <a:xfrm>
            <a:off x="607056" y="1300173"/>
            <a:ext cx="3917567" cy="5005737"/>
            <a:chOff x="2182924" y="2949991"/>
            <a:chExt cx="2626394" cy="3355919"/>
          </a:xfrm>
        </p:grpSpPr>
        <p:sp>
          <p:nvSpPr>
            <p:cNvPr id="24" name="Freeform: Shape 23">
              <a:extLst>
                <a:ext uri="{FF2B5EF4-FFF2-40B4-BE49-F238E27FC236}">
                  <a16:creationId xmlns:a16="http://schemas.microsoft.com/office/drawing/2014/main" id="{0913BF48-30FA-3FDC-588A-6F2CE1108B20}"/>
                </a:ext>
              </a:extLst>
            </p:cNvPr>
            <p:cNvSpPr/>
            <p:nvPr/>
          </p:nvSpPr>
          <p:spPr>
            <a:xfrm>
              <a:off x="2184710" y="3530984"/>
              <a:ext cx="1188857" cy="2774926"/>
            </a:xfrm>
            <a:custGeom>
              <a:avLst/>
              <a:gdLst>
                <a:gd name="connsiteX0" fmla="*/ 436895 w 1188857"/>
                <a:gd name="connsiteY0" fmla="*/ 0 h 2774926"/>
                <a:gd name="connsiteX1" fmla="*/ 1185925 w 1188857"/>
                <a:gd name="connsiteY1" fmla="*/ 719847 h 2774926"/>
                <a:gd name="connsiteX2" fmla="*/ 1188857 w 1188857"/>
                <a:gd name="connsiteY2" fmla="*/ 2055700 h 2774926"/>
                <a:gd name="connsiteX3" fmla="*/ 1187279 w 1188857"/>
                <a:gd name="connsiteY3" fmla="*/ 2055700 h 2774926"/>
                <a:gd name="connsiteX4" fmla="*/ 1188857 w 1188857"/>
                <a:gd name="connsiteY4" fmla="*/ 2774926 h 2774926"/>
                <a:gd name="connsiteX5" fmla="*/ 0 w 1188857"/>
                <a:gd name="connsiteY5" fmla="*/ 2774926 h 2774926"/>
                <a:gd name="connsiteX6" fmla="*/ 0 w 1188857"/>
                <a:gd name="connsiteY6" fmla="*/ 2055700 h 2774926"/>
                <a:gd name="connsiteX7" fmla="*/ 0 w 1188857"/>
                <a:gd name="connsiteY7" fmla="*/ 720033 h 2774926"/>
                <a:gd name="connsiteX8" fmla="*/ 0 w 1188857"/>
                <a:gd name="connsiteY8" fmla="*/ 807 h 2774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857" h="2774926">
                  <a:moveTo>
                    <a:pt x="436895" y="0"/>
                  </a:moveTo>
                  <a:lnTo>
                    <a:pt x="1185925" y="719847"/>
                  </a:lnTo>
                  <a:lnTo>
                    <a:pt x="1188857" y="2055700"/>
                  </a:lnTo>
                  <a:lnTo>
                    <a:pt x="1187279" y="2055700"/>
                  </a:lnTo>
                  <a:lnTo>
                    <a:pt x="1188857" y="2774926"/>
                  </a:lnTo>
                  <a:lnTo>
                    <a:pt x="0" y="2774926"/>
                  </a:lnTo>
                  <a:lnTo>
                    <a:pt x="0" y="2055700"/>
                  </a:lnTo>
                  <a:lnTo>
                    <a:pt x="0" y="720033"/>
                  </a:lnTo>
                  <a:lnTo>
                    <a:pt x="0" y="807"/>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Freeform: Shape 24">
              <a:extLst>
                <a:ext uri="{FF2B5EF4-FFF2-40B4-BE49-F238E27FC236}">
                  <a16:creationId xmlns:a16="http://schemas.microsoft.com/office/drawing/2014/main" id="{9001EAE2-B22D-EEF2-4BCD-A6D375EA557E}"/>
                </a:ext>
              </a:extLst>
            </p:cNvPr>
            <p:cNvSpPr/>
            <p:nvPr/>
          </p:nvSpPr>
          <p:spPr>
            <a:xfrm>
              <a:off x="3574916" y="3216259"/>
              <a:ext cx="871837" cy="3089651"/>
            </a:xfrm>
            <a:custGeom>
              <a:avLst/>
              <a:gdLst>
                <a:gd name="connsiteX0" fmla="*/ 0 w 871837"/>
                <a:gd name="connsiteY0" fmla="*/ 0 h 3089651"/>
                <a:gd name="connsiteX1" fmla="*/ 868497 w 871837"/>
                <a:gd name="connsiteY1" fmla="*/ 806985 h 3089651"/>
                <a:gd name="connsiteX2" fmla="*/ 871837 w 871837"/>
                <a:gd name="connsiteY2" fmla="*/ 2370423 h 3089651"/>
                <a:gd name="connsiteX3" fmla="*/ 870301 w 871837"/>
                <a:gd name="connsiteY3" fmla="*/ 2370423 h 3089651"/>
                <a:gd name="connsiteX4" fmla="*/ 871837 w 871837"/>
                <a:gd name="connsiteY4" fmla="*/ 3089651 h 3089651"/>
                <a:gd name="connsiteX5" fmla="*/ 0 w 871837"/>
                <a:gd name="connsiteY5" fmla="*/ 3089651 h 3089651"/>
                <a:gd name="connsiteX6" fmla="*/ 0 w 871837"/>
                <a:gd name="connsiteY6" fmla="*/ 2370423 h 3089651"/>
                <a:gd name="connsiteX7" fmla="*/ 0 w 871837"/>
                <a:gd name="connsiteY7" fmla="*/ 719228 h 308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837" h="3089651">
                  <a:moveTo>
                    <a:pt x="0" y="0"/>
                  </a:moveTo>
                  <a:lnTo>
                    <a:pt x="868497" y="806985"/>
                  </a:lnTo>
                  <a:cubicBezTo>
                    <a:pt x="869610" y="1328131"/>
                    <a:pt x="870724" y="1849277"/>
                    <a:pt x="871837" y="2370423"/>
                  </a:cubicBezTo>
                  <a:lnTo>
                    <a:pt x="870301" y="2370423"/>
                  </a:lnTo>
                  <a:lnTo>
                    <a:pt x="871837" y="3089651"/>
                  </a:lnTo>
                  <a:lnTo>
                    <a:pt x="0" y="3089651"/>
                  </a:lnTo>
                  <a:lnTo>
                    <a:pt x="0" y="2370423"/>
                  </a:lnTo>
                  <a:lnTo>
                    <a:pt x="0" y="719228"/>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6" name="Shape">
              <a:extLst>
                <a:ext uri="{FF2B5EF4-FFF2-40B4-BE49-F238E27FC236}">
                  <a16:creationId xmlns:a16="http://schemas.microsoft.com/office/drawing/2014/main" id="{3ED07B0C-EA29-C9EC-4BF3-EF6033295EE9}"/>
                </a:ext>
              </a:extLst>
            </p:cNvPr>
            <p:cNvSpPr/>
            <p:nvPr/>
          </p:nvSpPr>
          <p:spPr>
            <a:xfrm>
              <a:off x="4292267" y="3095748"/>
              <a:ext cx="366805" cy="2490935"/>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27" name="Shape">
              <a:extLst>
                <a:ext uri="{FF2B5EF4-FFF2-40B4-BE49-F238E27FC236}">
                  <a16:creationId xmlns:a16="http://schemas.microsoft.com/office/drawing/2014/main" id="{B62B3236-4E30-E7A8-F3B6-35A4DB62B6DE}"/>
                </a:ext>
              </a:extLst>
            </p:cNvPr>
            <p:cNvSpPr/>
            <p:nvPr/>
          </p:nvSpPr>
          <p:spPr>
            <a:xfrm>
              <a:off x="3299369" y="3323157"/>
              <a:ext cx="871837" cy="2263526"/>
            </a:xfrm>
            <a:custGeom>
              <a:avLst/>
              <a:gdLst>
                <a:gd name="connsiteX0" fmla="*/ 0 w 1162450"/>
                <a:gd name="connsiteY0" fmla="*/ 0 h 3011448"/>
                <a:gd name="connsiteX1" fmla="*/ 1162450 w 1162450"/>
                <a:gd name="connsiteY1" fmla="*/ 0 h 3011448"/>
                <a:gd name="connsiteX2" fmla="*/ 1162450 w 1162450"/>
                <a:gd name="connsiteY2" fmla="*/ 3011448 h 3011448"/>
                <a:gd name="connsiteX3" fmla="*/ 0 w 1162450"/>
                <a:gd name="connsiteY3" fmla="*/ 3011448 h 3011448"/>
                <a:gd name="connsiteX4" fmla="*/ 0 w 1162450"/>
                <a:gd name="connsiteY4" fmla="*/ 0 h 3011448"/>
                <a:gd name="connsiteX0" fmla="*/ 0 w 1162450"/>
                <a:gd name="connsiteY0" fmla="*/ 6586 h 3018034"/>
                <a:gd name="connsiteX1" fmla="*/ 268092 w 1162450"/>
                <a:gd name="connsiteY1" fmla="*/ 0 h 3018034"/>
                <a:gd name="connsiteX2" fmla="*/ 1162450 w 1162450"/>
                <a:gd name="connsiteY2" fmla="*/ 6586 h 3018034"/>
                <a:gd name="connsiteX3" fmla="*/ 1162450 w 1162450"/>
                <a:gd name="connsiteY3" fmla="*/ 3018034 h 3018034"/>
                <a:gd name="connsiteX4" fmla="*/ 0 w 1162450"/>
                <a:gd name="connsiteY4" fmla="*/ 3018034 h 3018034"/>
                <a:gd name="connsiteX5" fmla="*/ 0 w 1162450"/>
                <a:gd name="connsiteY5" fmla="*/ 6586 h 3018034"/>
                <a:gd name="connsiteX0" fmla="*/ 0 w 1162450"/>
                <a:gd name="connsiteY0" fmla="*/ 6586 h 3018034"/>
                <a:gd name="connsiteX1" fmla="*/ 268092 w 1162450"/>
                <a:gd name="connsiteY1" fmla="*/ 0 h 3018034"/>
                <a:gd name="connsiteX2" fmla="*/ 1162450 w 1162450"/>
                <a:gd name="connsiteY2" fmla="*/ 6586 h 3018034"/>
                <a:gd name="connsiteX3" fmla="*/ 1157092 w 1162450"/>
                <a:gd name="connsiteY3" fmla="*/ 704850 h 3018034"/>
                <a:gd name="connsiteX4" fmla="*/ 1162450 w 1162450"/>
                <a:gd name="connsiteY4" fmla="*/ 3018034 h 3018034"/>
                <a:gd name="connsiteX5" fmla="*/ 0 w 1162450"/>
                <a:gd name="connsiteY5" fmla="*/ 3018034 h 3018034"/>
                <a:gd name="connsiteX6" fmla="*/ 0 w 1162450"/>
                <a:gd name="connsiteY6" fmla="*/ 6586 h 3018034"/>
                <a:gd name="connsiteX0" fmla="*/ 0 w 1162450"/>
                <a:gd name="connsiteY0" fmla="*/ 6586 h 3018034"/>
                <a:gd name="connsiteX1" fmla="*/ 268092 w 1162450"/>
                <a:gd name="connsiteY1" fmla="*/ 0 h 3018034"/>
                <a:gd name="connsiteX2" fmla="*/ 1157092 w 1162450"/>
                <a:gd name="connsiteY2" fmla="*/ 704850 h 3018034"/>
                <a:gd name="connsiteX3" fmla="*/ 1162450 w 1162450"/>
                <a:gd name="connsiteY3" fmla="*/ 3018034 h 3018034"/>
                <a:gd name="connsiteX4" fmla="*/ 0 w 1162450"/>
                <a:gd name="connsiteY4" fmla="*/ 3018034 h 3018034"/>
                <a:gd name="connsiteX5" fmla="*/ 0 w 1162450"/>
                <a:gd name="connsiteY5" fmla="*/ 6586 h 301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2450" h="3018034">
                  <a:moveTo>
                    <a:pt x="0" y="6586"/>
                  </a:moveTo>
                  <a:lnTo>
                    <a:pt x="268092" y="0"/>
                  </a:lnTo>
                  <a:lnTo>
                    <a:pt x="1157092" y="704850"/>
                  </a:lnTo>
                  <a:lnTo>
                    <a:pt x="1162450" y="3018034"/>
                  </a:lnTo>
                  <a:lnTo>
                    <a:pt x="0" y="3018034"/>
                  </a:lnTo>
                  <a:lnTo>
                    <a:pt x="0" y="6586"/>
                  </a:lnTo>
                  <a:close/>
                </a:path>
              </a:pathLst>
            </a:cu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28" name="Freeform: Shape 27">
              <a:extLst>
                <a:ext uri="{FF2B5EF4-FFF2-40B4-BE49-F238E27FC236}">
                  <a16:creationId xmlns:a16="http://schemas.microsoft.com/office/drawing/2014/main" id="{62B263B0-3372-931A-4803-52CB9F2E4DE4}"/>
                </a:ext>
              </a:extLst>
            </p:cNvPr>
            <p:cNvSpPr/>
            <p:nvPr/>
          </p:nvSpPr>
          <p:spPr>
            <a:xfrm>
              <a:off x="4442513" y="4149483"/>
              <a:ext cx="366805" cy="2156427"/>
            </a:xfrm>
            <a:custGeom>
              <a:avLst/>
              <a:gdLst>
                <a:gd name="connsiteX0" fmla="*/ 0 w 366805"/>
                <a:gd name="connsiteY0" fmla="*/ 0 h 2156427"/>
                <a:gd name="connsiteX1" fmla="*/ 366805 w 366805"/>
                <a:gd name="connsiteY1" fmla="*/ 0 h 2156427"/>
                <a:gd name="connsiteX2" fmla="*/ 366805 w 366805"/>
                <a:gd name="connsiteY2" fmla="*/ 719227 h 2156427"/>
                <a:gd name="connsiteX3" fmla="*/ 366805 w 366805"/>
                <a:gd name="connsiteY3" fmla="*/ 1437200 h 2156427"/>
                <a:gd name="connsiteX4" fmla="*/ 366805 w 366805"/>
                <a:gd name="connsiteY4" fmla="*/ 2156427 h 2156427"/>
                <a:gd name="connsiteX5" fmla="*/ 0 w 366805"/>
                <a:gd name="connsiteY5" fmla="*/ 2156427 h 2156427"/>
                <a:gd name="connsiteX6" fmla="*/ 0 w 366805"/>
                <a:gd name="connsiteY6" fmla="*/ 1437200 h 2156427"/>
                <a:gd name="connsiteX7" fmla="*/ 0 w 366805"/>
                <a:gd name="connsiteY7" fmla="*/ 719227 h 215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805" h="2156427">
                  <a:moveTo>
                    <a:pt x="0" y="0"/>
                  </a:moveTo>
                  <a:lnTo>
                    <a:pt x="366805" y="0"/>
                  </a:lnTo>
                  <a:lnTo>
                    <a:pt x="366805" y="719227"/>
                  </a:lnTo>
                  <a:lnTo>
                    <a:pt x="366805" y="1437200"/>
                  </a:lnTo>
                  <a:lnTo>
                    <a:pt x="366805" y="2156427"/>
                  </a:lnTo>
                  <a:lnTo>
                    <a:pt x="0" y="2156427"/>
                  </a:lnTo>
                  <a:lnTo>
                    <a:pt x="0" y="1437200"/>
                  </a:lnTo>
                  <a:lnTo>
                    <a:pt x="0" y="719227"/>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9" name="Freeform: Shape 28">
              <a:extLst>
                <a:ext uri="{FF2B5EF4-FFF2-40B4-BE49-F238E27FC236}">
                  <a16:creationId xmlns:a16="http://schemas.microsoft.com/office/drawing/2014/main" id="{CFA37F17-5289-B367-69CC-352623FF670C}"/>
                </a:ext>
              </a:extLst>
            </p:cNvPr>
            <p:cNvSpPr/>
            <p:nvPr/>
          </p:nvSpPr>
          <p:spPr>
            <a:xfrm>
              <a:off x="3351177" y="4399975"/>
              <a:ext cx="366805" cy="1905935"/>
            </a:xfrm>
            <a:custGeom>
              <a:avLst/>
              <a:gdLst>
                <a:gd name="connsiteX0" fmla="*/ 0 w 366805"/>
                <a:gd name="connsiteY0" fmla="*/ 0 h 1905935"/>
                <a:gd name="connsiteX1" fmla="*/ 366805 w 366805"/>
                <a:gd name="connsiteY1" fmla="*/ 0 h 1905935"/>
                <a:gd name="connsiteX2" fmla="*/ 366805 w 366805"/>
                <a:gd name="connsiteY2" fmla="*/ 588220 h 1905935"/>
                <a:gd name="connsiteX3" fmla="*/ 366805 w 366805"/>
                <a:gd name="connsiteY3" fmla="*/ 1186708 h 1905935"/>
                <a:gd name="connsiteX4" fmla="*/ 366805 w 366805"/>
                <a:gd name="connsiteY4" fmla="*/ 1905935 h 1905935"/>
                <a:gd name="connsiteX5" fmla="*/ 0 w 366805"/>
                <a:gd name="connsiteY5" fmla="*/ 1905935 h 1905935"/>
                <a:gd name="connsiteX6" fmla="*/ 0 w 366805"/>
                <a:gd name="connsiteY6" fmla="*/ 1186708 h 1905935"/>
                <a:gd name="connsiteX7" fmla="*/ 0 w 366805"/>
                <a:gd name="connsiteY7" fmla="*/ 588220 h 190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6805" h="1905935">
                  <a:moveTo>
                    <a:pt x="0" y="0"/>
                  </a:moveTo>
                  <a:lnTo>
                    <a:pt x="366805" y="0"/>
                  </a:lnTo>
                  <a:lnTo>
                    <a:pt x="366805" y="588220"/>
                  </a:lnTo>
                  <a:lnTo>
                    <a:pt x="366805" y="1186708"/>
                  </a:lnTo>
                  <a:lnTo>
                    <a:pt x="366805" y="1905935"/>
                  </a:lnTo>
                  <a:lnTo>
                    <a:pt x="0" y="1905935"/>
                  </a:lnTo>
                  <a:lnTo>
                    <a:pt x="0" y="1186708"/>
                  </a:lnTo>
                  <a:lnTo>
                    <a:pt x="0" y="588220"/>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30" name="Shape">
              <a:extLst>
                <a:ext uri="{FF2B5EF4-FFF2-40B4-BE49-F238E27FC236}">
                  <a16:creationId xmlns:a16="http://schemas.microsoft.com/office/drawing/2014/main" id="{BCD6542F-8C07-4ED5-EED6-FB7810BD232C}"/>
                </a:ext>
              </a:extLst>
            </p:cNvPr>
            <p:cNvSpPr/>
            <p:nvPr/>
          </p:nvSpPr>
          <p:spPr>
            <a:xfrm>
              <a:off x="2182924" y="2949991"/>
              <a:ext cx="2623972" cy="1532643"/>
            </a:xfrm>
            <a:custGeom>
              <a:avLst/>
              <a:gdLst/>
              <a:ahLst/>
              <a:cxnLst>
                <a:cxn ang="0">
                  <a:pos x="wd2" y="hd2"/>
                </a:cxn>
                <a:cxn ang="5400000">
                  <a:pos x="wd2" y="hd2"/>
                </a:cxn>
                <a:cxn ang="10800000">
                  <a:pos x="wd2" y="hd2"/>
                </a:cxn>
                <a:cxn ang="16200000">
                  <a:pos x="wd2" y="hd2"/>
                </a:cxn>
              </a:cxnLst>
              <a:rect l="0" t="0" r="r" b="b"/>
              <a:pathLst>
                <a:path w="21600" h="21600" extrusionOk="0">
                  <a:moveTo>
                    <a:pt x="20767" y="0"/>
                  </a:moveTo>
                  <a:lnTo>
                    <a:pt x="21600" y="16892"/>
                  </a:lnTo>
                  <a:lnTo>
                    <a:pt x="18605" y="18070"/>
                  </a:lnTo>
                  <a:lnTo>
                    <a:pt x="12679" y="9733"/>
                  </a:lnTo>
                  <a:cubicBezTo>
                    <a:pt x="12577" y="9609"/>
                    <a:pt x="12472" y="9464"/>
                    <a:pt x="12365" y="9306"/>
                  </a:cubicBezTo>
                  <a:cubicBezTo>
                    <a:pt x="12257" y="9148"/>
                    <a:pt x="12148" y="8982"/>
                    <a:pt x="12035" y="8802"/>
                  </a:cubicBezTo>
                  <a:cubicBezTo>
                    <a:pt x="12058" y="9016"/>
                    <a:pt x="12075" y="9216"/>
                    <a:pt x="12090" y="9413"/>
                  </a:cubicBezTo>
                  <a:cubicBezTo>
                    <a:pt x="12105" y="9609"/>
                    <a:pt x="12113" y="9788"/>
                    <a:pt x="12110" y="9955"/>
                  </a:cubicBezTo>
                  <a:lnTo>
                    <a:pt x="12636" y="20422"/>
                  </a:lnTo>
                  <a:lnTo>
                    <a:pt x="9642" y="21600"/>
                  </a:lnTo>
                  <a:lnTo>
                    <a:pt x="0" y="8179"/>
                  </a:lnTo>
                  <a:lnTo>
                    <a:pt x="2780" y="7086"/>
                  </a:lnTo>
                  <a:cubicBezTo>
                    <a:pt x="3067" y="6975"/>
                    <a:pt x="3331" y="6950"/>
                    <a:pt x="3570" y="7009"/>
                  </a:cubicBezTo>
                  <a:cubicBezTo>
                    <a:pt x="3810" y="7073"/>
                    <a:pt x="3999" y="7206"/>
                    <a:pt x="4139" y="7411"/>
                  </a:cubicBezTo>
                  <a:lnTo>
                    <a:pt x="8829" y="14548"/>
                  </a:lnTo>
                  <a:cubicBezTo>
                    <a:pt x="8974" y="14774"/>
                    <a:pt x="9126" y="15022"/>
                    <a:pt x="9288" y="15295"/>
                  </a:cubicBezTo>
                  <a:cubicBezTo>
                    <a:pt x="9447" y="15568"/>
                    <a:pt x="9614" y="15850"/>
                    <a:pt x="9781" y="16145"/>
                  </a:cubicBezTo>
                  <a:cubicBezTo>
                    <a:pt x="9674" y="15444"/>
                    <a:pt x="9617" y="14813"/>
                    <a:pt x="9612" y="14236"/>
                  </a:cubicBezTo>
                  <a:lnTo>
                    <a:pt x="9191" y="5421"/>
                  </a:lnTo>
                  <a:cubicBezTo>
                    <a:pt x="9183" y="5204"/>
                    <a:pt x="9248" y="4977"/>
                    <a:pt x="9385" y="4747"/>
                  </a:cubicBezTo>
                  <a:cubicBezTo>
                    <a:pt x="9525" y="4516"/>
                    <a:pt x="9729" y="4346"/>
                    <a:pt x="10003" y="4239"/>
                  </a:cubicBezTo>
                  <a:lnTo>
                    <a:pt x="10981" y="3855"/>
                  </a:lnTo>
                  <a:cubicBezTo>
                    <a:pt x="11267" y="3744"/>
                    <a:pt x="11524" y="3722"/>
                    <a:pt x="11749" y="3795"/>
                  </a:cubicBezTo>
                  <a:cubicBezTo>
                    <a:pt x="11973" y="3867"/>
                    <a:pt x="12170" y="3996"/>
                    <a:pt x="12340" y="4183"/>
                  </a:cubicBezTo>
                  <a:lnTo>
                    <a:pt x="17361" y="11188"/>
                  </a:lnTo>
                  <a:cubicBezTo>
                    <a:pt x="17698" y="11607"/>
                    <a:pt x="18032" y="12102"/>
                    <a:pt x="18364" y="12674"/>
                  </a:cubicBezTo>
                  <a:cubicBezTo>
                    <a:pt x="18309" y="12341"/>
                    <a:pt x="18261" y="12025"/>
                    <a:pt x="18221" y="11731"/>
                  </a:cubicBezTo>
                  <a:cubicBezTo>
                    <a:pt x="18182" y="11436"/>
                    <a:pt x="18149" y="11154"/>
                    <a:pt x="18124" y="10890"/>
                  </a:cubicBezTo>
                  <a:lnTo>
                    <a:pt x="17349" y="2211"/>
                  </a:lnTo>
                  <a:cubicBezTo>
                    <a:pt x="17331" y="1989"/>
                    <a:pt x="17394" y="1763"/>
                    <a:pt x="17538" y="1532"/>
                  </a:cubicBezTo>
                  <a:cubicBezTo>
                    <a:pt x="17680" y="1302"/>
                    <a:pt x="17890" y="1135"/>
                    <a:pt x="18164" y="1024"/>
                  </a:cubicBezTo>
                  <a:lnTo>
                    <a:pt x="20767" y="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819361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a:t>
            </a:r>
            <a:r>
              <a:rPr lang="en-US" sz="3400" dirty="0"/>
              <a:t>Slide Template</a:t>
            </a:r>
          </a:p>
        </p:txBody>
      </p:sp>
      <p:sp>
        <p:nvSpPr>
          <p:cNvPr id="6" name="Rectangle 5">
            <a:extLst>
              <a:ext uri="{FF2B5EF4-FFF2-40B4-BE49-F238E27FC236}">
                <a16:creationId xmlns:a16="http://schemas.microsoft.com/office/drawing/2014/main" id="{A21D55EB-930A-C538-9B9C-F35D3DDF759A}"/>
              </a:ext>
            </a:extLst>
          </p:cNvPr>
          <p:cNvSpPr/>
          <p:nvPr/>
        </p:nvSpPr>
        <p:spPr>
          <a:xfrm>
            <a:off x="4572000" y="2582811"/>
            <a:ext cx="4572000" cy="3003872"/>
          </a:xfrm>
          <a:prstGeom prst="rect">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a:extLst>
              <a:ext uri="{FF2B5EF4-FFF2-40B4-BE49-F238E27FC236}">
                <a16:creationId xmlns:a16="http://schemas.microsoft.com/office/drawing/2014/main" id="{F91EA11E-19A9-C287-8E51-240F64F52B64}"/>
              </a:ext>
            </a:extLst>
          </p:cNvPr>
          <p:cNvSpPr txBox="1"/>
          <p:nvPr/>
        </p:nvSpPr>
        <p:spPr>
          <a:xfrm>
            <a:off x="4981319" y="2722836"/>
            <a:ext cx="3753364" cy="2746906"/>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9" name="TextBox 8">
            <a:extLst>
              <a:ext uri="{FF2B5EF4-FFF2-40B4-BE49-F238E27FC236}">
                <a16:creationId xmlns:a16="http://schemas.microsoft.com/office/drawing/2014/main" id="{A2317269-5710-2B3C-96BC-77D90099448B}"/>
              </a:ext>
            </a:extLst>
          </p:cNvPr>
          <p:cNvSpPr txBox="1"/>
          <p:nvPr/>
        </p:nvSpPr>
        <p:spPr>
          <a:xfrm>
            <a:off x="4981320" y="1627270"/>
            <a:ext cx="2941957" cy="553998"/>
          </a:xfrm>
          <a:prstGeom prst="rect">
            <a:avLst/>
          </a:prstGeom>
          <a:noFill/>
        </p:spPr>
        <p:txBody>
          <a:bodyPr wrap="square" lIns="0" rIns="0" rtlCol="0" anchor="b">
            <a:spAutoFit/>
          </a:bodyPr>
          <a:lstStyle/>
          <a:p>
            <a:r>
              <a:rPr lang="en-US" sz="3000" b="1" cap="all" noProof="1">
                <a:solidFill>
                  <a:schemeClr val="tx2">
                    <a:lumMod val="75000"/>
                    <a:lumOff val="25000"/>
                  </a:schemeClr>
                </a:solidFill>
              </a:rPr>
              <a:t>Opportunities</a:t>
            </a:r>
          </a:p>
        </p:txBody>
      </p:sp>
      <p:sp>
        <p:nvSpPr>
          <p:cNvPr id="10" name="TextBox 9">
            <a:extLst>
              <a:ext uri="{FF2B5EF4-FFF2-40B4-BE49-F238E27FC236}">
                <a16:creationId xmlns:a16="http://schemas.microsoft.com/office/drawing/2014/main" id="{4E1046C8-3008-0E29-F3DD-BCA65635DC7D}"/>
              </a:ext>
            </a:extLst>
          </p:cNvPr>
          <p:cNvSpPr txBox="1"/>
          <p:nvPr/>
        </p:nvSpPr>
        <p:spPr>
          <a:xfrm>
            <a:off x="4981319" y="2189611"/>
            <a:ext cx="3716846" cy="323165"/>
          </a:xfrm>
          <a:prstGeom prst="rect">
            <a:avLst/>
          </a:prstGeom>
          <a:noFill/>
        </p:spPr>
        <p:txBody>
          <a:bodyPr wrap="square" lIns="0">
            <a:spAutoFit/>
          </a:bodyPr>
          <a:lstStyle/>
          <a:p>
            <a:r>
              <a:rPr lang="en-US" sz="1500" dirty="0"/>
              <a:t>Exploration and Exploitation</a:t>
            </a:r>
          </a:p>
        </p:txBody>
      </p:sp>
      <p:grpSp>
        <p:nvGrpSpPr>
          <p:cNvPr id="19" name="Group 18">
            <a:extLst>
              <a:ext uri="{FF2B5EF4-FFF2-40B4-BE49-F238E27FC236}">
                <a16:creationId xmlns:a16="http://schemas.microsoft.com/office/drawing/2014/main" id="{E23138E5-363C-D628-B833-B8755652780F}"/>
              </a:ext>
            </a:extLst>
          </p:cNvPr>
          <p:cNvGrpSpPr/>
          <p:nvPr/>
        </p:nvGrpSpPr>
        <p:grpSpPr>
          <a:xfrm>
            <a:off x="633979" y="1208863"/>
            <a:ext cx="3270381" cy="5097048"/>
            <a:chOff x="4987721" y="3298321"/>
            <a:chExt cx="1929737" cy="3007589"/>
          </a:xfrm>
        </p:grpSpPr>
        <p:sp>
          <p:nvSpPr>
            <p:cNvPr id="20" name="Shape">
              <a:extLst>
                <a:ext uri="{FF2B5EF4-FFF2-40B4-BE49-F238E27FC236}">
                  <a16:creationId xmlns:a16="http://schemas.microsoft.com/office/drawing/2014/main" id="{DFEB3FDD-2C7D-BC7A-4411-13F384050E40}"/>
                </a:ext>
              </a:extLst>
            </p:cNvPr>
            <p:cNvSpPr/>
            <p:nvPr/>
          </p:nvSpPr>
          <p:spPr>
            <a:xfrm>
              <a:off x="6493104" y="3931369"/>
              <a:ext cx="1514" cy="444346"/>
            </a:xfrm>
            <a:custGeom>
              <a:avLst/>
              <a:gdLst/>
              <a:ahLst/>
              <a:cxnLst>
                <a:cxn ang="0">
                  <a:pos x="wd2" y="hd2"/>
                </a:cxn>
                <a:cxn ang="5400000">
                  <a:pos x="wd2" y="hd2"/>
                </a:cxn>
                <a:cxn ang="10800000">
                  <a:pos x="wd2" y="hd2"/>
                </a:cxn>
                <a:cxn ang="16200000">
                  <a:pos x="wd2" y="hd2"/>
                </a:cxn>
              </a:cxnLst>
              <a:rect l="0" t="0" r="r" b="b"/>
              <a:pathLst>
                <a:path w="21600" h="21600" extrusionOk="0">
                  <a:moveTo>
                    <a:pt x="21600" y="21585"/>
                  </a:moveTo>
                  <a:lnTo>
                    <a:pt x="8648" y="721"/>
                  </a:lnTo>
                  <a:cubicBezTo>
                    <a:pt x="8648" y="486"/>
                    <a:pt x="4324" y="236"/>
                    <a:pt x="0" y="0"/>
                  </a:cubicBezTo>
                  <a:lnTo>
                    <a:pt x="12952" y="21600"/>
                  </a:lnTo>
                  <a:cubicBezTo>
                    <a:pt x="17276" y="21585"/>
                    <a:pt x="21600" y="21585"/>
                    <a:pt x="21600" y="21585"/>
                  </a:cubicBez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4AA0330F-290F-9E69-B043-094A09BC9E42}"/>
                </a:ext>
              </a:extLst>
            </p:cNvPr>
            <p:cNvSpPr/>
            <p:nvPr/>
          </p:nvSpPr>
          <p:spPr>
            <a:xfrm>
              <a:off x="6493104" y="3931369"/>
              <a:ext cx="908" cy="44404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600"/>
                  </a:lnTo>
                  <a:lnTo>
                    <a:pt x="0" y="0"/>
                  </a:lnTo>
                  <a:lnTo>
                    <a:pt x="0" y="0"/>
                  </a:ln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22" name="Shape">
              <a:extLst>
                <a:ext uri="{FF2B5EF4-FFF2-40B4-BE49-F238E27FC236}">
                  <a16:creationId xmlns:a16="http://schemas.microsoft.com/office/drawing/2014/main" id="{BCDC3D9E-3890-9187-B643-380DAA4B8C61}"/>
                </a:ext>
              </a:extLst>
            </p:cNvPr>
            <p:cNvSpPr/>
            <p:nvPr/>
          </p:nvSpPr>
          <p:spPr>
            <a:xfrm>
              <a:off x="5368788" y="3467226"/>
              <a:ext cx="1184279" cy="857249"/>
            </a:xfrm>
            <a:prstGeom prst="rect">
              <a:avLst/>
            </a:prstGeom>
            <a:solidFill>
              <a:srgbClr val="232323"/>
            </a:solidFill>
            <a:ln w="12700">
              <a:miter lim="400000"/>
            </a:ln>
          </p:spPr>
          <p:txBody>
            <a:bodyPr lIns="28575" tIns="28575" rIns="28575" bIns="28575" anchor="ctr"/>
            <a:lstStyle/>
            <a:p>
              <a:pPr>
                <a:defRPr sz="3000">
                  <a:solidFill>
                    <a:srgbClr val="FFFFFF"/>
                  </a:solidFill>
                </a:defRPr>
              </a:pPr>
              <a:endParaRPr sz="2250"/>
            </a:p>
          </p:txBody>
        </p:sp>
        <p:sp>
          <p:nvSpPr>
            <p:cNvPr id="23" name="Freeform: Shape 22">
              <a:extLst>
                <a:ext uri="{FF2B5EF4-FFF2-40B4-BE49-F238E27FC236}">
                  <a16:creationId xmlns:a16="http://schemas.microsoft.com/office/drawing/2014/main" id="{3E5F1A22-972E-E082-1289-AF0FD9A9B578}"/>
                </a:ext>
              </a:extLst>
            </p:cNvPr>
            <p:cNvSpPr/>
            <p:nvPr/>
          </p:nvSpPr>
          <p:spPr>
            <a:xfrm>
              <a:off x="4989347" y="3873228"/>
              <a:ext cx="1928111" cy="2432682"/>
            </a:xfrm>
            <a:custGeom>
              <a:avLst/>
              <a:gdLst>
                <a:gd name="connsiteX0" fmla="*/ 205787 w 1928111"/>
                <a:gd name="connsiteY0" fmla="*/ 0 h 2432682"/>
                <a:gd name="connsiteX1" fmla="*/ 998743 w 1928111"/>
                <a:gd name="connsiteY1" fmla="*/ 561975 h 2432682"/>
                <a:gd name="connsiteX2" fmla="*/ 1696449 w 1928111"/>
                <a:gd name="connsiteY2" fmla="*/ 2381 h 2432682"/>
                <a:gd name="connsiteX3" fmla="*/ 1928111 w 1928111"/>
                <a:gd name="connsiteY3" fmla="*/ 3182 h 2432682"/>
                <a:gd name="connsiteX4" fmla="*/ 1928111 w 1928111"/>
                <a:gd name="connsiteY4" fmla="*/ 722408 h 2432682"/>
                <a:gd name="connsiteX5" fmla="*/ 1928111 w 1928111"/>
                <a:gd name="connsiteY5" fmla="*/ 1713456 h 2432682"/>
                <a:gd name="connsiteX6" fmla="*/ 1928111 w 1928111"/>
                <a:gd name="connsiteY6" fmla="*/ 2432682 h 2432682"/>
                <a:gd name="connsiteX7" fmla="*/ 0 w 1928111"/>
                <a:gd name="connsiteY7" fmla="*/ 2432682 h 2432682"/>
                <a:gd name="connsiteX8" fmla="*/ 0 w 1928111"/>
                <a:gd name="connsiteY8" fmla="*/ 1713456 h 2432682"/>
                <a:gd name="connsiteX9" fmla="*/ 0 w 1928111"/>
                <a:gd name="connsiteY9" fmla="*/ 722408 h 2432682"/>
                <a:gd name="connsiteX10" fmla="*/ 0 w 1928111"/>
                <a:gd name="connsiteY10" fmla="*/ 3182 h 243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28111" h="2432682">
                  <a:moveTo>
                    <a:pt x="205787" y="0"/>
                  </a:moveTo>
                  <a:cubicBezTo>
                    <a:pt x="470105" y="187325"/>
                    <a:pt x="362949" y="429419"/>
                    <a:pt x="998743" y="561975"/>
                  </a:cubicBezTo>
                  <a:cubicBezTo>
                    <a:pt x="1748043" y="332582"/>
                    <a:pt x="1463880" y="188912"/>
                    <a:pt x="1696449" y="2381"/>
                  </a:cubicBezTo>
                  <a:lnTo>
                    <a:pt x="1928111" y="3182"/>
                  </a:lnTo>
                  <a:lnTo>
                    <a:pt x="1928111" y="722408"/>
                  </a:lnTo>
                  <a:lnTo>
                    <a:pt x="1928111" y="1713456"/>
                  </a:lnTo>
                  <a:lnTo>
                    <a:pt x="1928111" y="2432682"/>
                  </a:lnTo>
                  <a:lnTo>
                    <a:pt x="0" y="2432682"/>
                  </a:lnTo>
                  <a:lnTo>
                    <a:pt x="0" y="1713456"/>
                  </a:lnTo>
                  <a:lnTo>
                    <a:pt x="0" y="722408"/>
                  </a:lnTo>
                  <a:lnTo>
                    <a:pt x="0" y="3182"/>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4" name="Shape">
              <a:extLst>
                <a:ext uri="{FF2B5EF4-FFF2-40B4-BE49-F238E27FC236}">
                  <a16:creationId xmlns:a16="http://schemas.microsoft.com/office/drawing/2014/main" id="{173E5341-AFE6-B3F3-B9CB-2419E3C37DAE}"/>
                </a:ext>
              </a:extLst>
            </p:cNvPr>
            <p:cNvSpPr/>
            <p:nvPr/>
          </p:nvSpPr>
          <p:spPr>
            <a:xfrm>
              <a:off x="4987721" y="3298321"/>
              <a:ext cx="1928112" cy="1184676"/>
            </a:xfrm>
            <a:custGeom>
              <a:avLst/>
              <a:gdLst/>
              <a:ahLst/>
              <a:cxnLst>
                <a:cxn ang="0">
                  <a:pos x="wd2" y="hd2"/>
                </a:cxn>
                <a:cxn ang="5400000">
                  <a:pos x="wd2" y="hd2"/>
                </a:cxn>
                <a:cxn ang="10800000">
                  <a:pos x="wd2" y="hd2"/>
                </a:cxn>
                <a:cxn ang="16200000">
                  <a:pos x="wd2" y="hd2"/>
                </a:cxn>
              </a:cxnLst>
              <a:rect l="0" t="0" r="r" b="b"/>
              <a:pathLst>
                <a:path w="21528" h="21513" extrusionOk="0">
                  <a:moveTo>
                    <a:pt x="18662" y="3335"/>
                  </a:moveTo>
                  <a:cubicBezTo>
                    <a:pt x="19586" y="4369"/>
                    <a:pt x="20303" y="5590"/>
                    <a:pt x="20813" y="6992"/>
                  </a:cubicBezTo>
                  <a:cubicBezTo>
                    <a:pt x="21327" y="8406"/>
                    <a:pt x="21564" y="9809"/>
                    <a:pt x="21523" y="11206"/>
                  </a:cubicBezTo>
                  <a:cubicBezTo>
                    <a:pt x="21483" y="12603"/>
                    <a:pt x="21189" y="13912"/>
                    <a:pt x="20637" y="15139"/>
                  </a:cubicBezTo>
                  <a:cubicBezTo>
                    <a:pt x="20086" y="16365"/>
                    <a:pt x="19288" y="17465"/>
                    <a:pt x="18240" y="18433"/>
                  </a:cubicBezTo>
                  <a:cubicBezTo>
                    <a:pt x="17191" y="19407"/>
                    <a:pt x="15913" y="20171"/>
                    <a:pt x="14408" y="20732"/>
                  </a:cubicBezTo>
                  <a:cubicBezTo>
                    <a:pt x="12903" y="21293"/>
                    <a:pt x="11439" y="21552"/>
                    <a:pt x="10015" y="21508"/>
                  </a:cubicBezTo>
                  <a:cubicBezTo>
                    <a:pt x="8591" y="21464"/>
                    <a:pt x="7276" y="21156"/>
                    <a:pt x="6068" y="20584"/>
                  </a:cubicBezTo>
                  <a:cubicBezTo>
                    <a:pt x="4861" y="20017"/>
                    <a:pt x="3796" y="19214"/>
                    <a:pt x="2872" y="18180"/>
                  </a:cubicBezTo>
                  <a:cubicBezTo>
                    <a:pt x="1949" y="17146"/>
                    <a:pt x="1229" y="15920"/>
                    <a:pt x="715" y="14512"/>
                  </a:cubicBezTo>
                  <a:cubicBezTo>
                    <a:pt x="201" y="13098"/>
                    <a:pt x="-36" y="11695"/>
                    <a:pt x="5" y="10298"/>
                  </a:cubicBezTo>
                  <a:cubicBezTo>
                    <a:pt x="45" y="8901"/>
                    <a:pt x="343" y="7592"/>
                    <a:pt x="897" y="6371"/>
                  </a:cubicBezTo>
                  <a:cubicBezTo>
                    <a:pt x="1452" y="5150"/>
                    <a:pt x="2257" y="4050"/>
                    <a:pt x="3312" y="3076"/>
                  </a:cubicBezTo>
                  <a:cubicBezTo>
                    <a:pt x="4367" y="2103"/>
                    <a:pt x="5646" y="1333"/>
                    <a:pt x="7150" y="772"/>
                  </a:cubicBezTo>
                  <a:cubicBezTo>
                    <a:pt x="8655" y="211"/>
                    <a:pt x="10116" y="-48"/>
                    <a:pt x="11540" y="7"/>
                  </a:cubicBezTo>
                  <a:cubicBezTo>
                    <a:pt x="12961" y="57"/>
                    <a:pt x="14273" y="370"/>
                    <a:pt x="15473" y="931"/>
                  </a:cubicBezTo>
                  <a:cubicBezTo>
                    <a:pt x="16677" y="1498"/>
                    <a:pt x="17739" y="2295"/>
                    <a:pt x="18662" y="3335"/>
                  </a:cubicBezTo>
                  <a:close/>
                  <a:moveTo>
                    <a:pt x="16806" y="11470"/>
                  </a:moveTo>
                  <a:cubicBezTo>
                    <a:pt x="16772" y="10606"/>
                    <a:pt x="16579" y="9682"/>
                    <a:pt x="16224" y="8709"/>
                  </a:cubicBezTo>
                  <a:cubicBezTo>
                    <a:pt x="15872" y="7746"/>
                    <a:pt x="15433" y="6921"/>
                    <a:pt x="14905" y="6239"/>
                  </a:cubicBezTo>
                  <a:cubicBezTo>
                    <a:pt x="14378" y="5557"/>
                    <a:pt x="13782" y="5040"/>
                    <a:pt x="13123" y="4677"/>
                  </a:cubicBezTo>
                  <a:cubicBezTo>
                    <a:pt x="12463" y="4314"/>
                    <a:pt x="11746" y="4116"/>
                    <a:pt x="10969" y="4083"/>
                  </a:cubicBezTo>
                  <a:cubicBezTo>
                    <a:pt x="10191" y="4050"/>
                    <a:pt x="9376" y="4193"/>
                    <a:pt x="8517" y="4512"/>
                  </a:cubicBezTo>
                  <a:cubicBezTo>
                    <a:pt x="7651" y="4836"/>
                    <a:pt x="6931" y="5271"/>
                    <a:pt x="6356" y="5810"/>
                  </a:cubicBezTo>
                  <a:cubicBezTo>
                    <a:pt x="5784" y="6349"/>
                    <a:pt x="5361" y="6976"/>
                    <a:pt x="5091" y="7686"/>
                  </a:cubicBezTo>
                  <a:cubicBezTo>
                    <a:pt x="4820" y="8395"/>
                    <a:pt x="4702" y="9182"/>
                    <a:pt x="4736" y="10051"/>
                  </a:cubicBezTo>
                  <a:cubicBezTo>
                    <a:pt x="4770" y="10914"/>
                    <a:pt x="4962" y="11833"/>
                    <a:pt x="5311" y="12795"/>
                  </a:cubicBezTo>
                  <a:cubicBezTo>
                    <a:pt x="5666" y="13769"/>
                    <a:pt x="6105" y="14600"/>
                    <a:pt x="6636" y="15276"/>
                  </a:cubicBezTo>
                  <a:cubicBezTo>
                    <a:pt x="7164" y="15958"/>
                    <a:pt x="7759" y="16475"/>
                    <a:pt x="8419" y="16838"/>
                  </a:cubicBezTo>
                  <a:cubicBezTo>
                    <a:pt x="9078" y="17201"/>
                    <a:pt x="9798" y="17394"/>
                    <a:pt x="10576" y="17427"/>
                  </a:cubicBezTo>
                  <a:cubicBezTo>
                    <a:pt x="11354" y="17454"/>
                    <a:pt x="12179" y="17306"/>
                    <a:pt x="13045" y="16981"/>
                  </a:cubicBezTo>
                  <a:cubicBezTo>
                    <a:pt x="13904" y="16662"/>
                    <a:pt x="14618" y="16233"/>
                    <a:pt x="15189" y="15700"/>
                  </a:cubicBezTo>
                  <a:cubicBezTo>
                    <a:pt x="15757" y="15166"/>
                    <a:pt x="16180" y="14545"/>
                    <a:pt x="16447" y="13835"/>
                  </a:cubicBezTo>
                  <a:cubicBezTo>
                    <a:pt x="16718" y="13120"/>
                    <a:pt x="16836" y="12333"/>
                    <a:pt x="16806" y="11470"/>
                  </a:cubicBezTo>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26448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SWOT Analysis Deck – Slide Template</a:t>
            </a:r>
          </a:p>
        </p:txBody>
      </p:sp>
      <p:sp>
        <p:nvSpPr>
          <p:cNvPr id="63" name="Shape">
            <a:extLst>
              <a:ext uri="{FF2B5EF4-FFF2-40B4-BE49-F238E27FC236}">
                <a16:creationId xmlns:a16="http://schemas.microsoft.com/office/drawing/2014/main" id="{6E838E55-ACA5-58E5-A5FC-96D7A82133BE}"/>
              </a:ext>
            </a:extLst>
          </p:cNvPr>
          <p:cNvSpPr/>
          <p:nvPr/>
        </p:nvSpPr>
        <p:spPr>
          <a:xfrm>
            <a:off x="5278414" y="1749292"/>
            <a:ext cx="7707" cy="2616200"/>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DC589085-0C35-58F8-B4C9-F12D1E5A07B4}"/>
              </a:ext>
            </a:extLst>
          </p:cNvPr>
          <p:cNvSpPr/>
          <p:nvPr/>
        </p:nvSpPr>
        <p:spPr>
          <a:xfrm>
            <a:off x="5278414" y="1749292"/>
            <a:ext cx="7707" cy="2616200"/>
          </a:xfrm>
          <a:custGeom>
            <a:avLst/>
            <a:gdLst/>
            <a:ahLst/>
            <a:cxnLst>
              <a:cxn ang="0">
                <a:pos x="wd2" y="hd2"/>
              </a:cxn>
              <a:cxn ang="5400000">
                <a:pos x="wd2" y="hd2"/>
              </a:cxn>
              <a:cxn ang="10800000">
                <a:pos x="wd2" y="hd2"/>
              </a:cxn>
              <a:cxn ang="16200000">
                <a:pos x="wd2" y="hd2"/>
              </a:cxn>
            </a:cxnLst>
            <a:rect l="0" t="0" r="r" b="b"/>
            <a:pathLst>
              <a:path w="21600" h="21600" extrusionOk="0">
                <a:moveTo>
                  <a:pt x="0" y="34"/>
                </a:moveTo>
                <a:cubicBezTo>
                  <a:pt x="0" y="21"/>
                  <a:pt x="0" y="8"/>
                  <a:pt x="0" y="0"/>
                </a:cubicBezTo>
                <a:lnTo>
                  <a:pt x="21600" y="21566"/>
                </a:lnTo>
                <a:cubicBezTo>
                  <a:pt x="21600" y="21579"/>
                  <a:pt x="21600" y="21592"/>
                  <a:pt x="21600" y="21600"/>
                </a:cubicBezTo>
                <a:lnTo>
                  <a:pt x="0" y="34"/>
                </a:lnTo>
                <a:close/>
              </a:path>
            </a:pathLst>
          </a:custGeom>
          <a:solidFill>
            <a:srgbClr val="834637"/>
          </a:solidFill>
          <a:ln w="12700">
            <a:miter lim="400000"/>
          </a:ln>
        </p:spPr>
        <p:txBody>
          <a:bodyPr lIns="28575" tIns="28575" rIns="28575" bIns="28575" anchor="ctr"/>
          <a:lstStyle/>
          <a:p>
            <a:pPr>
              <a:defRPr sz="3000">
                <a:solidFill>
                  <a:srgbClr val="FFFFFF"/>
                </a:solidFill>
              </a:defRPr>
            </a:pPr>
            <a:endParaRPr sz="2250"/>
          </a:p>
        </p:txBody>
      </p:sp>
      <p:sp>
        <p:nvSpPr>
          <p:cNvPr id="7" name="Rectangle 6">
            <a:extLst>
              <a:ext uri="{FF2B5EF4-FFF2-40B4-BE49-F238E27FC236}">
                <a16:creationId xmlns:a16="http://schemas.microsoft.com/office/drawing/2014/main" id="{BE6B0BA7-2B39-B08E-E875-3C59A6F8294D}"/>
              </a:ext>
            </a:extLst>
          </p:cNvPr>
          <p:cNvSpPr/>
          <p:nvPr/>
        </p:nvSpPr>
        <p:spPr>
          <a:xfrm>
            <a:off x="3611757" y="2582811"/>
            <a:ext cx="5532243" cy="3003872"/>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a:extLst>
              <a:ext uri="{FF2B5EF4-FFF2-40B4-BE49-F238E27FC236}">
                <a16:creationId xmlns:a16="http://schemas.microsoft.com/office/drawing/2014/main" id="{85082E88-9770-78A3-D3A2-8F00950961D3}"/>
              </a:ext>
            </a:extLst>
          </p:cNvPr>
          <p:cNvSpPr txBox="1"/>
          <p:nvPr/>
        </p:nvSpPr>
        <p:spPr>
          <a:xfrm>
            <a:off x="4008912" y="3069083"/>
            <a:ext cx="4737933" cy="2054409"/>
          </a:xfrm>
          <a:prstGeom prst="rect">
            <a:avLst/>
          </a:prstGeom>
          <a:noFill/>
        </p:spPr>
        <p:txBody>
          <a:bodyPr wrap="square" lIns="0" rIns="0" rtlCol="0" anchor="t">
            <a:spAutoFit/>
          </a:bodyPr>
          <a:lstStyle/>
          <a:p>
            <a:pPr algn="just">
              <a:spcAft>
                <a:spcPts val="900"/>
              </a:spcAft>
            </a:pPr>
            <a:r>
              <a:rPr lang="en-US" sz="15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5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mollit anim id est laborum.</a:t>
            </a:r>
          </a:p>
        </p:txBody>
      </p:sp>
      <p:sp>
        <p:nvSpPr>
          <p:cNvPr id="18" name="TextBox 17">
            <a:extLst>
              <a:ext uri="{FF2B5EF4-FFF2-40B4-BE49-F238E27FC236}">
                <a16:creationId xmlns:a16="http://schemas.microsoft.com/office/drawing/2014/main" id="{2DC2C9BC-5237-4A37-4905-93EEFCD1DC3E}"/>
              </a:ext>
            </a:extLst>
          </p:cNvPr>
          <p:cNvSpPr txBox="1"/>
          <p:nvPr/>
        </p:nvSpPr>
        <p:spPr>
          <a:xfrm>
            <a:off x="4008912" y="1627270"/>
            <a:ext cx="2941957" cy="553998"/>
          </a:xfrm>
          <a:prstGeom prst="rect">
            <a:avLst/>
          </a:prstGeom>
          <a:noFill/>
        </p:spPr>
        <p:txBody>
          <a:bodyPr wrap="square" lIns="0" rIns="0" rtlCol="0" anchor="b">
            <a:spAutoFit/>
          </a:bodyPr>
          <a:lstStyle/>
          <a:p>
            <a:r>
              <a:rPr lang="en-US" sz="3000" b="1" cap="all" noProof="1">
                <a:solidFill>
                  <a:schemeClr val="accent4">
                    <a:lumMod val="50000"/>
                  </a:schemeClr>
                </a:solidFill>
              </a:rPr>
              <a:t>Threats</a:t>
            </a:r>
          </a:p>
        </p:txBody>
      </p:sp>
      <p:sp>
        <p:nvSpPr>
          <p:cNvPr id="19" name="TextBox 18">
            <a:extLst>
              <a:ext uri="{FF2B5EF4-FFF2-40B4-BE49-F238E27FC236}">
                <a16:creationId xmlns:a16="http://schemas.microsoft.com/office/drawing/2014/main" id="{D1A6DE76-2066-025A-AD6B-47765C7B486B}"/>
              </a:ext>
            </a:extLst>
          </p:cNvPr>
          <p:cNvSpPr txBox="1"/>
          <p:nvPr/>
        </p:nvSpPr>
        <p:spPr>
          <a:xfrm>
            <a:off x="4008911" y="2189611"/>
            <a:ext cx="3099120" cy="323165"/>
          </a:xfrm>
          <a:prstGeom prst="rect">
            <a:avLst/>
          </a:prstGeom>
          <a:noFill/>
        </p:spPr>
        <p:txBody>
          <a:bodyPr wrap="square" lIns="0">
            <a:spAutoFit/>
          </a:bodyPr>
          <a:lstStyle/>
          <a:p>
            <a:r>
              <a:rPr lang="en-US" sz="1500" dirty="0"/>
              <a:t>Anticipation and Contingency Planning</a:t>
            </a:r>
          </a:p>
        </p:txBody>
      </p:sp>
      <p:grpSp>
        <p:nvGrpSpPr>
          <p:cNvPr id="20" name="Group 19">
            <a:extLst>
              <a:ext uri="{FF2B5EF4-FFF2-40B4-BE49-F238E27FC236}">
                <a16:creationId xmlns:a16="http://schemas.microsoft.com/office/drawing/2014/main" id="{AF71FF5D-71D4-9418-CF4C-690E635F1122}"/>
              </a:ext>
            </a:extLst>
          </p:cNvPr>
          <p:cNvGrpSpPr/>
          <p:nvPr/>
        </p:nvGrpSpPr>
        <p:grpSpPr>
          <a:xfrm>
            <a:off x="645790" y="1049854"/>
            <a:ext cx="2585549" cy="5256056"/>
            <a:chOff x="7049112" y="3204422"/>
            <a:chExt cx="1525678" cy="3101488"/>
          </a:xfrm>
        </p:grpSpPr>
        <p:sp>
          <p:nvSpPr>
            <p:cNvPr id="21" name="Freeform: Shape 20">
              <a:extLst>
                <a:ext uri="{FF2B5EF4-FFF2-40B4-BE49-F238E27FC236}">
                  <a16:creationId xmlns:a16="http://schemas.microsoft.com/office/drawing/2014/main" id="{113D81CF-E520-2E97-941B-74B40635461F}"/>
                </a:ext>
              </a:extLst>
            </p:cNvPr>
            <p:cNvSpPr/>
            <p:nvPr/>
          </p:nvSpPr>
          <p:spPr>
            <a:xfrm>
              <a:off x="7049112" y="3522157"/>
              <a:ext cx="120856" cy="2783753"/>
            </a:xfrm>
            <a:custGeom>
              <a:avLst/>
              <a:gdLst>
                <a:gd name="connsiteX0" fmla="*/ 0 w 120856"/>
                <a:gd name="connsiteY0" fmla="*/ 0 h 2783753"/>
                <a:gd name="connsiteX1" fmla="*/ 120856 w 120856"/>
                <a:gd name="connsiteY1" fmla="*/ 0 h 2783753"/>
                <a:gd name="connsiteX2" fmla="*/ 120856 w 120856"/>
                <a:gd name="connsiteY2" fmla="*/ 719227 h 2783753"/>
                <a:gd name="connsiteX3" fmla="*/ 120856 w 120856"/>
                <a:gd name="connsiteY3" fmla="*/ 2064526 h 2783753"/>
                <a:gd name="connsiteX4" fmla="*/ 120856 w 120856"/>
                <a:gd name="connsiteY4" fmla="*/ 2783753 h 2783753"/>
                <a:gd name="connsiteX5" fmla="*/ 0 w 120856"/>
                <a:gd name="connsiteY5" fmla="*/ 2783753 h 2783753"/>
                <a:gd name="connsiteX6" fmla="*/ 0 w 120856"/>
                <a:gd name="connsiteY6" fmla="*/ 2064526 h 2783753"/>
                <a:gd name="connsiteX7" fmla="*/ 0 w 120856"/>
                <a:gd name="connsiteY7" fmla="*/ 719227 h 278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856" h="2783753">
                  <a:moveTo>
                    <a:pt x="0" y="0"/>
                  </a:moveTo>
                  <a:lnTo>
                    <a:pt x="120856" y="0"/>
                  </a:lnTo>
                  <a:lnTo>
                    <a:pt x="120856" y="719227"/>
                  </a:lnTo>
                  <a:lnTo>
                    <a:pt x="120856" y="2064526"/>
                  </a:lnTo>
                  <a:lnTo>
                    <a:pt x="120856" y="2783753"/>
                  </a:lnTo>
                  <a:lnTo>
                    <a:pt x="0" y="2783753"/>
                  </a:lnTo>
                  <a:lnTo>
                    <a:pt x="0" y="2064526"/>
                  </a:lnTo>
                  <a:lnTo>
                    <a:pt x="0" y="719227"/>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2" name="Freeform: Shape 21">
              <a:extLst>
                <a:ext uri="{FF2B5EF4-FFF2-40B4-BE49-F238E27FC236}">
                  <a16:creationId xmlns:a16="http://schemas.microsoft.com/office/drawing/2014/main" id="{81BE6BCF-60ED-527F-D6EA-FBA1B4E9C9FE}"/>
                </a:ext>
              </a:extLst>
            </p:cNvPr>
            <p:cNvSpPr/>
            <p:nvPr/>
          </p:nvSpPr>
          <p:spPr>
            <a:xfrm>
              <a:off x="7163201" y="3569021"/>
              <a:ext cx="493622" cy="2736889"/>
            </a:xfrm>
            <a:custGeom>
              <a:avLst/>
              <a:gdLst>
                <a:gd name="connsiteX0" fmla="*/ 0 w 493622"/>
                <a:gd name="connsiteY0" fmla="*/ 0 h 2736889"/>
                <a:gd name="connsiteX1" fmla="*/ 493622 w 493622"/>
                <a:gd name="connsiteY1" fmla="*/ 0 h 2736889"/>
                <a:gd name="connsiteX2" fmla="*/ 493622 w 493622"/>
                <a:gd name="connsiteY2" fmla="*/ 719227 h 2736889"/>
                <a:gd name="connsiteX3" fmla="*/ 493622 w 493622"/>
                <a:gd name="connsiteY3" fmla="*/ 2017662 h 2736889"/>
                <a:gd name="connsiteX4" fmla="*/ 493622 w 493622"/>
                <a:gd name="connsiteY4" fmla="*/ 2736889 h 2736889"/>
                <a:gd name="connsiteX5" fmla="*/ 0 w 493622"/>
                <a:gd name="connsiteY5" fmla="*/ 2736889 h 2736889"/>
                <a:gd name="connsiteX6" fmla="*/ 0 w 493622"/>
                <a:gd name="connsiteY6" fmla="*/ 2017662 h 2736889"/>
                <a:gd name="connsiteX7" fmla="*/ 0 w 493622"/>
                <a:gd name="connsiteY7" fmla="*/ 719227 h 2736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3622" h="2736889">
                  <a:moveTo>
                    <a:pt x="0" y="0"/>
                  </a:moveTo>
                  <a:lnTo>
                    <a:pt x="493622" y="0"/>
                  </a:lnTo>
                  <a:lnTo>
                    <a:pt x="493622" y="719227"/>
                  </a:lnTo>
                  <a:lnTo>
                    <a:pt x="493622" y="2017662"/>
                  </a:lnTo>
                  <a:lnTo>
                    <a:pt x="493622" y="2736889"/>
                  </a:lnTo>
                  <a:lnTo>
                    <a:pt x="0" y="2736889"/>
                  </a:lnTo>
                  <a:lnTo>
                    <a:pt x="0" y="2017662"/>
                  </a:lnTo>
                  <a:lnTo>
                    <a:pt x="0" y="719227"/>
                  </a:lnTo>
                  <a:close/>
                </a:path>
              </a:pathLst>
            </a:custGeom>
            <a:solidFill>
              <a:schemeClr val="tx1">
                <a:lumMod val="65000"/>
                <a:lumOff val="3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3" name="Freeform: Shape 22">
              <a:extLst>
                <a:ext uri="{FF2B5EF4-FFF2-40B4-BE49-F238E27FC236}">
                  <a16:creationId xmlns:a16="http://schemas.microsoft.com/office/drawing/2014/main" id="{19342728-3949-4DD5-09D5-BA00F1758ECE}"/>
                </a:ext>
              </a:extLst>
            </p:cNvPr>
            <p:cNvSpPr/>
            <p:nvPr/>
          </p:nvSpPr>
          <p:spPr>
            <a:xfrm>
              <a:off x="7653252" y="3403423"/>
              <a:ext cx="888888" cy="2902486"/>
            </a:xfrm>
            <a:custGeom>
              <a:avLst/>
              <a:gdLst>
                <a:gd name="connsiteX0" fmla="*/ 0 w 888888"/>
                <a:gd name="connsiteY0" fmla="*/ 0 h 2902486"/>
                <a:gd name="connsiteX1" fmla="*/ 888888 w 888888"/>
                <a:gd name="connsiteY1" fmla="*/ 0 h 2902486"/>
                <a:gd name="connsiteX2" fmla="*/ 888888 w 888888"/>
                <a:gd name="connsiteY2" fmla="*/ 721013 h 2902486"/>
                <a:gd name="connsiteX3" fmla="*/ 888888 w 888888"/>
                <a:gd name="connsiteY3" fmla="*/ 2181473 h 2902486"/>
                <a:gd name="connsiteX4" fmla="*/ 888888 w 888888"/>
                <a:gd name="connsiteY4" fmla="*/ 2902486 h 2902486"/>
                <a:gd name="connsiteX5" fmla="*/ 0 w 888888"/>
                <a:gd name="connsiteY5" fmla="*/ 2902486 h 2902486"/>
                <a:gd name="connsiteX6" fmla="*/ 0 w 888888"/>
                <a:gd name="connsiteY6" fmla="*/ 2181473 h 2902486"/>
                <a:gd name="connsiteX7" fmla="*/ 0 w 888888"/>
                <a:gd name="connsiteY7" fmla="*/ 721013 h 290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8888" h="2902486">
                  <a:moveTo>
                    <a:pt x="0" y="0"/>
                  </a:moveTo>
                  <a:lnTo>
                    <a:pt x="888888" y="0"/>
                  </a:lnTo>
                  <a:lnTo>
                    <a:pt x="888888" y="721013"/>
                  </a:lnTo>
                  <a:lnTo>
                    <a:pt x="888888" y="2181473"/>
                  </a:lnTo>
                  <a:lnTo>
                    <a:pt x="888888" y="2902486"/>
                  </a:lnTo>
                  <a:lnTo>
                    <a:pt x="0" y="2902486"/>
                  </a:lnTo>
                  <a:lnTo>
                    <a:pt x="0" y="2181473"/>
                  </a:lnTo>
                  <a:lnTo>
                    <a:pt x="0" y="721013"/>
                  </a:lnTo>
                  <a:close/>
                </a:path>
              </a:pathLst>
            </a:custGeom>
            <a:solidFill>
              <a:srgbClr val="23232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4" name="Freeform: Shape 23">
              <a:extLst>
                <a:ext uri="{FF2B5EF4-FFF2-40B4-BE49-F238E27FC236}">
                  <a16:creationId xmlns:a16="http://schemas.microsoft.com/office/drawing/2014/main" id="{633C364C-9985-3738-7182-102678F3812B}"/>
                </a:ext>
              </a:extLst>
            </p:cNvPr>
            <p:cNvSpPr/>
            <p:nvPr/>
          </p:nvSpPr>
          <p:spPr>
            <a:xfrm>
              <a:off x="8172848" y="4391493"/>
              <a:ext cx="401942" cy="1914416"/>
            </a:xfrm>
            <a:custGeom>
              <a:avLst/>
              <a:gdLst>
                <a:gd name="connsiteX0" fmla="*/ 0 w 401942"/>
                <a:gd name="connsiteY0" fmla="*/ 0 h 1914416"/>
                <a:gd name="connsiteX1" fmla="*/ 401942 w 401942"/>
                <a:gd name="connsiteY1" fmla="*/ 0 h 1914416"/>
                <a:gd name="connsiteX2" fmla="*/ 401942 w 401942"/>
                <a:gd name="connsiteY2" fmla="*/ 721013 h 1914416"/>
                <a:gd name="connsiteX3" fmla="*/ 401942 w 401942"/>
                <a:gd name="connsiteY3" fmla="*/ 1193403 h 1914416"/>
                <a:gd name="connsiteX4" fmla="*/ 401942 w 401942"/>
                <a:gd name="connsiteY4" fmla="*/ 1914416 h 1914416"/>
                <a:gd name="connsiteX5" fmla="*/ 0 w 401942"/>
                <a:gd name="connsiteY5" fmla="*/ 1914416 h 1914416"/>
                <a:gd name="connsiteX6" fmla="*/ 0 w 401942"/>
                <a:gd name="connsiteY6" fmla="*/ 1193403 h 1914416"/>
                <a:gd name="connsiteX7" fmla="*/ 0 w 401942"/>
                <a:gd name="connsiteY7" fmla="*/ 721013 h 191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1942" h="1914416">
                  <a:moveTo>
                    <a:pt x="0" y="0"/>
                  </a:moveTo>
                  <a:lnTo>
                    <a:pt x="401942" y="0"/>
                  </a:lnTo>
                  <a:lnTo>
                    <a:pt x="401942" y="721013"/>
                  </a:lnTo>
                  <a:lnTo>
                    <a:pt x="401942" y="1193403"/>
                  </a:lnTo>
                  <a:lnTo>
                    <a:pt x="401942" y="1914416"/>
                  </a:lnTo>
                  <a:lnTo>
                    <a:pt x="0" y="1914416"/>
                  </a:lnTo>
                  <a:lnTo>
                    <a:pt x="0" y="1193403"/>
                  </a:lnTo>
                  <a:lnTo>
                    <a:pt x="0" y="721013"/>
                  </a:lnTo>
                  <a:close/>
                </a:path>
              </a:pathLst>
            </a:custGeom>
            <a:solidFill>
              <a:schemeClr val="tx1">
                <a:lumMod val="50000"/>
                <a:lumOff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5" name="Shape">
              <a:extLst>
                <a:ext uri="{FF2B5EF4-FFF2-40B4-BE49-F238E27FC236}">
                  <a16:creationId xmlns:a16="http://schemas.microsoft.com/office/drawing/2014/main" id="{F4A67F89-B3F0-4829-F6E5-01457752E595}"/>
                </a:ext>
              </a:extLst>
            </p:cNvPr>
            <p:cNvSpPr/>
            <p:nvPr/>
          </p:nvSpPr>
          <p:spPr>
            <a:xfrm>
              <a:off x="7049112" y="3204422"/>
              <a:ext cx="1525678" cy="1280333"/>
            </a:xfrm>
            <a:custGeom>
              <a:avLst/>
              <a:gdLst/>
              <a:ahLst/>
              <a:cxnLst>
                <a:cxn ang="0">
                  <a:pos x="wd2" y="hd2"/>
                </a:cxn>
                <a:cxn ang="5400000">
                  <a:pos x="wd2" y="hd2"/>
                </a:cxn>
                <a:cxn ang="10800000">
                  <a:pos x="wd2" y="hd2"/>
                </a:cxn>
                <a:cxn ang="16200000">
                  <a:pos x="wd2" y="hd2"/>
                </a:cxn>
              </a:cxnLst>
              <a:rect l="0" t="0" r="r" b="b"/>
              <a:pathLst>
                <a:path w="21600" h="21600" extrusionOk="0">
                  <a:moveTo>
                    <a:pt x="19490" y="0"/>
                  </a:moveTo>
                  <a:lnTo>
                    <a:pt x="21150" y="3342"/>
                  </a:lnTo>
                  <a:lnTo>
                    <a:pt x="14246" y="5233"/>
                  </a:lnTo>
                  <a:lnTo>
                    <a:pt x="21600" y="20041"/>
                  </a:lnTo>
                  <a:lnTo>
                    <a:pt x="15909" y="21600"/>
                  </a:lnTo>
                  <a:lnTo>
                    <a:pt x="8559" y="6791"/>
                  </a:lnTo>
                  <a:lnTo>
                    <a:pt x="1655" y="8682"/>
                  </a:lnTo>
                  <a:lnTo>
                    <a:pt x="0" y="5345"/>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grpSp>
    </p:spTree>
    <p:extLst>
      <p:ext uri="{BB962C8B-B14F-4D97-AF65-F5344CB8AC3E}">
        <p14:creationId xmlns:p14="http://schemas.microsoft.com/office/powerpoint/2010/main" val="78114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10311</TotalTime>
  <Words>597</Words>
  <Application>Microsoft Office PowerPoint</Application>
  <PresentationFormat>On-screen Show (4:3)</PresentationFormat>
  <Paragraphs>41</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Helvetica</vt:lpstr>
      <vt:lpstr>Open Sans</vt:lpstr>
      <vt:lpstr>Template PresentationGO</vt:lpstr>
      <vt:lpstr>Template PresentationGO Dark</vt:lpstr>
      <vt:lpstr>Custom Design</vt:lpstr>
      <vt:lpstr>SWOT Analysis Deck – Slide Template</vt:lpstr>
      <vt:lpstr>SWOT Analysis Deck – Slide Template</vt:lpstr>
      <vt:lpstr>SWOT Analysis Deck – Slide Template</vt:lpstr>
      <vt:lpstr>SWOT Analysis Deck – Slide Template</vt:lpstr>
      <vt:lpstr>SWOT Analysis Deck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Analysis Deck – Slide Template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2023-08-03T22:40:27Z</dcterms:modified>
  <cp:category>Charts &amp; Diagrams</cp:category>
</cp:coreProperties>
</file>