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9" r:id="rId4"/>
    <p:sldId id="354" r:id="rId5"/>
    <p:sldId id="355" r:id="rId6"/>
    <p:sldId id="356" r:id="rId7"/>
    <p:sldId id="357" r:id="rId8"/>
    <p:sldId id="30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1644"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22183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406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69289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128141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84407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8/3/2023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Slide Template</a:t>
            </a:r>
          </a:p>
        </p:txBody>
      </p:sp>
      <p:grpSp>
        <p:nvGrpSpPr>
          <p:cNvPr id="17" name="Group 16">
            <a:extLst>
              <a:ext uri="{FF2B5EF4-FFF2-40B4-BE49-F238E27FC236}">
                <a16:creationId xmlns:a16="http://schemas.microsoft.com/office/drawing/2014/main" id="{BAC8AAA8-94B5-E839-38D8-6D8EF84C409C}"/>
              </a:ext>
            </a:extLst>
          </p:cNvPr>
          <p:cNvGrpSpPr/>
          <p:nvPr/>
        </p:nvGrpSpPr>
        <p:grpSpPr>
          <a:xfrm>
            <a:off x="9398816" y="3129563"/>
            <a:ext cx="2034237" cy="3176348"/>
            <a:chOff x="9398816" y="3111937"/>
            <a:chExt cx="2034237" cy="3176348"/>
          </a:xfrm>
        </p:grpSpPr>
        <p:sp>
          <p:nvSpPr>
            <p:cNvPr id="18" name="Shape">
              <a:extLst>
                <a:ext uri="{FF2B5EF4-FFF2-40B4-BE49-F238E27FC236}">
                  <a16:creationId xmlns:a16="http://schemas.microsoft.com/office/drawing/2014/main" id="{99FF6164-6079-D6FE-D859-11BEA3574B1B}"/>
                </a:ext>
              </a:extLst>
            </p:cNvPr>
            <p:cNvSpPr/>
            <p:nvPr/>
          </p:nvSpPr>
          <p:spPr>
            <a:xfrm>
              <a:off x="9398816" y="3535584"/>
              <a:ext cx="161141" cy="2752701"/>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6C7C71BE-51B1-8390-B466-D87EEA21128B}"/>
                </a:ext>
              </a:extLst>
            </p:cNvPr>
            <p:cNvSpPr/>
            <p:nvPr/>
          </p:nvSpPr>
          <p:spPr>
            <a:xfrm>
              <a:off x="9550934" y="3598069"/>
              <a:ext cx="658163" cy="2690216"/>
            </a:xfrm>
            <a:prstGeom prst="rect">
              <a:avLst/>
            </a:pr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51C06868-C147-0983-3389-59084C6E196F}"/>
                </a:ext>
              </a:extLst>
            </p:cNvPr>
            <p:cNvSpPr/>
            <p:nvPr/>
          </p:nvSpPr>
          <p:spPr>
            <a:xfrm>
              <a:off x="10204336" y="3377273"/>
              <a:ext cx="1185184" cy="2908631"/>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3120862D-8CE2-9E2A-0DEA-B347201A68CB}"/>
                </a:ext>
              </a:extLst>
            </p:cNvPr>
            <p:cNvSpPr/>
            <p:nvPr/>
          </p:nvSpPr>
          <p:spPr>
            <a:xfrm>
              <a:off x="10897131" y="4694700"/>
              <a:ext cx="535922" cy="1591204"/>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375F80C6-CBC6-D842-8534-BD8207095756}"/>
                </a:ext>
              </a:extLst>
            </p:cNvPr>
            <p:cNvSpPr/>
            <p:nvPr/>
          </p:nvSpPr>
          <p:spPr>
            <a:xfrm>
              <a:off x="9398816" y="3111937"/>
              <a:ext cx="2034237" cy="1707111"/>
            </a:xfrm>
            <a:custGeom>
              <a:avLst/>
              <a:gdLst/>
              <a:ahLst/>
              <a:cxnLst>
                <a:cxn ang="0">
                  <a:pos x="wd2" y="hd2"/>
                </a:cxn>
                <a:cxn ang="5400000">
                  <a:pos x="wd2" y="hd2"/>
                </a:cxn>
                <a:cxn ang="10800000">
                  <a:pos x="wd2" y="hd2"/>
                </a:cxn>
                <a:cxn ang="16200000">
                  <a:pos x="wd2" y="hd2"/>
                </a:cxn>
              </a:cxnLst>
              <a:rect l="0" t="0" r="r" b="b"/>
              <a:pathLst>
                <a:path w="21600" h="21600" extrusionOk="0">
                  <a:moveTo>
                    <a:pt x="19490" y="0"/>
                  </a:moveTo>
                  <a:lnTo>
                    <a:pt x="21150" y="3342"/>
                  </a:lnTo>
                  <a:lnTo>
                    <a:pt x="14246" y="5233"/>
                  </a:lnTo>
                  <a:lnTo>
                    <a:pt x="21600" y="20041"/>
                  </a:lnTo>
                  <a:lnTo>
                    <a:pt x="15909" y="21600"/>
                  </a:lnTo>
                  <a:lnTo>
                    <a:pt x="8559" y="6791"/>
                  </a:lnTo>
                  <a:lnTo>
                    <a:pt x="1655" y="8682"/>
                  </a:lnTo>
                  <a:lnTo>
                    <a:pt x="0" y="5345"/>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nvGrpSpPr>
          <p:cNvPr id="23" name="Group 22">
            <a:extLst>
              <a:ext uri="{FF2B5EF4-FFF2-40B4-BE49-F238E27FC236}">
                <a16:creationId xmlns:a16="http://schemas.microsoft.com/office/drawing/2014/main" id="{677B0E65-E41E-2136-3613-E82D4A5906B9}"/>
              </a:ext>
            </a:extLst>
          </p:cNvPr>
          <p:cNvGrpSpPr/>
          <p:nvPr/>
        </p:nvGrpSpPr>
        <p:grpSpPr>
          <a:xfrm>
            <a:off x="6650293" y="3254761"/>
            <a:ext cx="2570817" cy="3051150"/>
            <a:chOff x="6650293" y="3237133"/>
            <a:chExt cx="2570817" cy="3051150"/>
          </a:xfrm>
        </p:grpSpPr>
        <p:sp>
          <p:nvSpPr>
            <p:cNvPr id="24" name="Shape">
              <a:extLst>
                <a:ext uri="{FF2B5EF4-FFF2-40B4-BE49-F238E27FC236}">
                  <a16:creationId xmlns:a16="http://schemas.microsoft.com/office/drawing/2014/main" id="{5BDDF36C-C01D-F006-4C8E-203206560FA5}"/>
                </a:ext>
              </a:extLst>
            </p:cNvPr>
            <p:cNvSpPr/>
            <p:nvPr/>
          </p:nvSpPr>
          <p:spPr>
            <a:xfrm>
              <a:off x="8657471" y="4081197"/>
              <a:ext cx="2019" cy="592461"/>
            </a:xfrm>
            <a:custGeom>
              <a:avLst/>
              <a:gdLst/>
              <a:ahLst/>
              <a:cxnLst>
                <a:cxn ang="0">
                  <a:pos x="wd2" y="hd2"/>
                </a:cxn>
                <a:cxn ang="5400000">
                  <a:pos x="wd2" y="hd2"/>
                </a:cxn>
                <a:cxn ang="10800000">
                  <a:pos x="wd2" y="hd2"/>
                </a:cxn>
                <a:cxn ang="16200000">
                  <a:pos x="wd2" y="hd2"/>
                </a:cxn>
              </a:cxnLst>
              <a:rect l="0" t="0" r="r" b="b"/>
              <a:pathLst>
                <a:path w="21600" h="21600" extrusionOk="0">
                  <a:moveTo>
                    <a:pt x="21600" y="21585"/>
                  </a:moveTo>
                  <a:lnTo>
                    <a:pt x="8648" y="721"/>
                  </a:lnTo>
                  <a:cubicBezTo>
                    <a:pt x="8648" y="486"/>
                    <a:pt x="4324" y="236"/>
                    <a:pt x="0" y="0"/>
                  </a:cubicBezTo>
                  <a:lnTo>
                    <a:pt x="12952" y="21600"/>
                  </a:lnTo>
                  <a:cubicBezTo>
                    <a:pt x="17276" y="21585"/>
                    <a:pt x="21600" y="21585"/>
                    <a:pt x="21600" y="21585"/>
                  </a:cubicBezTo>
                  <a:close/>
                </a:path>
              </a:pathLst>
            </a:custGeom>
            <a:solidFill>
              <a:srgbClr val="834637"/>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BED03F9B-50D8-1F48-21A5-C719EE6C6B28}"/>
                </a:ext>
              </a:extLst>
            </p:cNvPr>
            <p:cNvSpPr/>
            <p:nvPr/>
          </p:nvSpPr>
          <p:spPr>
            <a:xfrm>
              <a:off x="8657471" y="4081197"/>
              <a:ext cx="1211" cy="59205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1600"/>
                  </a:lnTo>
                  <a:lnTo>
                    <a:pt x="0" y="0"/>
                  </a:lnTo>
                  <a:lnTo>
                    <a:pt x="0" y="0"/>
                  </a:lnTo>
                  <a:close/>
                </a:path>
              </a:pathLst>
            </a:custGeom>
            <a:solidFill>
              <a:srgbClr val="834637"/>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8D942A56-BEA6-CD5B-B6B1-1555E275D1E6}"/>
                </a:ext>
              </a:extLst>
            </p:cNvPr>
            <p:cNvSpPr/>
            <p:nvPr/>
          </p:nvSpPr>
          <p:spPr>
            <a:xfrm>
              <a:off x="7158384" y="3462339"/>
              <a:ext cx="1579039" cy="1142999"/>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9DD8021F-B6F4-2492-B716-914ED57BB141}"/>
                </a:ext>
              </a:extLst>
            </p:cNvPr>
            <p:cNvSpPr/>
            <p:nvPr/>
          </p:nvSpPr>
          <p:spPr>
            <a:xfrm>
              <a:off x="6650293" y="4003675"/>
              <a:ext cx="2570815" cy="2284608"/>
            </a:xfrm>
            <a:custGeom>
              <a:avLst/>
              <a:gdLst>
                <a:gd name="connsiteX0" fmla="*/ 0 w 2570815"/>
                <a:gd name="connsiteY0" fmla="*/ 0 h 2280365"/>
                <a:gd name="connsiteX1" fmla="*/ 2570815 w 2570815"/>
                <a:gd name="connsiteY1" fmla="*/ 0 h 2280365"/>
                <a:gd name="connsiteX2" fmla="*/ 2570815 w 2570815"/>
                <a:gd name="connsiteY2" fmla="*/ 2280365 h 2280365"/>
                <a:gd name="connsiteX3" fmla="*/ 0 w 2570815"/>
                <a:gd name="connsiteY3" fmla="*/ 2280365 h 2280365"/>
                <a:gd name="connsiteX4" fmla="*/ 0 w 2570815"/>
                <a:gd name="connsiteY4" fmla="*/ 0 h 2280365"/>
                <a:gd name="connsiteX0" fmla="*/ 0 w 2570815"/>
                <a:gd name="connsiteY0" fmla="*/ 4243 h 2284608"/>
                <a:gd name="connsiteX1" fmla="*/ 274382 w 2570815"/>
                <a:gd name="connsiteY1" fmla="*/ 0 h 2284608"/>
                <a:gd name="connsiteX2" fmla="*/ 2570815 w 2570815"/>
                <a:gd name="connsiteY2" fmla="*/ 4243 h 2284608"/>
                <a:gd name="connsiteX3" fmla="*/ 2570815 w 2570815"/>
                <a:gd name="connsiteY3" fmla="*/ 2284608 h 2284608"/>
                <a:gd name="connsiteX4" fmla="*/ 0 w 2570815"/>
                <a:gd name="connsiteY4" fmla="*/ 2284608 h 2284608"/>
                <a:gd name="connsiteX5" fmla="*/ 0 w 2570815"/>
                <a:gd name="connsiteY5" fmla="*/ 4243 h 2284608"/>
                <a:gd name="connsiteX0" fmla="*/ 0 w 2570815"/>
                <a:gd name="connsiteY0" fmla="*/ 4243 h 2284608"/>
                <a:gd name="connsiteX1" fmla="*/ 274382 w 2570815"/>
                <a:gd name="connsiteY1" fmla="*/ 0 h 2284608"/>
                <a:gd name="connsiteX2" fmla="*/ 2261932 w 2570815"/>
                <a:gd name="connsiteY2" fmla="*/ 3175 h 2284608"/>
                <a:gd name="connsiteX3" fmla="*/ 2570815 w 2570815"/>
                <a:gd name="connsiteY3" fmla="*/ 4243 h 2284608"/>
                <a:gd name="connsiteX4" fmla="*/ 2570815 w 2570815"/>
                <a:gd name="connsiteY4" fmla="*/ 2284608 h 2284608"/>
                <a:gd name="connsiteX5" fmla="*/ 0 w 2570815"/>
                <a:gd name="connsiteY5" fmla="*/ 2284608 h 2284608"/>
                <a:gd name="connsiteX6" fmla="*/ 0 w 2570815"/>
                <a:gd name="connsiteY6" fmla="*/ 4243 h 2284608"/>
                <a:gd name="connsiteX0" fmla="*/ 0 w 2570815"/>
                <a:gd name="connsiteY0" fmla="*/ 4243 h 2284608"/>
                <a:gd name="connsiteX1" fmla="*/ 274382 w 2570815"/>
                <a:gd name="connsiteY1" fmla="*/ 0 h 2284608"/>
                <a:gd name="connsiteX2" fmla="*/ 1290382 w 2570815"/>
                <a:gd name="connsiteY2" fmla="*/ 3175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 name="connsiteX0" fmla="*/ 0 w 2570815"/>
                <a:gd name="connsiteY0" fmla="*/ 4243 h 2284608"/>
                <a:gd name="connsiteX1" fmla="*/ 274382 w 2570815"/>
                <a:gd name="connsiteY1" fmla="*/ 0 h 2284608"/>
                <a:gd name="connsiteX2" fmla="*/ 1331657 w 2570815"/>
                <a:gd name="connsiteY2" fmla="*/ 749300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 name="connsiteX0" fmla="*/ 0 w 2570815"/>
                <a:gd name="connsiteY0" fmla="*/ 4243 h 2284608"/>
                <a:gd name="connsiteX1" fmla="*/ 274382 w 2570815"/>
                <a:gd name="connsiteY1" fmla="*/ 0 h 2284608"/>
                <a:gd name="connsiteX2" fmla="*/ 1331657 w 2570815"/>
                <a:gd name="connsiteY2" fmla="*/ 749300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 name="connsiteX0" fmla="*/ 0 w 2570815"/>
                <a:gd name="connsiteY0" fmla="*/ 4243 h 2284608"/>
                <a:gd name="connsiteX1" fmla="*/ 274382 w 2570815"/>
                <a:gd name="connsiteY1" fmla="*/ 0 h 2284608"/>
                <a:gd name="connsiteX2" fmla="*/ 1331657 w 2570815"/>
                <a:gd name="connsiteY2" fmla="*/ 749300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0815" h="2284608">
                  <a:moveTo>
                    <a:pt x="0" y="4243"/>
                  </a:moveTo>
                  <a:lnTo>
                    <a:pt x="274382" y="0"/>
                  </a:lnTo>
                  <a:cubicBezTo>
                    <a:pt x="626807" y="249767"/>
                    <a:pt x="483932" y="572558"/>
                    <a:pt x="1331657" y="749300"/>
                  </a:cubicBezTo>
                  <a:cubicBezTo>
                    <a:pt x="2330724" y="443442"/>
                    <a:pt x="1951840" y="251883"/>
                    <a:pt x="2261932" y="3175"/>
                  </a:cubicBezTo>
                  <a:lnTo>
                    <a:pt x="2570815" y="4243"/>
                  </a:lnTo>
                  <a:lnTo>
                    <a:pt x="2570815" y="2284608"/>
                  </a:lnTo>
                  <a:lnTo>
                    <a:pt x="0" y="2284608"/>
                  </a:lnTo>
                  <a:lnTo>
                    <a:pt x="0" y="4243"/>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1EBD2B7C-2E8F-1192-DB4E-99D788BF4E52}"/>
                </a:ext>
              </a:extLst>
            </p:cNvPr>
            <p:cNvSpPr/>
            <p:nvPr/>
          </p:nvSpPr>
          <p:spPr>
            <a:xfrm>
              <a:off x="6650294" y="3237133"/>
              <a:ext cx="2570816" cy="1579568"/>
            </a:xfrm>
            <a:custGeom>
              <a:avLst/>
              <a:gdLst/>
              <a:ahLst/>
              <a:cxnLst>
                <a:cxn ang="0">
                  <a:pos x="wd2" y="hd2"/>
                </a:cxn>
                <a:cxn ang="5400000">
                  <a:pos x="wd2" y="hd2"/>
                </a:cxn>
                <a:cxn ang="10800000">
                  <a:pos x="wd2" y="hd2"/>
                </a:cxn>
                <a:cxn ang="16200000">
                  <a:pos x="wd2" y="hd2"/>
                </a:cxn>
              </a:cxnLst>
              <a:rect l="0" t="0" r="r" b="b"/>
              <a:pathLst>
                <a:path w="21528" h="21513" extrusionOk="0">
                  <a:moveTo>
                    <a:pt x="18662" y="3335"/>
                  </a:moveTo>
                  <a:cubicBezTo>
                    <a:pt x="19586" y="4369"/>
                    <a:pt x="20303" y="5590"/>
                    <a:pt x="20813" y="6992"/>
                  </a:cubicBezTo>
                  <a:cubicBezTo>
                    <a:pt x="21327" y="8406"/>
                    <a:pt x="21564" y="9809"/>
                    <a:pt x="21523" y="11206"/>
                  </a:cubicBezTo>
                  <a:cubicBezTo>
                    <a:pt x="21483" y="12603"/>
                    <a:pt x="21189" y="13912"/>
                    <a:pt x="20637" y="15139"/>
                  </a:cubicBezTo>
                  <a:cubicBezTo>
                    <a:pt x="20086" y="16365"/>
                    <a:pt x="19288" y="17465"/>
                    <a:pt x="18240" y="18433"/>
                  </a:cubicBezTo>
                  <a:cubicBezTo>
                    <a:pt x="17191" y="19407"/>
                    <a:pt x="15913" y="20171"/>
                    <a:pt x="14408" y="20732"/>
                  </a:cubicBezTo>
                  <a:cubicBezTo>
                    <a:pt x="12903" y="21293"/>
                    <a:pt x="11439" y="21552"/>
                    <a:pt x="10015" y="21508"/>
                  </a:cubicBezTo>
                  <a:cubicBezTo>
                    <a:pt x="8591" y="21464"/>
                    <a:pt x="7276" y="21156"/>
                    <a:pt x="6068" y="20584"/>
                  </a:cubicBezTo>
                  <a:cubicBezTo>
                    <a:pt x="4861" y="20017"/>
                    <a:pt x="3796" y="19214"/>
                    <a:pt x="2872" y="18180"/>
                  </a:cubicBezTo>
                  <a:cubicBezTo>
                    <a:pt x="1949" y="17146"/>
                    <a:pt x="1229" y="15920"/>
                    <a:pt x="715" y="14512"/>
                  </a:cubicBezTo>
                  <a:cubicBezTo>
                    <a:pt x="201" y="13098"/>
                    <a:pt x="-36" y="11695"/>
                    <a:pt x="5" y="10298"/>
                  </a:cubicBezTo>
                  <a:cubicBezTo>
                    <a:pt x="45" y="8901"/>
                    <a:pt x="343" y="7592"/>
                    <a:pt x="897" y="6371"/>
                  </a:cubicBezTo>
                  <a:cubicBezTo>
                    <a:pt x="1452" y="5150"/>
                    <a:pt x="2257" y="4050"/>
                    <a:pt x="3312" y="3076"/>
                  </a:cubicBezTo>
                  <a:cubicBezTo>
                    <a:pt x="4367" y="2103"/>
                    <a:pt x="5646" y="1333"/>
                    <a:pt x="7150" y="772"/>
                  </a:cubicBezTo>
                  <a:cubicBezTo>
                    <a:pt x="8655" y="211"/>
                    <a:pt x="10116" y="-48"/>
                    <a:pt x="11540" y="7"/>
                  </a:cubicBezTo>
                  <a:cubicBezTo>
                    <a:pt x="12961" y="57"/>
                    <a:pt x="14273" y="370"/>
                    <a:pt x="15473" y="931"/>
                  </a:cubicBezTo>
                  <a:cubicBezTo>
                    <a:pt x="16677" y="1498"/>
                    <a:pt x="17739" y="2295"/>
                    <a:pt x="18662" y="3335"/>
                  </a:cubicBezTo>
                  <a:close/>
                  <a:moveTo>
                    <a:pt x="16806" y="11470"/>
                  </a:moveTo>
                  <a:cubicBezTo>
                    <a:pt x="16772" y="10606"/>
                    <a:pt x="16579" y="9682"/>
                    <a:pt x="16224" y="8709"/>
                  </a:cubicBezTo>
                  <a:cubicBezTo>
                    <a:pt x="15872" y="7746"/>
                    <a:pt x="15433" y="6921"/>
                    <a:pt x="14905" y="6239"/>
                  </a:cubicBezTo>
                  <a:cubicBezTo>
                    <a:pt x="14378" y="5557"/>
                    <a:pt x="13782" y="5040"/>
                    <a:pt x="13123" y="4677"/>
                  </a:cubicBezTo>
                  <a:cubicBezTo>
                    <a:pt x="12463" y="4314"/>
                    <a:pt x="11746" y="4116"/>
                    <a:pt x="10969" y="4083"/>
                  </a:cubicBezTo>
                  <a:cubicBezTo>
                    <a:pt x="10191" y="4050"/>
                    <a:pt x="9376" y="4193"/>
                    <a:pt x="8517" y="4512"/>
                  </a:cubicBezTo>
                  <a:cubicBezTo>
                    <a:pt x="7651" y="4836"/>
                    <a:pt x="6931" y="5271"/>
                    <a:pt x="6356" y="5810"/>
                  </a:cubicBezTo>
                  <a:cubicBezTo>
                    <a:pt x="5784" y="6349"/>
                    <a:pt x="5361" y="6976"/>
                    <a:pt x="5091" y="7686"/>
                  </a:cubicBezTo>
                  <a:cubicBezTo>
                    <a:pt x="4820" y="8395"/>
                    <a:pt x="4702" y="9182"/>
                    <a:pt x="4736" y="10051"/>
                  </a:cubicBezTo>
                  <a:cubicBezTo>
                    <a:pt x="4770" y="10914"/>
                    <a:pt x="4962" y="11833"/>
                    <a:pt x="5311" y="12795"/>
                  </a:cubicBezTo>
                  <a:cubicBezTo>
                    <a:pt x="5666" y="13769"/>
                    <a:pt x="6105" y="14600"/>
                    <a:pt x="6636" y="15276"/>
                  </a:cubicBezTo>
                  <a:cubicBezTo>
                    <a:pt x="7164" y="15958"/>
                    <a:pt x="7759" y="16475"/>
                    <a:pt x="8419" y="16838"/>
                  </a:cubicBezTo>
                  <a:cubicBezTo>
                    <a:pt x="9078" y="17201"/>
                    <a:pt x="9798" y="17394"/>
                    <a:pt x="10576" y="17427"/>
                  </a:cubicBezTo>
                  <a:cubicBezTo>
                    <a:pt x="11354" y="17454"/>
                    <a:pt x="12179" y="17306"/>
                    <a:pt x="13045" y="16981"/>
                  </a:cubicBezTo>
                  <a:cubicBezTo>
                    <a:pt x="13904" y="16662"/>
                    <a:pt x="14618" y="16233"/>
                    <a:pt x="15189" y="15700"/>
                  </a:cubicBezTo>
                  <a:cubicBezTo>
                    <a:pt x="15757" y="15166"/>
                    <a:pt x="16180" y="14545"/>
                    <a:pt x="16447" y="13835"/>
                  </a:cubicBezTo>
                  <a:cubicBezTo>
                    <a:pt x="16718" y="13120"/>
                    <a:pt x="16836" y="12333"/>
                    <a:pt x="16806" y="11470"/>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grpSp>
        <p:nvGrpSpPr>
          <p:cNvPr id="29" name="Group 28">
            <a:extLst>
              <a:ext uri="{FF2B5EF4-FFF2-40B4-BE49-F238E27FC236}">
                <a16:creationId xmlns:a16="http://schemas.microsoft.com/office/drawing/2014/main" id="{0E5D9011-ED63-1241-FEE6-E69328CA38BC}"/>
              </a:ext>
            </a:extLst>
          </p:cNvPr>
          <p:cNvGrpSpPr/>
          <p:nvPr/>
        </p:nvGrpSpPr>
        <p:grpSpPr>
          <a:xfrm>
            <a:off x="745882" y="3250720"/>
            <a:ext cx="1961945" cy="3055191"/>
            <a:chOff x="745882" y="3233094"/>
            <a:chExt cx="1961945" cy="3055191"/>
          </a:xfrm>
        </p:grpSpPr>
        <p:sp>
          <p:nvSpPr>
            <p:cNvPr id="30" name="Rectangle 2">
              <a:extLst>
                <a:ext uri="{FF2B5EF4-FFF2-40B4-BE49-F238E27FC236}">
                  <a16:creationId xmlns:a16="http://schemas.microsoft.com/office/drawing/2014/main" id="{D66182F2-979C-5BD6-8C81-1E7D697BFADB}"/>
                </a:ext>
              </a:extLst>
            </p:cNvPr>
            <p:cNvSpPr/>
            <p:nvPr/>
          </p:nvSpPr>
          <p:spPr>
            <a:xfrm>
              <a:off x="1177973" y="3276634"/>
              <a:ext cx="946103" cy="569652"/>
            </a:xfrm>
            <a:custGeom>
              <a:avLst/>
              <a:gdLst>
                <a:gd name="connsiteX0" fmla="*/ 0 w 863553"/>
                <a:gd name="connsiteY0" fmla="*/ 0 h 569652"/>
                <a:gd name="connsiteX1" fmla="*/ 863553 w 863553"/>
                <a:gd name="connsiteY1" fmla="*/ 0 h 569652"/>
                <a:gd name="connsiteX2" fmla="*/ 863553 w 863553"/>
                <a:gd name="connsiteY2" fmla="*/ 569652 h 569652"/>
                <a:gd name="connsiteX3" fmla="*/ 0 w 863553"/>
                <a:gd name="connsiteY3" fmla="*/ 569652 h 569652"/>
                <a:gd name="connsiteX4" fmla="*/ 0 w 863553"/>
                <a:gd name="connsiteY4" fmla="*/ 0 h 569652"/>
                <a:gd name="connsiteX0" fmla="*/ 92075 w 863553"/>
                <a:gd name="connsiteY0" fmla="*/ 85725 h 569652"/>
                <a:gd name="connsiteX1" fmla="*/ 863553 w 863553"/>
                <a:gd name="connsiteY1" fmla="*/ 0 h 569652"/>
                <a:gd name="connsiteX2" fmla="*/ 863553 w 863553"/>
                <a:gd name="connsiteY2" fmla="*/ 569652 h 569652"/>
                <a:gd name="connsiteX3" fmla="*/ 0 w 863553"/>
                <a:gd name="connsiteY3" fmla="*/ 569652 h 569652"/>
                <a:gd name="connsiteX4" fmla="*/ 92075 w 863553"/>
                <a:gd name="connsiteY4" fmla="*/ 85725 h 569652"/>
                <a:gd name="connsiteX0" fmla="*/ 0 w 946103"/>
                <a:gd name="connsiteY0" fmla="*/ 161925 h 569652"/>
                <a:gd name="connsiteX1" fmla="*/ 946103 w 946103"/>
                <a:gd name="connsiteY1" fmla="*/ 0 h 569652"/>
                <a:gd name="connsiteX2" fmla="*/ 946103 w 946103"/>
                <a:gd name="connsiteY2" fmla="*/ 569652 h 569652"/>
                <a:gd name="connsiteX3" fmla="*/ 82550 w 946103"/>
                <a:gd name="connsiteY3" fmla="*/ 569652 h 569652"/>
                <a:gd name="connsiteX4" fmla="*/ 0 w 946103"/>
                <a:gd name="connsiteY4" fmla="*/ 161925 h 56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103" h="569652">
                  <a:moveTo>
                    <a:pt x="0" y="161925"/>
                  </a:moveTo>
                  <a:lnTo>
                    <a:pt x="946103" y="0"/>
                  </a:lnTo>
                  <a:lnTo>
                    <a:pt x="946103" y="569652"/>
                  </a:lnTo>
                  <a:lnTo>
                    <a:pt x="82550" y="569652"/>
                  </a:lnTo>
                  <a:lnTo>
                    <a:pt x="0" y="161925"/>
                  </a:lnTo>
                  <a:close/>
                </a:path>
              </a:pathLst>
            </a:custGeom>
            <a:solidFill>
              <a:srgbClr val="232323"/>
            </a:solidFill>
            <a:ln w="12700">
              <a:miter lim="400000"/>
            </a:ln>
          </p:spPr>
          <p:txBody>
            <a:bodyPr wrap="square" lIns="38100" tIns="38100" rIns="38100" bIns="38100" anchor="ctr">
              <a:noAutofit/>
            </a:bodyPr>
            <a:lstStyle/>
            <a:p>
              <a:endParaRPr sz="3000">
                <a:solidFill>
                  <a:srgbClr val="FFFFFF"/>
                </a:solidFill>
              </a:endParaRPr>
            </a:p>
          </p:txBody>
        </p:sp>
        <p:sp>
          <p:nvSpPr>
            <p:cNvPr id="31" name="Rectangle 3">
              <a:extLst>
                <a:ext uri="{FF2B5EF4-FFF2-40B4-BE49-F238E27FC236}">
                  <a16:creationId xmlns:a16="http://schemas.microsoft.com/office/drawing/2014/main" id="{20E411D1-5286-0B7E-CE1D-43FB2BF0A749}"/>
                </a:ext>
              </a:extLst>
            </p:cNvPr>
            <p:cNvSpPr/>
            <p:nvPr/>
          </p:nvSpPr>
          <p:spPr>
            <a:xfrm>
              <a:off x="747039" y="3726253"/>
              <a:ext cx="1653262" cy="2562032"/>
            </a:xfrm>
            <a:custGeom>
              <a:avLst/>
              <a:gdLst>
                <a:gd name="connsiteX0" fmla="*/ 0 w 1380212"/>
                <a:gd name="connsiteY0" fmla="*/ 0 h 2562032"/>
                <a:gd name="connsiteX1" fmla="*/ 1380212 w 1380212"/>
                <a:gd name="connsiteY1" fmla="*/ 0 h 2562032"/>
                <a:gd name="connsiteX2" fmla="*/ 1380212 w 1380212"/>
                <a:gd name="connsiteY2" fmla="*/ 2562032 h 2562032"/>
                <a:gd name="connsiteX3" fmla="*/ 0 w 1380212"/>
                <a:gd name="connsiteY3" fmla="*/ 2562032 h 2562032"/>
                <a:gd name="connsiteX4" fmla="*/ 0 w 1380212"/>
                <a:gd name="connsiteY4" fmla="*/ 0 h 2562032"/>
                <a:gd name="connsiteX0" fmla="*/ 0 w 1653262"/>
                <a:gd name="connsiteY0" fmla="*/ 0 h 2562032"/>
                <a:gd name="connsiteX1" fmla="*/ 1653262 w 1653262"/>
                <a:gd name="connsiteY1" fmla="*/ 327025 h 2562032"/>
                <a:gd name="connsiteX2" fmla="*/ 1380212 w 1653262"/>
                <a:gd name="connsiteY2" fmla="*/ 2562032 h 2562032"/>
                <a:gd name="connsiteX3" fmla="*/ 0 w 1653262"/>
                <a:gd name="connsiteY3" fmla="*/ 2562032 h 2562032"/>
                <a:gd name="connsiteX4" fmla="*/ 0 w 1653262"/>
                <a:gd name="connsiteY4" fmla="*/ 0 h 2562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3262" h="2562032">
                  <a:moveTo>
                    <a:pt x="0" y="0"/>
                  </a:moveTo>
                  <a:lnTo>
                    <a:pt x="1653262" y="327025"/>
                  </a:lnTo>
                  <a:lnTo>
                    <a:pt x="1380212" y="2562032"/>
                  </a:lnTo>
                  <a:lnTo>
                    <a:pt x="0" y="2562032"/>
                  </a:lnTo>
                  <a:lnTo>
                    <a:pt x="0" y="0"/>
                  </a:lnTo>
                  <a:close/>
                </a:path>
              </a:pathLst>
            </a:custGeom>
            <a:solidFill>
              <a:srgbClr val="23232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2" name="Freeform: Shape 31">
              <a:extLst>
                <a:ext uri="{FF2B5EF4-FFF2-40B4-BE49-F238E27FC236}">
                  <a16:creationId xmlns:a16="http://schemas.microsoft.com/office/drawing/2014/main" id="{2643E16F-3635-FB32-A453-ED4A6B709679}"/>
                </a:ext>
              </a:extLst>
            </p:cNvPr>
            <p:cNvSpPr/>
            <p:nvPr/>
          </p:nvSpPr>
          <p:spPr>
            <a:xfrm>
              <a:off x="1198204" y="4291204"/>
              <a:ext cx="1509623" cy="1997081"/>
            </a:xfrm>
            <a:custGeom>
              <a:avLst/>
              <a:gdLst>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0 w 1509623"/>
                <a:gd name="connsiteY4" fmla="*/ 350646 h 1997081"/>
                <a:gd name="connsiteX5" fmla="*/ 45445 w 1509623"/>
                <a:gd name="connsiteY5" fmla="*/ 350646 h 1997081"/>
                <a:gd name="connsiteX6" fmla="*/ 3330 w 1509623"/>
                <a:gd name="connsiteY6" fmla="*/ 471807 h 1997081"/>
                <a:gd name="connsiteX7" fmla="*/ 208929 w 1509623"/>
                <a:gd name="connsiteY7" fmla="*/ 511730 h 1997081"/>
                <a:gd name="connsiteX8" fmla="*/ 440763 w 1509623"/>
                <a:gd name="connsiteY8" fmla="*/ 525894 h 1997081"/>
                <a:gd name="connsiteX9" fmla="*/ 680249 w 1509623"/>
                <a:gd name="connsiteY9" fmla="*/ 514959 h 1997081"/>
                <a:gd name="connsiteX10" fmla="*/ 907984 w 1509623"/>
                <a:gd name="connsiteY10" fmla="*/ 478265 h 1997081"/>
                <a:gd name="connsiteX11" fmla="*/ 1237198 w 1509623"/>
                <a:gd name="connsiteY11" fmla="*/ 360698 h 1997081"/>
                <a:gd name="connsiteX12" fmla="*/ 1437058 w 1509623"/>
                <a:gd name="connsiteY12" fmla="*/ 199538 h 1997081"/>
                <a:gd name="connsiteX13" fmla="*/ 1508567 w 1509623"/>
                <a:gd name="connsiteY13" fmla="*/ 11371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0 w 1509623"/>
                <a:gd name="connsiteY4" fmla="*/ 350646 h 1997081"/>
                <a:gd name="connsiteX5" fmla="*/ 3330 w 1509623"/>
                <a:gd name="connsiteY5" fmla="*/ 471807 h 1997081"/>
                <a:gd name="connsiteX6" fmla="*/ 208929 w 1509623"/>
                <a:gd name="connsiteY6" fmla="*/ 511730 h 1997081"/>
                <a:gd name="connsiteX7" fmla="*/ 440763 w 1509623"/>
                <a:gd name="connsiteY7" fmla="*/ 525894 h 1997081"/>
                <a:gd name="connsiteX8" fmla="*/ 680249 w 1509623"/>
                <a:gd name="connsiteY8" fmla="*/ 514959 h 1997081"/>
                <a:gd name="connsiteX9" fmla="*/ 907984 w 1509623"/>
                <a:gd name="connsiteY9" fmla="*/ 478265 h 1997081"/>
                <a:gd name="connsiteX10" fmla="*/ 1237198 w 1509623"/>
                <a:gd name="connsiteY10" fmla="*/ 360698 h 1997081"/>
                <a:gd name="connsiteX11" fmla="*/ 1437058 w 1509623"/>
                <a:gd name="connsiteY11" fmla="*/ 199538 h 1997081"/>
                <a:gd name="connsiteX12" fmla="*/ 1508567 w 1509623"/>
                <a:gd name="connsiteY12" fmla="*/ 11371 h 1997081"/>
                <a:gd name="connsiteX13" fmla="*/ 1508149 w 1509623"/>
                <a:gd name="connsiteY13"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208929 w 1509623"/>
                <a:gd name="connsiteY5" fmla="*/ 511730 h 1997081"/>
                <a:gd name="connsiteX6" fmla="*/ 440763 w 1509623"/>
                <a:gd name="connsiteY6" fmla="*/ 525894 h 1997081"/>
                <a:gd name="connsiteX7" fmla="*/ 680249 w 1509623"/>
                <a:gd name="connsiteY7" fmla="*/ 514959 h 1997081"/>
                <a:gd name="connsiteX8" fmla="*/ 907984 w 1509623"/>
                <a:gd name="connsiteY8" fmla="*/ 478265 h 1997081"/>
                <a:gd name="connsiteX9" fmla="*/ 1237198 w 1509623"/>
                <a:gd name="connsiteY9" fmla="*/ 360698 h 1997081"/>
                <a:gd name="connsiteX10" fmla="*/ 1437058 w 1509623"/>
                <a:gd name="connsiteY10" fmla="*/ 199538 h 1997081"/>
                <a:gd name="connsiteX11" fmla="*/ 1508567 w 1509623"/>
                <a:gd name="connsiteY11" fmla="*/ 11371 h 1997081"/>
                <a:gd name="connsiteX12" fmla="*/ 1508149 w 1509623"/>
                <a:gd name="connsiteY12"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440763 w 1509623"/>
                <a:gd name="connsiteY5" fmla="*/ 525894 h 1997081"/>
                <a:gd name="connsiteX6" fmla="*/ 680249 w 1509623"/>
                <a:gd name="connsiteY6" fmla="*/ 514959 h 1997081"/>
                <a:gd name="connsiteX7" fmla="*/ 907984 w 1509623"/>
                <a:gd name="connsiteY7" fmla="*/ 478265 h 1997081"/>
                <a:gd name="connsiteX8" fmla="*/ 1237198 w 1509623"/>
                <a:gd name="connsiteY8" fmla="*/ 360698 h 1997081"/>
                <a:gd name="connsiteX9" fmla="*/ 1437058 w 1509623"/>
                <a:gd name="connsiteY9" fmla="*/ 199538 h 1997081"/>
                <a:gd name="connsiteX10" fmla="*/ 1508567 w 1509623"/>
                <a:gd name="connsiteY10" fmla="*/ 11371 h 1997081"/>
                <a:gd name="connsiteX11" fmla="*/ 1508149 w 1509623"/>
                <a:gd name="connsiteY11"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680249 w 1509623"/>
                <a:gd name="connsiteY5" fmla="*/ 514959 h 1997081"/>
                <a:gd name="connsiteX6" fmla="*/ 907984 w 1509623"/>
                <a:gd name="connsiteY6" fmla="*/ 478265 h 1997081"/>
                <a:gd name="connsiteX7" fmla="*/ 1237198 w 1509623"/>
                <a:gd name="connsiteY7" fmla="*/ 360698 h 1997081"/>
                <a:gd name="connsiteX8" fmla="*/ 1437058 w 1509623"/>
                <a:gd name="connsiteY8" fmla="*/ 199538 h 1997081"/>
                <a:gd name="connsiteX9" fmla="*/ 1508567 w 1509623"/>
                <a:gd name="connsiteY9" fmla="*/ 11371 h 1997081"/>
                <a:gd name="connsiteX10" fmla="*/ 1508149 w 1509623"/>
                <a:gd name="connsiteY10"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907984 w 1509623"/>
                <a:gd name="connsiteY5" fmla="*/ 478265 h 1997081"/>
                <a:gd name="connsiteX6" fmla="*/ 1237198 w 1509623"/>
                <a:gd name="connsiteY6" fmla="*/ 360698 h 1997081"/>
                <a:gd name="connsiteX7" fmla="*/ 1437058 w 1509623"/>
                <a:gd name="connsiteY7" fmla="*/ 199538 h 1997081"/>
                <a:gd name="connsiteX8" fmla="*/ 1508567 w 1509623"/>
                <a:gd name="connsiteY8" fmla="*/ 11371 h 1997081"/>
                <a:gd name="connsiteX9" fmla="*/ 1508149 w 1509623"/>
                <a:gd name="connsiteY9"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237198 w 1509623"/>
                <a:gd name="connsiteY5" fmla="*/ 360698 h 1997081"/>
                <a:gd name="connsiteX6" fmla="*/ 1437058 w 1509623"/>
                <a:gd name="connsiteY6" fmla="*/ 199538 h 1997081"/>
                <a:gd name="connsiteX7" fmla="*/ 1508567 w 1509623"/>
                <a:gd name="connsiteY7" fmla="*/ 11371 h 1997081"/>
                <a:gd name="connsiteX8" fmla="*/ 1508149 w 1509623"/>
                <a:gd name="connsiteY8"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437058 w 1509623"/>
                <a:gd name="connsiteY5" fmla="*/ 199538 h 1997081"/>
                <a:gd name="connsiteX6" fmla="*/ 1508567 w 1509623"/>
                <a:gd name="connsiteY6" fmla="*/ 11371 h 1997081"/>
                <a:gd name="connsiteX7" fmla="*/ 1508149 w 1509623"/>
                <a:gd name="connsiteY7"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508567 w 1509623"/>
                <a:gd name="connsiteY5" fmla="*/ 11371 h 1997081"/>
                <a:gd name="connsiteX6" fmla="*/ 1508149 w 1509623"/>
                <a:gd name="connsiteY6"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508567 w 1509623"/>
                <a:gd name="connsiteY5" fmla="*/ 11371 h 1997081"/>
                <a:gd name="connsiteX6" fmla="*/ 1508149 w 1509623"/>
                <a:gd name="connsiteY6" fmla="*/ 0 h 199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9623" h="1997081">
                  <a:moveTo>
                    <a:pt x="1508149" y="0"/>
                  </a:moveTo>
                  <a:lnTo>
                    <a:pt x="1509623" y="0"/>
                  </a:lnTo>
                  <a:lnTo>
                    <a:pt x="1509623" y="1997081"/>
                  </a:lnTo>
                  <a:lnTo>
                    <a:pt x="0" y="1997081"/>
                  </a:lnTo>
                  <a:lnTo>
                    <a:pt x="3330" y="471807"/>
                  </a:lnTo>
                  <a:lnTo>
                    <a:pt x="1508567" y="11371"/>
                  </a:lnTo>
                  <a:cubicBezTo>
                    <a:pt x="1508428" y="7581"/>
                    <a:pt x="1508288" y="3790"/>
                    <a:pt x="1508149" y="0"/>
                  </a:cubicBezTo>
                  <a:close/>
                </a:path>
              </a:pathLst>
            </a:custGeom>
            <a:solidFill>
              <a:schemeClr val="tx1">
                <a:lumMod val="50000"/>
                <a:lumOff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3" name="Shape">
              <a:extLst>
                <a:ext uri="{FF2B5EF4-FFF2-40B4-BE49-F238E27FC236}">
                  <a16:creationId xmlns:a16="http://schemas.microsoft.com/office/drawing/2014/main" id="{A9629BD8-B59D-62F8-2577-953B553096BD}"/>
                </a:ext>
              </a:extLst>
            </p:cNvPr>
            <p:cNvSpPr/>
            <p:nvPr/>
          </p:nvSpPr>
          <p:spPr>
            <a:xfrm>
              <a:off x="745882" y="3233094"/>
              <a:ext cx="1961162" cy="1584077"/>
            </a:xfrm>
            <a:custGeom>
              <a:avLst/>
              <a:gdLst/>
              <a:ahLst/>
              <a:cxnLst>
                <a:cxn ang="0">
                  <a:pos x="wd2" y="hd2"/>
                </a:cxn>
                <a:cxn ang="5400000">
                  <a:pos x="wd2" y="hd2"/>
                </a:cxn>
                <a:cxn ang="10800000">
                  <a:pos x="wd2" y="hd2"/>
                </a:cxn>
                <a:cxn ang="16200000">
                  <a:pos x="wd2" y="hd2"/>
                </a:cxn>
              </a:cxnLst>
              <a:rect l="0" t="0" r="r" b="b"/>
              <a:pathLst>
                <a:path w="21529" h="21585" extrusionOk="0">
                  <a:moveTo>
                    <a:pt x="6386" y="688"/>
                  </a:moveTo>
                  <a:cubicBezTo>
                    <a:pt x="7161" y="468"/>
                    <a:pt x="7942" y="298"/>
                    <a:pt x="8722" y="182"/>
                  </a:cubicBezTo>
                  <a:cubicBezTo>
                    <a:pt x="9502" y="67"/>
                    <a:pt x="10269" y="6"/>
                    <a:pt x="11019" y="1"/>
                  </a:cubicBezTo>
                  <a:cubicBezTo>
                    <a:pt x="11768" y="-5"/>
                    <a:pt x="12491" y="39"/>
                    <a:pt x="13187" y="127"/>
                  </a:cubicBezTo>
                  <a:cubicBezTo>
                    <a:pt x="13883" y="215"/>
                    <a:pt x="14534" y="358"/>
                    <a:pt x="15137" y="551"/>
                  </a:cubicBezTo>
                  <a:lnTo>
                    <a:pt x="14681" y="3071"/>
                  </a:lnTo>
                  <a:cubicBezTo>
                    <a:pt x="14610" y="3335"/>
                    <a:pt x="14503" y="3550"/>
                    <a:pt x="14361" y="3710"/>
                  </a:cubicBezTo>
                  <a:cubicBezTo>
                    <a:pt x="14220" y="3869"/>
                    <a:pt x="14002" y="3996"/>
                    <a:pt x="13701" y="4084"/>
                  </a:cubicBezTo>
                  <a:cubicBezTo>
                    <a:pt x="13435" y="4161"/>
                    <a:pt x="13116" y="4177"/>
                    <a:pt x="12748" y="4133"/>
                  </a:cubicBezTo>
                  <a:cubicBezTo>
                    <a:pt x="12380" y="4089"/>
                    <a:pt x="11963" y="4045"/>
                    <a:pt x="11497" y="3996"/>
                  </a:cubicBezTo>
                  <a:cubicBezTo>
                    <a:pt x="11032" y="3946"/>
                    <a:pt x="10518" y="3930"/>
                    <a:pt x="9959" y="3941"/>
                  </a:cubicBezTo>
                  <a:cubicBezTo>
                    <a:pt x="9400" y="3952"/>
                    <a:pt x="8797" y="4051"/>
                    <a:pt x="8159" y="4232"/>
                  </a:cubicBezTo>
                  <a:cubicBezTo>
                    <a:pt x="7055" y="4546"/>
                    <a:pt x="6324" y="4964"/>
                    <a:pt x="5956" y="5482"/>
                  </a:cubicBezTo>
                  <a:cubicBezTo>
                    <a:pt x="5588" y="5999"/>
                    <a:pt x="5552" y="6566"/>
                    <a:pt x="5845" y="7182"/>
                  </a:cubicBezTo>
                  <a:cubicBezTo>
                    <a:pt x="6031" y="7573"/>
                    <a:pt x="6350" y="7854"/>
                    <a:pt x="6798" y="8024"/>
                  </a:cubicBezTo>
                  <a:cubicBezTo>
                    <a:pt x="7246" y="8189"/>
                    <a:pt x="7778" y="8294"/>
                    <a:pt x="8398" y="8327"/>
                  </a:cubicBezTo>
                  <a:cubicBezTo>
                    <a:pt x="9015" y="8365"/>
                    <a:pt x="9702" y="8365"/>
                    <a:pt x="10456" y="8327"/>
                  </a:cubicBezTo>
                  <a:cubicBezTo>
                    <a:pt x="11209" y="8288"/>
                    <a:pt x="11985" y="8266"/>
                    <a:pt x="12783" y="8255"/>
                  </a:cubicBezTo>
                  <a:cubicBezTo>
                    <a:pt x="13581" y="8244"/>
                    <a:pt x="14384" y="8272"/>
                    <a:pt x="15186" y="8338"/>
                  </a:cubicBezTo>
                  <a:cubicBezTo>
                    <a:pt x="15989" y="8404"/>
                    <a:pt x="16751" y="8563"/>
                    <a:pt x="17469" y="8811"/>
                  </a:cubicBezTo>
                  <a:cubicBezTo>
                    <a:pt x="18188" y="9064"/>
                    <a:pt x="18848" y="9433"/>
                    <a:pt x="19447" y="9917"/>
                  </a:cubicBezTo>
                  <a:cubicBezTo>
                    <a:pt x="20045" y="10402"/>
                    <a:pt x="20542" y="11051"/>
                    <a:pt x="20927" y="11865"/>
                  </a:cubicBezTo>
                  <a:cubicBezTo>
                    <a:pt x="21357" y="12768"/>
                    <a:pt x="21557" y="13670"/>
                    <a:pt x="21526" y="14573"/>
                  </a:cubicBezTo>
                  <a:cubicBezTo>
                    <a:pt x="21495" y="15475"/>
                    <a:pt x="21233" y="16328"/>
                    <a:pt x="20741" y="17137"/>
                  </a:cubicBezTo>
                  <a:cubicBezTo>
                    <a:pt x="20249" y="17941"/>
                    <a:pt x="19518" y="18678"/>
                    <a:pt x="18547" y="19333"/>
                  </a:cubicBezTo>
                  <a:cubicBezTo>
                    <a:pt x="17576" y="19994"/>
                    <a:pt x="16370" y="20527"/>
                    <a:pt x="14933" y="20935"/>
                  </a:cubicBezTo>
                  <a:cubicBezTo>
                    <a:pt x="14144" y="21160"/>
                    <a:pt x="13311" y="21325"/>
                    <a:pt x="12433" y="21435"/>
                  </a:cubicBezTo>
                  <a:cubicBezTo>
                    <a:pt x="11555" y="21545"/>
                    <a:pt x="10677" y="21595"/>
                    <a:pt x="9804" y="21584"/>
                  </a:cubicBezTo>
                  <a:cubicBezTo>
                    <a:pt x="8930" y="21573"/>
                    <a:pt x="8079" y="21507"/>
                    <a:pt x="7259" y="21391"/>
                  </a:cubicBezTo>
                  <a:cubicBezTo>
                    <a:pt x="6439" y="21270"/>
                    <a:pt x="5685" y="21089"/>
                    <a:pt x="5002" y="20847"/>
                  </a:cubicBezTo>
                  <a:lnTo>
                    <a:pt x="5734" y="18233"/>
                  </a:lnTo>
                  <a:cubicBezTo>
                    <a:pt x="5800" y="18040"/>
                    <a:pt x="5924" y="17864"/>
                    <a:pt x="6102" y="17693"/>
                  </a:cubicBezTo>
                  <a:cubicBezTo>
                    <a:pt x="6279" y="17528"/>
                    <a:pt x="6501" y="17402"/>
                    <a:pt x="6767" y="17330"/>
                  </a:cubicBezTo>
                  <a:cubicBezTo>
                    <a:pt x="7113" y="17231"/>
                    <a:pt x="7507" y="17214"/>
                    <a:pt x="7942" y="17286"/>
                  </a:cubicBezTo>
                  <a:cubicBezTo>
                    <a:pt x="8376" y="17358"/>
                    <a:pt x="8868" y="17429"/>
                    <a:pt x="9409" y="17506"/>
                  </a:cubicBezTo>
                  <a:cubicBezTo>
                    <a:pt x="9955" y="17583"/>
                    <a:pt x="10557" y="17627"/>
                    <a:pt x="11218" y="17627"/>
                  </a:cubicBezTo>
                  <a:cubicBezTo>
                    <a:pt x="11879" y="17633"/>
                    <a:pt x="12606" y="17523"/>
                    <a:pt x="13395" y="17297"/>
                  </a:cubicBezTo>
                  <a:cubicBezTo>
                    <a:pt x="14463" y="16994"/>
                    <a:pt x="15204" y="16576"/>
                    <a:pt x="15625" y="16042"/>
                  </a:cubicBezTo>
                  <a:cubicBezTo>
                    <a:pt x="16042" y="15514"/>
                    <a:pt x="16064" y="14854"/>
                    <a:pt x="15691" y="14067"/>
                  </a:cubicBezTo>
                  <a:cubicBezTo>
                    <a:pt x="15474" y="13610"/>
                    <a:pt x="15133" y="13285"/>
                    <a:pt x="14672" y="13093"/>
                  </a:cubicBezTo>
                  <a:cubicBezTo>
                    <a:pt x="14211" y="12900"/>
                    <a:pt x="13670" y="12784"/>
                    <a:pt x="13054" y="12746"/>
                  </a:cubicBezTo>
                  <a:cubicBezTo>
                    <a:pt x="12437" y="12707"/>
                    <a:pt x="11759" y="12713"/>
                    <a:pt x="11014" y="12762"/>
                  </a:cubicBezTo>
                  <a:cubicBezTo>
                    <a:pt x="10274" y="12812"/>
                    <a:pt x="9507" y="12850"/>
                    <a:pt x="8718" y="12878"/>
                  </a:cubicBezTo>
                  <a:cubicBezTo>
                    <a:pt x="7928" y="12905"/>
                    <a:pt x="7135" y="12889"/>
                    <a:pt x="6341" y="12828"/>
                  </a:cubicBezTo>
                  <a:cubicBezTo>
                    <a:pt x="5548" y="12768"/>
                    <a:pt x="4785" y="12603"/>
                    <a:pt x="4062" y="12339"/>
                  </a:cubicBezTo>
                  <a:cubicBezTo>
                    <a:pt x="3335" y="12074"/>
                    <a:pt x="2661" y="11678"/>
                    <a:pt x="2041" y="11150"/>
                  </a:cubicBezTo>
                  <a:cubicBezTo>
                    <a:pt x="1420" y="10622"/>
                    <a:pt x="892" y="9901"/>
                    <a:pt x="458" y="8987"/>
                  </a:cubicBezTo>
                  <a:cubicBezTo>
                    <a:pt x="108" y="8255"/>
                    <a:pt x="-43" y="7485"/>
                    <a:pt x="10" y="6676"/>
                  </a:cubicBezTo>
                  <a:cubicBezTo>
                    <a:pt x="59" y="5867"/>
                    <a:pt x="325" y="5085"/>
                    <a:pt x="808" y="4331"/>
                  </a:cubicBezTo>
                  <a:cubicBezTo>
                    <a:pt x="1291" y="3572"/>
                    <a:pt x="1992" y="2879"/>
                    <a:pt x="2919" y="2246"/>
                  </a:cubicBezTo>
                  <a:cubicBezTo>
                    <a:pt x="3836" y="1602"/>
                    <a:pt x="4993" y="1085"/>
                    <a:pt x="6386" y="688"/>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grpSp>
        <p:nvGrpSpPr>
          <p:cNvPr id="34" name="Group 33">
            <a:extLst>
              <a:ext uri="{FF2B5EF4-FFF2-40B4-BE49-F238E27FC236}">
                <a16:creationId xmlns:a16="http://schemas.microsoft.com/office/drawing/2014/main" id="{CC6AC682-ED3F-394D-FC24-F4B634788E8B}"/>
              </a:ext>
            </a:extLst>
          </p:cNvPr>
          <p:cNvGrpSpPr/>
          <p:nvPr/>
        </p:nvGrpSpPr>
        <p:grpSpPr>
          <a:xfrm>
            <a:off x="2910564" y="2790321"/>
            <a:ext cx="3501859" cy="3515590"/>
            <a:chOff x="2910564" y="2772696"/>
            <a:chExt cx="3501859" cy="3515590"/>
          </a:xfrm>
        </p:grpSpPr>
        <p:sp>
          <p:nvSpPr>
            <p:cNvPr id="35" name="Shape">
              <a:extLst>
                <a:ext uri="{FF2B5EF4-FFF2-40B4-BE49-F238E27FC236}">
                  <a16:creationId xmlns:a16="http://schemas.microsoft.com/office/drawing/2014/main" id="{2CC33EB9-2DF0-527F-26CC-E9C0BA699BFF}"/>
                </a:ext>
              </a:extLst>
            </p:cNvPr>
            <p:cNvSpPr/>
            <p:nvPr/>
          </p:nvSpPr>
          <p:spPr>
            <a:xfrm>
              <a:off x="5723022" y="2967038"/>
              <a:ext cx="489074" cy="3321246"/>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4B9026C4-5EF9-EFB2-1A11-E2FBD326F76F}"/>
                </a:ext>
              </a:extLst>
            </p:cNvPr>
            <p:cNvSpPr/>
            <p:nvPr/>
          </p:nvSpPr>
          <p:spPr>
            <a:xfrm>
              <a:off x="4399158" y="3270250"/>
              <a:ext cx="1162450" cy="3018034"/>
            </a:xfrm>
            <a:custGeom>
              <a:avLst/>
              <a:gdLst>
                <a:gd name="connsiteX0" fmla="*/ 0 w 1162450"/>
                <a:gd name="connsiteY0" fmla="*/ 0 h 3011448"/>
                <a:gd name="connsiteX1" fmla="*/ 1162450 w 1162450"/>
                <a:gd name="connsiteY1" fmla="*/ 0 h 3011448"/>
                <a:gd name="connsiteX2" fmla="*/ 1162450 w 1162450"/>
                <a:gd name="connsiteY2" fmla="*/ 3011448 h 3011448"/>
                <a:gd name="connsiteX3" fmla="*/ 0 w 1162450"/>
                <a:gd name="connsiteY3" fmla="*/ 3011448 h 3011448"/>
                <a:gd name="connsiteX4" fmla="*/ 0 w 1162450"/>
                <a:gd name="connsiteY4" fmla="*/ 0 h 3011448"/>
                <a:gd name="connsiteX0" fmla="*/ 0 w 1162450"/>
                <a:gd name="connsiteY0" fmla="*/ 6586 h 3018034"/>
                <a:gd name="connsiteX1" fmla="*/ 268092 w 1162450"/>
                <a:gd name="connsiteY1" fmla="*/ 0 h 3018034"/>
                <a:gd name="connsiteX2" fmla="*/ 1162450 w 1162450"/>
                <a:gd name="connsiteY2" fmla="*/ 6586 h 3018034"/>
                <a:gd name="connsiteX3" fmla="*/ 1162450 w 1162450"/>
                <a:gd name="connsiteY3" fmla="*/ 3018034 h 3018034"/>
                <a:gd name="connsiteX4" fmla="*/ 0 w 1162450"/>
                <a:gd name="connsiteY4" fmla="*/ 3018034 h 3018034"/>
                <a:gd name="connsiteX5" fmla="*/ 0 w 1162450"/>
                <a:gd name="connsiteY5" fmla="*/ 6586 h 3018034"/>
                <a:gd name="connsiteX0" fmla="*/ 0 w 1162450"/>
                <a:gd name="connsiteY0" fmla="*/ 6586 h 3018034"/>
                <a:gd name="connsiteX1" fmla="*/ 268092 w 1162450"/>
                <a:gd name="connsiteY1" fmla="*/ 0 h 3018034"/>
                <a:gd name="connsiteX2" fmla="*/ 1162450 w 1162450"/>
                <a:gd name="connsiteY2" fmla="*/ 6586 h 3018034"/>
                <a:gd name="connsiteX3" fmla="*/ 1157092 w 1162450"/>
                <a:gd name="connsiteY3" fmla="*/ 704850 h 3018034"/>
                <a:gd name="connsiteX4" fmla="*/ 1162450 w 1162450"/>
                <a:gd name="connsiteY4" fmla="*/ 3018034 h 3018034"/>
                <a:gd name="connsiteX5" fmla="*/ 0 w 1162450"/>
                <a:gd name="connsiteY5" fmla="*/ 3018034 h 3018034"/>
                <a:gd name="connsiteX6" fmla="*/ 0 w 1162450"/>
                <a:gd name="connsiteY6" fmla="*/ 6586 h 3018034"/>
                <a:gd name="connsiteX0" fmla="*/ 0 w 1162450"/>
                <a:gd name="connsiteY0" fmla="*/ 6586 h 3018034"/>
                <a:gd name="connsiteX1" fmla="*/ 268092 w 1162450"/>
                <a:gd name="connsiteY1" fmla="*/ 0 h 3018034"/>
                <a:gd name="connsiteX2" fmla="*/ 1157092 w 1162450"/>
                <a:gd name="connsiteY2" fmla="*/ 704850 h 3018034"/>
                <a:gd name="connsiteX3" fmla="*/ 1162450 w 1162450"/>
                <a:gd name="connsiteY3" fmla="*/ 3018034 h 3018034"/>
                <a:gd name="connsiteX4" fmla="*/ 0 w 1162450"/>
                <a:gd name="connsiteY4" fmla="*/ 3018034 h 3018034"/>
                <a:gd name="connsiteX5" fmla="*/ 0 w 1162450"/>
                <a:gd name="connsiteY5" fmla="*/ 6586 h 301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450" h="3018034">
                  <a:moveTo>
                    <a:pt x="0" y="6586"/>
                  </a:moveTo>
                  <a:lnTo>
                    <a:pt x="268092" y="0"/>
                  </a:lnTo>
                  <a:lnTo>
                    <a:pt x="1157092" y="704850"/>
                  </a:lnTo>
                  <a:lnTo>
                    <a:pt x="1162450" y="3018034"/>
                  </a:lnTo>
                  <a:lnTo>
                    <a:pt x="0" y="3018034"/>
                  </a:lnTo>
                  <a:lnTo>
                    <a:pt x="0" y="6586"/>
                  </a:lnTo>
                  <a:close/>
                </a:path>
              </a:pathLst>
            </a:cu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B0C18878-D5E9-7A2A-7BFC-CD264C2AA029}"/>
                </a:ext>
              </a:extLst>
            </p:cNvPr>
            <p:cNvSpPr/>
            <p:nvPr/>
          </p:nvSpPr>
          <p:spPr>
            <a:xfrm>
              <a:off x="4766553" y="3127720"/>
              <a:ext cx="1162450" cy="3160564"/>
            </a:xfrm>
            <a:custGeom>
              <a:avLst/>
              <a:gdLst>
                <a:gd name="connsiteX0" fmla="*/ 0 w 1162450"/>
                <a:gd name="connsiteY0" fmla="*/ 0 h 3160564"/>
                <a:gd name="connsiteX1" fmla="*/ 1162450 w 1162450"/>
                <a:gd name="connsiteY1" fmla="*/ 0 h 3160564"/>
                <a:gd name="connsiteX2" fmla="*/ 1162450 w 1162450"/>
                <a:gd name="connsiteY2" fmla="*/ 3160564 h 3160564"/>
                <a:gd name="connsiteX3" fmla="*/ 0 w 1162450"/>
                <a:gd name="connsiteY3" fmla="*/ 3160564 h 3160564"/>
                <a:gd name="connsiteX4" fmla="*/ 0 w 1162450"/>
                <a:gd name="connsiteY4" fmla="*/ 0 h 3160564"/>
                <a:gd name="connsiteX0" fmla="*/ 0 w 1162450"/>
                <a:gd name="connsiteY0" fmla="*/ 0 h 3160564"/>
                <a:gd name="connsiteX1" fmla="*/ 1162450 w 1162450"/>
                <a:gd name="connsiteY1" fmla="*/ 0 h 3160564"/>
                <a:gd name="connsiteX2" fmla="*/ 1157997 w 1162450"/>
                <a:gd name="connsiteY2" fmla="*/ 1075980 h 3160564"/>
                <a:gd name="connsiteX3" fmla="*/ 1162450 w 1162450"/>
                <a:gd name="connsiteY3" fmla="*/ 3160564 h 3160564"/>
                <a:gd name="connsiteX4" fmla="*/ 0 w 1162450"/>
                <a:gd name="connsiteY4" fmla="*/ 3160564 h 3160564"/>
                <a:gd name="connsiteX5" fmla="*/ 0 w 1162450"/>
                <a:gd name="connsiteY5" fmla="*/ 0 h 3160564"/>
                <a:gd name="connsiteX0" fmla="*/ 0 w 1162450"/>
                <a:gd name="connsiteY0" fmla="*/ 0 h 3160564"/>
                <a:gd name="connsiteX1" fmla="*/ 1157997 w 1162450"/>
                <a:gd name="connsiteY1" fmla="*/ 1075980 h 3160564"/>
                <a:gd name="connsiteX2" fmla="*/ 1162450 w 1162450"/>
                <a:gd name="connsiteY2" fmla="*/ 3160564 h 3160564"/>
                <a:gd name="connsiteX3" fmla="*/ 0 w 1162450"/>
                <a:gd name="connsiteY3" fmla="*/ 3160564 h 3160564"/>
                <a:gd name="connsiteX4" fmla="*/ 0 w 1162450"/>
                <a:gd name="connsiteY4" fmla="*/ 0 h 3160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450" h="3160564">
                  <a:moveTo>
                    <a:pt x="0" y="0"/>
                  </a:moveTo>
                  <a:lnTo>
                    <a:pt x="1157997" y="1075980"/>
                  </a:lnTo>
                  <a:cubicBezTo>
                    <a:pt x="1159481" y="1770841"/>
                    <a:pt x="1160966" y="2465703"/>
                    <a:pt x="1162450" y="3160564"/>
                  </a:cubicBezTo>
                  <a:lnTo>
                    <a:pt x="0" y="3160564"/>
                  </a:lnTo>
                  <a:lnTo>
                    <a:pt x="0" y="0"/>
                  </a:lnTo>
                  <a:close/>
                </a:path>
              </a:pathLst>
            </a:cu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59" name="Rectangle 5">
              <a:extLst>
                <a:ext uri="{FF2B5EF4-FFF2-40B4-BE49-F238E27FC236}">
                  <a16:creationId xmlns:a16="http://schemas.microsoft.com/office/drawing/2014/main" id="{B6E324C0-953F-D5BB-D0D6-A7DE6583674C}"/>
                </a:ext>
              </a:extLst>
            </p:cNvPr>
            <p:cNvSpPr/>
            <p:nvPr/>
          </p:nvSpPr>
          <p:spPr>
            <a:xfrm>
              <a:off x="2912945" y="3547353"/>
              <a:ext cx="1585143" cy="2740933"/>
            </a:xfrm>
            <a:custGeom>
              <a:avLst/>
              <a:gdLst>
                <a:gd name="connsiteX0" fmla="*/ 0 w 1585143"/>
                <a:gd name="connsiteY0" fmla="*/ 0 h 2739857"/>
                <a:gd name="connsiteX1" fmla="*/ 1585143 w 1585143"/>
                <a:gd name="connsiteY1" fmla="*/ 0 h 2739857"/>
                <a:gd name="connsiteX2" fmla="*/ 1585143 w 1585143"/>
                <a:gd name="connsiteY2" fmla="*/ 2739857 h 2739857"/>
                <a:gd name="connsiteX3" fmla="*/ 0 w 1585143"/>
                <a:gd name="connsiteY3" fmla="*/ 2739857 h 2739857"/>
                <a:gd name="connsiteX4" fmla="*/ 0 w 1585143"/>
                <a:gd name="connsiteY4" fmla="*/ 0 h 2739857"/>
                <a:gd name="connsiteX0" fmla="*/ 0 w 1585143"/>
                <a:gd name="connsiteY0" fmla="*/ 1076 h 2740933"/>
                <a:gd name="connsiteX1" fmla="*/ 582527 w 1585143"/>
                <a:gd name="connsiteY1" fmla="*/ 0 h 2740933"/>
                <a:gd name="connsiteX2" fmla="*/ 1585143 w 1585143"/>
                <a:gd name="connsiteY2" fmla="*/ 1076 h 2740933"/>
                <a:gd name="connsiteX3" fmla="*/ 1585143 w 1585143"/>
                <a:gd name="connsiteY3" fmla="*/ 2740933 h 2740933"/>
                <a:gd name="connsiteX4" fmla="*/ 0 w 1585143"/>
                <a:gd name="connsiteY4" fmla="*/ 2740933 h 2740933"/>
                <a:gd name="connsiteX5" fmla="*/ 0 w 1585143"/>
                <a:gd name="connsiteY5" fmla="*/ 1076 h 2740933"/>
                <a:gd name="connsiteX0" fmla="*/ 0 w 1585143"/>
                <a:gd name="connsiteY0" fmla="*/ 1076 h 2740933"/>
                <a:gd name="connsiteX1" fmla="*/ 582527 w 1585143"/>
                <a:gd name="connsiteY1" fmla="*/ 0 h 2740933"/>
                <a:gd name="connsiteX2" fmla="*/ 1585143 w 1585143"/>
                <a:gd name="connsiteY2" fmla="*/ 1076 h 2740933"/>
                <a:gd name="connsiteX3" fmla="*/ 1581234 w 1585143"/>
                <a:gd name="connsiteY3" fmla="*/ 959796 h 2740933"/>
                <a:gd name="connsiteX4" fmla="*/ 1585143 w 1585143"/>
                <a:gd name="connsiteY4" fmla="*/ 2740933 h 2740933"/>
                <a:gd name="connsiteX5" fmla="*/ 0 w 1585143"/>
                <a:gd name="connsiteY5" fmla="*/ 2740933 h 2740933"/>
                <a:gd name="connsiteX6" fmla="*/ 0 w 1585143"/>
                <a:gd name="connsiteY6" fmla="*/ 1076 h 2740933"/>
                <a:gd name="connsiteX0" fmla="*/ 0 w 1585143"/>
                <a:gd name="connsiteY0" fmla="*/ 1076 h 2740933"/>
                <a:gd name="connsiteX1" fmla="*/ 582527 w 1585143"/>
                <a:gd name="connsiteY1" fmla="*/ 0 h 2740933"/>
                <a:gd name="connsiteX2" fmla="*/ 1581234 w 1585143"/>
                <a:gd name="connsiteY2" fmla="*/ 959796 h 2740933"/>
                <a:gd name="connsiteX3" fmla="*/ 1585143 w 1585143"/>
                <a:gd name="connsiteY3" fmla="*/ 2740933 h 2740933"/>
                <a:gd name="connsiteX4" fmla="*/ 0 w 1585143"/>
                <a:gd name="connsiteY4" fmla="*/ 2740933 h 2740933"/>
                <a:gd name="connsiteX5" fmla="*/ 0 w 1585143"/>
                <a:gd name="connsiteY5" fmla="*/ 1076 h 2740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5143" h="2740933">
                  <a:moveTo>
                    <a:pt x="0" y="1076"/>
                  </a:moveTo>
                  <a:lnTo>
                    <a:pt x="582527" y="0"/>
                  </a:lnTo>
                  <a:lnTo>
                    <a:pt x="1581234" y="959796"/>
                  </a:lnTo>
                  <a:lnTo>
                    <a:pt x="1585143" y="2740933"/>
                  </a:lnTo>
                  <a:lnTo>
                    <a:pt x="0" y="2740933"/>
                  </a:lnTo>
                  <a:lnTo>
                    <a:pt x="0" y="1076"/>
                  </a:lnTo>
                  <a:close/>
                </a:path>
              </a:pathLst>
            </a:custGeom>
            <a:solidFill>
              <a:srgbClr val="23232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60" name="Shape">
              <a:extLst>
                <a:ext uri="{FF2B5EF4-FFF2-40B4-BE49-F238E27FC236}">
                  <a16:creationId xmlns:a16="http://schemas.microsoft.com/office/drawing/2014/main" id="{E1FF803B-92B1-A05C-9DD0-9DFAF824ED15}"/>
                </a:ext>
              </a:extLst>
            </p:cNvPr>
            <p:cNvSpPr/>
            <p:nvPr/>
          </p:nvSpPr>
          <p:spPr>
            <a:xfrm>
              <a:off x="5923349" y="4372018"/>
              <a:ext cx="489074" cy="1916266"/>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6EA246DD-8955-0D45-1F1A-16123E706AE4}"/>
                </a:ext>
              </a:extLst>
            </p:cNvPr>
            <p:cNvSpPr/>
            <p:nvPr/>
          </p:nvSpPr>
          <p:spPr>
            <a:xfrm>
              <a:off x="4468235" y="4706007"/>
              <a:ext cx="489073" cy="1582277"/>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E59865CF-B3E1-E5DE-F5BC-8321E2944C95}"/>
                </a:ext>
              </a:extLst>
            </p:cNvPr>
            <p:cNvSpPr/>
            <p:nvPr/>
          </p:nvSpPr>
          <p:spPr>
            <a:xfrm>
              <a:off x="2910564" y="2772696"/>
              <a:ext cx="3498630" cy="2043524"/>
            </a:xfrm>
            <a:custGeom>
              <a:avLst/>
              <a:gdLst/>
              <a:ahLst/>
              <a:cxnLst>
                <a:cxn ang="0">
                  <a:pos x="wd2" y="hd2"/>
                </a:cxn>
                <a:cxn ang="5400000">
                  <a:pos x="wd2" y="hd2"/>
                </a:cxn>
                <a:cxn ang="10800000">
                  <a:pos x="wd2" y="hd2"/>
                </a:cxn>
                <a:cxn ang="16200000">
                  <a:pos x="wd2" y="hd2"/>
                </a:cxn>
              </a:cxnLst>
              <a:rect l="0" t="0" r="r" b="b"/>
              <a:pathLst>
                <a:path w="21600" h="21600" extrusionOk="0">
                  <a:moveTo>
                    <a:pt x="20767" y="0"/>
                  </a:moveTo>
                  <a:lnTo>
                    <a:pt x="21600" y="16892"/>
                  </a:lnTo>
                  <a:lnTo>
                    <a:pt x="18605" y="18070"/>
                  </a:lnTo>
                  <a:lnTo>
                    <a:pt x="12679" y="9733"/>
                  </a:lnTo>
                  <a:cubicBezTo>
                    <a:pt x="12577" y="9609"/>
                    <a:pt x="12472" y="9464"/>
                    <a:pt x="12365" y="9306"/>
                  </a:cubicBezTo>
                  <a:cubicBezTo>
                    <a:pt x="12257" y="9148"/>
                    <a:pt x="12148" y="8982"/>
                    <a:pt x="12035" y="8802"/>
                  </a:cubicBezTo>
                  <a:cubicBezTo>
                    <a:pt x="12058" y="9016"/>
                    <a:pt x="12075" y="9216"/>
                    <a:pt x="12090" y="9413"/>
                  </a:cubicBezTo>
                  <a:cubicBezTo>
                    <a:pt x="12105" y="9609"/>
                    <a:pt x="12113" y="9788"/>
                    <a:pt x="12110" y="9955"/>
                  </a:cubicBezTo>
                  <a:lnTo>
                    <a:pt x="12636" y="20422"/>
                  </a:lnTo>
                  <a:lnTo>
                    <a:pt x="9642" y="21600"/>
                  </a:lnTo>
                  <a:lnTo>
                    <a:pt x="0" y="8179"/>
                  </a:lnTo>
                  <a:lnTo>
                    <a:pt x="2780" y="7086"/>
                  </a:lnTo>
                  <a:cubicBezTo>
                    <a:pt x="3067" y="6975"/>
                    <a:pt x="3331" y="6950"/>
                    <a:pt x="3570" y="7009"/>
                  </a:cubicBezTo>
                  <a:cubicBezTo>
                    <a:pt x="3810" y="7073"/>
                    <a:pt x="3999" y="7206"/>
                    <a:pt x="4139" y="7411"/>
                  </a:cubicBezTo>
                  <a:lnTo>
                    <a:pt x="8829" y="14548"/>
                  </a:lnTo>
                  <a:cubicBezTo>
                    <a:pt x="8974" y="14774"/>
                    <a:pt x="9126" y="15022"/>
                    <a:pt x="9288" y="15295"/>
                  </a:cubicBezTo>
                  <a:cubicBezTo>
                    <a:pt x="9447" y="15568"/>
                    <a:pt x="9614" y="15850"/>
                    <a:pt x="9781" y="16145"/>
                  </a:cubicBezTo>
                  <a:cubicBezTo>
                    <a:pt x="9674" y="15444"/>
                    <a:pt x="9617" y="14813"/>
                    <a:pt x="9612" y="14236"/>
                  </a:cubicBezTo>
                  <a:lnTo>
                    <a:pt x="9191" y="5421"/>
                  </a:lnTo>
                  <a:cubicBezTo>
                    <a:pt x="9183" y="5204"/>
                    <a:pt x="9248" y="4977"/>
                    <a:pt x="9385" y="4747"/>
                  </a:cubicBezTo>
                  <a:cubicBezTo>
                    <a:pt x="9525" y="4516"/>
                    <a:pt x="9729" y="4346"/>
                    <a:pt x="10003" y="4239"/>
                  </a:cubicBezTo>
                  <a:lnTo>
                    <a:pt x="10981" y="3855"/>
                  </a:lnTo>
                  <a:cubicBezTo>
                    <a:pt x="11267" y="3744"/>
                    <a:pt x="11524" y="3722"/>
                    <a:pt x="11749" y="3795"/>
                  </a:cubicBezTo>
                  <a:cubicBezTo>
                    <a:pt x="11973" y="3867"/>
                    <a:pt x="12170" y="3996"/>
                    <a:pt x="12340" y="4183"/>
                  </a:cubicBezTo>
                  <a:lnTo>
                    <a:pt x="17361" y="11188"/>
                  </a:lnTo>
                  <a:cubicBezTo>
                    <a:pt x="17698" y="11607"/>
                    <a:pt x="18032" y="12102"/>
                    <a:pt x="18364" y="12674"/>
                  </a:cubicBezTo>
                  <a:cubicBezTo>
                    <a:pt x="18309" y="12341"/>
                    <a:pt x="18261" y="12025"/>
                    <a:pt x="18221" y="11731"/>
                  </a:cubicBezTo>
                  <a:cubicBezTo>
                    <a:pt x="18182" y="11436"/>
                    <a:pt x="18149" y="11154"/>
                    <a:pt x="18124" y="10890"/>
                  </a:cubicBezTo>
                  <a:lnTo>
                    <a:pt x="17349" y="2211"/>
                  </a:lnTo>
                  <a:cubicBezTo>
                    <a:pt x="17331" y="1989"/>
                    <a:pt x="17394" y="1763"/>
                    <a:pt x="17538" y="1532"/>
                  </a:cubicBezTo>
                  <a:cubicBezTo>
                    <a:pt x="17680" y="1302"/>
                    <a:pt x="17890" y="1135"/>
                    <a:pt x="18164" y="1024"/>
                  </a:cubicBezTo>
                  <a:lnTo>
                    <a:pt x="20767"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grpSp>
        <p:nvGrpSpPr>
          <p:cNvPr id="3" name="Group 2">
            <a:extLst>
              <a:ext uri="{FF2B5EF4-FFF2-40B4-BE49-F238E27FC236}">
                <a16:creationId xmlns:a16="http://schemas.microsoft.com/office/drawing/2014/main" id="{BBCAA5A1-0239-AE35-343A-70C6E34E72D7}"/>
              </a:ext>
            </a:extLst>
          </p:cNvPr>
          <p:cNvGrpSpPr/>
          <p:nvPr/>
        </p:nvGrpSpPr>
        <p:grpSpPr>
          <a:xfrm>
            <a:off x="432415" y="1248215"/>
            <a:ext cx="2368604" cy="1397875"/>
            <a:chOff x="332936" y="2627766"/>
            <a:chExt cx="2926080" cy="1397875"/>
          </a:xfrm>
        </p:grpSpPr>
        <p:sp>
          <p:nvSpPr>
            <p:cNvPr id="4" name="TextBox 3">
              <a:extLst>
                <a:ext uri="{FF2B5EF4-FFF2-40B4-BE49-F238E27FC236}">
                  <a16:creationId xmlns:a16="http://schemas.microsoft.com/office/drawing/2014/main" id="{49E6384A-FDFB-D251-26F5-7F9E2EBE957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t>Strengths</a:t>
              </a:r>
            </a:p>
          </p:txBody>
        </p:sp>
        <p:sp>
          <p:nvSpPr>
            <p:cNvPr id="5" name="TextBox 4">
              <a:extLst>
                <a:ext uri="{FF2B5EF4-FFF2-40B4-BE49-F238E27FC236}">
                  <a16:creationId xmlns:a16="http://schemas.microsoft.com/office/drawing/2014/main" id="{05D06F75-2CBF-BA2E-F563-ACBE107DCB07}"/>
                </a:ext>
              </a:extLst>
            </p:cNvPr>
            <p:cNvSpPr txBox="1"/>
            <p:nvPr/>
          </p:nvSpPr>
          <p:spPr>
            <a:xfrm>
              <a:off x="332936" y="3086922"/>
              <a:ext cx="2926080" cy="938719"/>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 name="Group 5">
            <a:extLst>
              <a:ext uri="{FF2B5EF4-FFF2-40B4-BE49-F238E27FC236}">
                <a16:creationId xmlns:a16="http://schemas.microsoft.com/office/drawing/2014/main" id="{F4DA18B5-3F73-0EFC-5713-9D3EA03CE5AF}"/>
              </a:ext>
            </a:extLst>
          </p:cNvPr>
          <p:cNvGrpSpPr/>
          <p:nvPr/>
        </p:nvGrpSpPr>
        <p:grpSpPr>
          <a:xfrm>
            <a:off x="3418604" y="1248215"/>
            <a:ext cx="2368604" cy="1397875"/>
            <a:chOff x="332936" y="2627766"/>
            <a:chExt cx="2926080" cy="1397875"/>
          </a:xfrm>
        </p:grpSpPr>
        <p:sp>
          <p:nvSpPr>
            <p:cNvPr id="7" name="TextBox 6">
              <a:extLst>
                <a:ext uri="{FF2B5EF4-FFF2-40B4-BE49-F238E27FC236}">
                  <a16:creationId xmlns:a16="http://schemas.microsoft.com/office/drawing/2014/main" id="{E72B83D8-3083-5209-9AA2-46B62AD14A0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t>Weaknesses</a:t>
              </a:r>
            </a:p>
          </p:txBody>
        </p:sp>
        <p:sp>
          <p:nvSpPr>
            <p:cNvPr id="9" name="TextBox 8">
              <a:extLst>
                <a:ext uri="{FF2B5EF4-FFF2-40B4-BE49-F238E27FC236}">
                  <a16:creationId xmlns:a16="http://schemas.microsoft.com/office/drawing/2014/main" id="{C860D83D-965D-F4C9-7A3E-19320547AE34}"/>
                </a:ext>
              </a:extLst>
            </p:cNvPr>
            <p:cNvSpPr txBox="1"/>
            <p:nvPr/>
          </p:nvSpPr>
          <p:spPr>
            <a:xfrm>
              <a:off x="332936" y="3086922"/>
              <a:ext cx="2926080" cy="938719"/>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0" name="Group 9">
            <a:extLst>
              <a:ext uri="{FF2B5EF4-FFF2-40B4-BE49-F238E27FC236}">
                <a16:creationId xmlns:a16="http://schemas.microsoft.com/office/drawing/2014/main" id="{DADBA9A3-DDC4-3714-58A7-AA9B3E26D4B2}"/>
              </a:ext>
            </a:extLst>
          </p:cNvPr>
          <p:cNvGrpSpPr/>
          <p:nvPr/>
        </p:nvGrpSpPr>
        <p:grpSpPr>
          <a:xfrm>
            <a:off x="6404793" y="1248215"/>
            <a:ext cx="2368604" cy="1397875"/>
            <a:chOff x="332936" y="2627766"/>
            <a:chExt cx="2926080" cy="1397875"/>
          </a:xfrm>
        </p:grpSpPr>
        <p:sp>
          <p:nvSpPr>
            <p:cNvPr id="11" name="TextBox 10">
              <a:extLst>
                <a:ext uri="{FF2B5EF4-FFF2-40B4-BE49-F238E27FC236}">
                  <a16:creationId xmlns:a16="http://schemas.microsoft.com/office/drawing/2014/main" id="{4277E3ED-ADE9-EF34-216F-CA2CDF24755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t>Opportunities</a:t>
              </a:r>
            </a:p>
          </p:txBody>
        </p:sp>
        <p:sp>
          <p:nvSpPr>
            <p:cNvPr id="12" name="TextBox 11">
              <a:extLst>
                <a:ext uri="{FF2B5EF4-FFF2-40B4-BE49-F238E27FC236}">
                  <a16:creationId xmlns:a16="http://schemas.microsoft.com/office/drawing/2014/main" id="{FF47EDA5-94CF-A584-1295-45CC94F0A05F}"/>
                </a:ext>
              </a:extLst>
            </p:cNvPr>
            <p:cNvSpPr txBox="1"/>
            <p:nvPr/>
          </p:nvSpPr>
          <p:spPr>
            <a:xfrm>
              <a:off x="332936" y="3086922"/>
              <a:ext cx="2926080" cy="938719"/>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1902F7E5-AE9F-F6AF-5CCA-AE2A1A582C91}"/>
              </a:ext>
            </a:extLst>
          </p:cNvPr>
          <p:cNvGrpSpPr/>
          <p:nvPr/>
        </p:nvGrpSpPr>
        <p:grpSpPr>
          <a:xfrm>
            <a:off x="9390982" y="1248215"/>
            <a:ext cx="2368604" cy="1397875"/>
            <a:chOff x="332936" y="2627766"/>
            <a:chExt cx="2926080" cy="1397875"/>
          </a:xfrm>
        </p:grpSpPr>
        <p:sp>
          <p:nvSpPr>
            <p:cNvPr id="14" name="TextBox 13">
              <a:extLst>
                <a:ext uri="{FF2B5EF4-FFF2-40B4-BE49-F238E27FC236}">
                  <a16:creationId xmlns:a16="http://schemas.microsoft.com/office/drawing/2014/main" id="{46889754-CB32-EA16-2345-476E836D1FF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t>Threats</a:t>
              </a:r>
            </a:p>
          </p:txBody>
        </p:sp>
        <p:sp>
          <p:nvSpPr>
            <p:cNvPr id="15" name="TextBox 14">
              <a:extLst>
                <a:ext uri="{FF2B5EF4-FFF2-40B4-BE49-F238E27FC236}">
                  <a16:creationId xmlns:a16="http://schemas.microsoft.com/office/drawing/2014/main" id="{92C358C0-665A-A40F-76CC-414EAEEE9994}"/>
                </a:ext>
              </a:extLst>
            </p:cNvPr>
            <p:cNvSpPr txBox="1"/>
            <p:nvPr/>
          </p:nvSpPr>
          <p:spPr>
            <a:xfrm>
              <a:off x="332936" y="3086922"/>
              <a:ext cx="2926080" cy="938719"/>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54838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Slide Template</a:t>
            </a:r>
          </a:p>
        </p:txBody>
      </p:sp>
      <p:sp>
        <p:nvSpPr>
          <p:cNvPr id="57" name="Shape">
            <a:extLst>
              <a:ext uri="{FF2B5EF4-FFF2-40B4-BE49-F238E27FC236}">
                <a16:creationId xmlns:a16="http://schemas.microsoft.com/office/drawing/2014/main" id="{C91231F8-B8D2-4AEA-B1B2-1964C298DBFD}"/>
              </a:ext>
            </a:extLst>
          </p:cNvPr>
          <p:cNvSpPr/>
          <p:nvPr/>
        </p:nvSpPr>
        <p:spPr>
          <a:xfrm>
            <a:off x="7037885" y="1189390"/>
            <a:ext cx="10276" cy="3488266"/>
          </a:xfrm>
          <a:custGeom>
            <a:avLst/>
            <a:gdLst/>
            <a:ahLst/>
            <a:cxnLst>
              <a:cxn ang="0">
                <a:pos x="wd2" y="hd2"/>
              </a:cxn>
              <a:cxn ang="5400000">
                <a:pos x="wd2" y="hd2"/>
              </a:cxn>
              <a:cxn ang="10800000">
                <a:pos x="wd2" y="hd2"/>
              </a:cxn>
              <a:cxn ang="16200000">
                <a:pos x="wd2" y="hd2"/>
              </a:cxn>
            </a:cxnLst>
            <a:rect l="0" t="0" r="r" b="b"/>
            <a:pathLst>
              <a:path w="21600" h="21600" extrusionOk="0">
                <a:moveTo>
                  <a:pt x="0" y="34"/>
                </a:moveTo>
                <a:cubicBezTo>
                  <a:pt x="0" y="21"/>
                  <a:pt x="0" y="8"/>
                  <a:pt x="0" y="0"/>
                </a:cubicBezTo>
                <a:lnTo>
                  <a:pt x="21600" y="21566"/>
                </a:lnTo>
                <a:cubicBezTo>
                  <a:pt x="21600" y="21579"/>
                  <a:pt x="21600" y="21592"/>
                  <a:pt x="21600" y="21600"/>
                </a:cubicBezTo>
                <a:lnTo>
                  <a:pt x="0" y="34"/>
                </a:lnTo>
                <a:close/>
              </a:path>
            </a:pathLst>
          </a:custGeom>
          <a:solidFill>
            <a:srgbClr val="834637"/>
          </a:solidFill>
          <a:ln w="12700">
            <a:miter lim="400000"/>
          </a:ln>
        </p:spPr>
        <p:txBody>
          <a:bodyPr lIns="38100" tIns="38100" rIns="38100" bIns="38100" anchor="ctr"/>
          <a:lstStyle/>
          <a:p>
            <a:pPr>
              <a:defRPr sz="3000">
                <a:solidFill>
                  <a:srgbClr val="FFFFFF"/>
                </a:solidFill>
              </a:defRPr>
            </a:pPr>
            <a:endParaRP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E7BCD7A-B884-0A74-1832-309C83F18F77}"/>
              </a:ext>
            </a:extLst>
          </p:cNvPr>
          <p:cNvGrpSpPr/>
          <p:nvPr/>
        </p:nvGrpSpPr>
        <p:grpSpPr>
          <a:xfrm>
            <a:off x="745882" y="981830"/>
            <a:ext cx="3418953" cy="5324081"/>
            <a:chOff x="745882" y="3233094"/>
            <a:chExt cx="1961945" cy="3055191"/>
          </a:xfrm>
        </p:grpSpPr>
        <p:sp>
          <p:nvSpPr>
            <p:cNvPr id="12" name="Rectangle 2">
              <a:extLst>
                <a:ext uri="{FF2B5EF4-FFF2-40B4-BE49-F238E27FC236}">
                  <a16:creationId xmlns:a16="http://schemas.microsoft.com/office/drawing/2014/main" id="{F08029FD-3D93-E0AC-F370-F9BB9E47AC64}"/>
                </a:ext>
              </a:extLst>
            </p:cNvPr>
            <p:cNvSpPr/>
            <p:nvPr/>
          </p:nvSpPr>
          <p:spPr>
            <a:xfrm>
              <a:off x="1177973" y="3276634"/>
              <a:ext cx="946103" cy="569652"/>
            </a:xfrm>
            <a:custGeom>
              <a:avLst/>
              <a:gdLst>
                <a:gd name="connsiteX0" fmla="*/ 0 w 863553"/>
                <a:gd name="connsiteY0" fmla="*/ 0 h 569652"/>
                <a:gd name="connsiteX1" fmla="*/ 863553 w 863553"/>
                <a:gd name="connsiteY1" fmla="*/ 0 h 569652"/>
                <a:gd name="connsiteX2" fmla="*/ 863553 w 863553"/>
                <a:gd name="connsiteY2" fmla="*/ 569652 h 569652"/>
                <a:gd name="connsiteX3" fmla="*/ 0 w 863553"/>
                <a:gd name="connsiteY3" fmla="*/ 569652 h 569652"/>
                <a:gd name="connsiteX4" fmla="*/ 0 w 863553"/>
                <a:gd name="connsiteY4" fmla="*/ 0 h 569652"/>
                <a:gd name="connsiteX0" fmla="*/ 92075 w 863553"/>
                <a:gd name="connsiteY0" fmla="*/ 85725 h 569652"/>
                <a:gd name="connsiteX1" fmla="*/ 863553 w 863553"/>
                <a:gd name="connsiteY1" fmla="*/ 0 h 569652"/>
                <a:gd name="connsiteX2" fmla="*/ 863553 w 863553"/>
                <a:gd name="connsiteY2" fmla="*/ 569652 h 569652"/>
                <a:gd name="connsiteX3" fmla="*/ 0 w 863553"/>
                <a:gd name="connsiteY3" fmla="*/ 569652 h 569652"/>
                <a:gd name="connsiteX4" fmla="*/ 92075 w 863553"/>
                <a:gd name="connsiteY4" fmla="*/ 85725 h 569652"/>
                <a:gd name="connsiteX0" fmla="*/ 0 w 946103"/>
                <a:gd name="connsiteY0" fmla="*/ 161925 h 569652"/>
                <a:gd name="connsiteX1" fmla="*/ 946103 w 946103"/>
                <a:gd name="connsiteY1" fmla="*/ 0 h 569652"/>
                <a:gd name="connsiteX2" fmla="*/ 946103 w 946103"/>
                <a:gd name="connsiteY2" fmla="*/ 569652 h 569652"/>
                <a:gd name="connsiteX3" fmla="*/ 82550 w 946103"/>
                <a:gd name="connsiteY3" fmla="*/ 569652 h 569652"/>
                <a:gd name="connsiteX4" fmla="*/ 0 w 946103"/>
                <a:gd name="connsiteY4" fmla="*/ 161925 h 56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103" h="569652">
                  <a:moveTo>
                    <a:pt x="0" y="161925"/>
                  </a:moveTo>
                  <a:lnTo>
                    <a:pt x="946103" y="0"/>
                  </a:lnTo>
                  <a:lnTo>
                    <a:pt x="946103" y="569652"/>
                  </a:lnTo>
                  <a:lnTo>
                    <a:pt x="82550" y="569652"/>
                  </a:lnTo>
                  <a:lnTo>
                    <a:pt x="0" y="161925"/>
                  </a:lnTo>
                  <a:close/>
                </a:path>
              </a:pathLst>
            </a:custGeom>
            <a:solidFill>
              <a:srgbClr val="232323"/>
            </a:solidFill>
            <a:ln w="12700">
              <a:miter lim="400000"/>
            </a:ln>
          </p:spPr>
          <p:txBody>
            <a:bodyPr wrap="square" lIns="38100" tIns="38100" rIns="38100" bIns="38100" anchor="ctr">
              <a:noAutofit/>
            </a:bodyPr>
            <a:lstStyle/>
            <a:p>
              <a:endParaRPr sz="3000">
                <a:solidFill>
                  <a:srgbClr val="FFFFFF"/>
                </a:solidFill>
              </a:endParaRPr>
            </a:p>
          </p:txBody>
        </p:sp>
        <p:sp>
          <p:nvSpPr>
            <p:cNvPr id="13" name="Rectangle 3">
              <a:extLst>
                <a:ext uri="{FF2B5EF4-FFF2-40B4-BE49-F238E27FC236}">
                  <a16:creationId xmlns:a16="http://schemas.microsoft.com/office/drawing/2014/main" id="{3FDBC5A0-DEE8-6205-993A-0A2D7690B8FD}"/>
                </a:ext>
              </a:extLst>
            </p:cNvPr>
            <p:cNvSpPr/>
            <p:nvPr/>
          </p:nvSpPr>
          <p:spPr>
            <a:xfrm>
              <a:off x="747039" y="3726253"/>
              <a:ext cx="1653262" cy="2562032"/>
            </a:xfrm>
            <a:custGeom>
              <a:avLst/>
              <a:gdLst>
                <a:gd name="connsiteX0" fmla="*/ 0 w 1380212"/>
                <a:gd name="connsiteY0" fmla="*/ 0 h 2562032"/>
                <a:gd name="connsiteX1" fmla="*/ 1380212 w 1380212"/>
                <a:gd name="connsiteY1" fmla="*/ 0 h 2562032"/>
                <a:gd name="connsiteX2" fmla="*/ 1380212 w 1380212"/>
                <a:gd name="connsiteY2" fmla="*/ 2562032 h 2562032"/>
                <a:gd name="connsiteX3" fmla="*/ 0 w 1380212"/>
                <a:gd name="connsiteY3" fmla="*/ 2562032 h 2562032"/>
                <a:gd name="connsiteX4" fmla="*/ 0 w 1380212"/>
                <a:gd name="connsiteY4" fmla="*/ 0 h 2562032"/>
                <a:gd name="connsiteX0" fmla="*/ 0 w 1653262"/>
                <a:gd name="connsiteY0" fmla="*/ 0 h 2562032"/>
                <a:gd name="connsiteX1" fmla="*/ 1653262 w 1653262"/>
                <a:gd name="connsiteY1" fmla="*/ 327025 h 2562032"/>
                <a:gd name="connsiteX2" fmla="*/ 1380212 w 1653262"/>
                <a:gd name="connsiteY2" fmla="*/ 2562032 h 2562032"/>
                <a:gd name="connsiteX3" fmla="*/ 0 w 1653262"/>
                <a:gd name="connsiteY3" fmla="*/ 2562032 h 2562032"/>
                <a:gd name="connsiteX4" fmla="*/ 0 w 1653262"/>
                <a:gd name="connsiteY4" fmla="*/ 0 h 2562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3262" h="2562032">
                  <a:moveTo>
                    <a:pt x="0" y="0"/>
                  </a:moveTo>
                  <a:lnTo>
                    <a:pt x="1653262" y="327025"/>
                  </a:lnTo>
                  <a:lnTo>
                    <a:pt x="1380212" y="2562032"/>
                  </a:lnTo>
                  <a:lnTo>
                    <a:pt x="0" y="2562032"/>
                  </a:lnTo>
                  <a:lnTo>
                    <a:pt x="0" y="0"/>
                  </a:lnTo>
                  <a:close/>
                </a:path>
              </a:pathLst>
            </a:custGeom>
            <a:solidFill>
              <a:srgbClr val="23232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 name="Freeform: Shape 13">
              <a:extLst>
                <a:ext uri="{FF2B5EF4-FFF2-40B4-BE49-F238E27FC236}">
                  <a16:creationId xmlns:a16="http://schemas.microsoft.com/office/drawing/2014/main" id="{6192B695-AD86-3CC9-30CD-DFA1227877D9}"/>
                </a:ext>
              </a:extLst>
            </p:cNvPr>
            <p:cNvSpPr/>
            <p:nvPr/>
          </p:nvSpPr>
          <p:spPr>
            <a:xfrm>
              <a:off x="1198204" y="4291204"/>
              <a:ext cx="1509623" cy="1997081"/>
            </a:xfrm>
            <a:custGeom>
              <a:avLst/>
              <a:gdLst>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0 w 1509623"/>
                <a:gd name="connsiteY4" fmla="*/ 350646 h 1997081"/>
                <a:gd name="connsiteX5" fmla="*/ 45445 w 1509623"/>
                <a:gd name="connsiteY5" fmla="*/ 350646 h 1997081"/>
                <a:gd name="connsiteX6" fmla="*/ 3330 w 1509623"/>
                <a:gd name="connsiteY6" fmla="*/ 471807 h 1997081"/>
                <a:gd name="connsiteX7" fmla="*/ 208929 w 1509623"/>
                <a:gd name="connsiteY7" fmla="*/ 511730 h 1997081"/>
                <a:gd name="connsiteX8" fmla="*/ 440763 w 1509623"/>
                <a:gd name="connsiteY8" fmla="*/ 525894 h 1997081"/>
                <a:gd name="connsiteX9" fmla="*/ 680249 w 1509623"/>
                <a:gd name="connsiteY9" fmla="*/ 514959 h 1997081"/>
                <a:gd name="connsiteX10" fmla="*/ 907984 w 1509623"/>
                <a:gd name="connsiteY10" fmla="*/ 478265 h 1997081"/>
                <a:gd name="connsiteX11" fmla="*/ 1237198 w 1509623"/>
                <a:gd name="connsiteY11" fmla="*/ 360698 h 1997081"/>
                <a:gd name="connsiteX12" fmla="*/ 1437058 w 1509623"/>
                <a:gd name="connsiteY12" fmla="*/ 199538 h 1997081"/>
                <a:gd name="connsiteX13" fmla="*/ 1508567 w 1509623"/>
                <a:gd name="connsiteY13" fmla="*/ 11371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0 w 1509623"/>
                <a:gd name="connsiteY4" fmla="*/ 350646 h 1997081"/>
                <a:gd name="connsiteX5" fmla="*/ 3330 w 1509623"/>
                <a:gd name="connsiteY5" fmla="*/ 471807 h 1997081"/>
                <a:gd name="connsiteX6" fmla="*/ 208929 w 1509623"/>
                <a:gd name="connsiteY6" fmla="*/ 511730 h 1997081"/>
                <a:gd name="connsiteX7" fmla="*/ 440763 w 1509623"/>
                <a:gd name="connsiteY7" fmla="*/ 525894 h 1997081"/>
                <a:gd name="connsiteX8" fmla="*/ 680249 w 1509623"/>
                <a:gd name="connsiteY8" fmla="*/ 514959 h 1997081"/>
                <a:gd name="connsiteX9" fmla="*/ 907984 w 1509623"/>
                <a:gd name="connsiteY9" fmla="*/ 478265 h 1997081"/>
                <a:gd name="connsiteX10" fmla="*/ 1237198 w 1509623"/>
                <a:gd name="connsiteY10" fmla="*/ 360698 h 1997081"/>
                <a:gd name="connsiteX11" fmla="*/ 1437058 w 1509623"/>
                <a:gd name="connsiteY11" fmla="*/ 199538 h 1997081"/>
                <a:gd name="connsiteX12" fmla="*/ 1508567 w 1509623"/>
                <a:gd name="connsiteY12" fmla="*/ 11371 h 1997081"/>
                <a:gd name="connsiteX13" fmla="*/ 1508149 w 1509623"/>
                <a:gd name="connsiteY13"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208929 w 1509623"/>
                <a:gd name="connsiteY5" fmla="*/ 511730 h 1997081"/>
                <a:gd name="connsiteX6" fmla="*/ 440763 w 1509623"/>
                <a:gd name="connsiteY6" fmla="*/ 525894 h 1997081"/>
                <a:gd name="connsiteX7" fmla="*/ 680249 w 1509623"/>
                <a:gd name="connsiteY7" fmla="*/ 514959 h 1997081"/>
                <a:gd name="connsiteX8" fmla="*/ 907984 w 1509623"/>
                <a:gd name="connsiteY8" fmla="*/ 478265 h 1997081"/>
                <a:gd name="connsiteX9" fmla="*/ 1237198 w 1509623"/>
                <a:gd name="connsiteY9" fmla="*/ 360698 h 1997081"/>
                <a:gd name="connsiteX10" fmla="*/ 1437058 w 1509623"/>
                <a:gd name="connsiteY10" fmla="*/ 199538 h 1997081"/>
                <a:gd name="connsiteX11" fmla="*/ 1508567 w 1509623"/>
                <a:gd name="connsiteY11" fmla="*/ 11371 h 1997081"/>
                <a:gd name="connsiteX12" fmla="*/ 1508149 w 1509623"/>
                <a:gd name="connsiteY12"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440763 w 1509623"/>
                <a:gd name="connsiteY5" fmla="*/ 525894 h 1997081"/>
                <a:gd name="connsiteX6" fmla="*/ 680249 w 1509623"/>
                <a:gd name="connsiteY6" fmla="*/ 514959 h 1997081"/>
                <a:gd name="connsiteX7" fmla="*/ 907984 w 1509623"/>
                <a:gd name="connsiteY7" fmla="*/ 478265 h 1997081"/>
                <a:gd name="connsiteX8" fmla="*/ 1237198 w 1509623"/>
                <a:gd name="connsiteY8" fmla="*/ 360698 h 1997081"/>
                <a:gd name="connsiteX9" fmla="*/ 1437058 w 1509623"/>
                <a:gd name="connsiteY9" fmla="*/ 199538 h 1997081"/>
                <a:gd name="connsiteX10" fmla="*/ 1508567 w 1509623"/>
                <a:gd name="connsiteY10" fmla="*/ 11371 h 1997081"/>
                <a:gd name="connsiteX11" fmla="*/ 1508149 w 1509623"/>
                <a:gd name="connsiteY11"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680249 w 1509623"/>
                <a:gd name="connsiteY5" fmla="*/ 514959 h 1997081"/>
                <a:gd name="connsiteX6" fmla="*/ 907984 w 1509623"/>
                <a:gd name="connsiteY6" fmla="*/ 478265 h 1997081"/>
                <a:gd name="connsiteX7" fmla="*/ 1237198 w 1509623"/>
                <a:gd name="connsiteY7" fmla="*/ 360698 h 1997081"/>
                <a:gd name="connsiteX8" fmla="*/ 1437058 w 1509623"/>
                <a:gd name="connsiteY8" fmla="*/ 199538 h 1997081"/>
                <a:gd name="connsiteX9" fmla="*/ 1508567 w 1509623"/>
                <a:gd name="connsiteY9" fmla="*/ 11371 h 1997081"/>
                <a:gd name="connsiteX10" fmla="*/ 1508149 w 1509623"/>
                <a:gd name="connsiteY10"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907984 w 1509623"/>
                <a:gd name="connsiteY5" fmla="*/ 478265 h 1997081"/>
                <a:gd name="connsiteX6" fmla="*/ 1237198 w 1509623"/>
                <a:gd name="connsiteY6" fmla="*/ 360698 h 1997081"/>
                <a:gd name="connsiteX7" fmla="*/ 1437058 w 1509623"/>
                <a:gd name="connsiteY7" fmla="*/ 199538 h 1997081"/>
                <a:gd name="connsiteX8" fmla="*/ 1508567 w 1509623"/>
                <a:gd name="connsiteY8" fmla="*/ 11371 h 1997081"/>
                <a:gd name="connsiteX9" fmla="*/ 1508149 w 1509623"/>
                <a:gd name="connsiteY9"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237198 w 1509623"/>
                <a:gd name="connsiteY5" fmla="*/ 360698 h 1997081"/>
                <a:gd name="connsiteX6" fmla="*/ 1437058 w 1509623"/>
                <a:gd name="connsiteY6" fmla="*/ 199538 h 1997081"/>
                <a:gd name="connsiteX7" fmla="*/ 1508567 w 1509623"/>
                <a:gd name="connsiteY7" fmla="*/ 11371 h 1997081"/>
                <a:gd name="connsiteX8" fmla="*/ 1508149 w 1509623"/>
                <a:gd name="connsiteY8"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437058 w 1509623"/>
                <a:gd name="connsiteY5" fmla="*/ 199538 h 1997081"/>
                <a:gd name="connsiteX6" fmla="*/ 1508567 w 1509623"/>
                <a:gd name="connsiteY6" fmla="*/ 11371 h 1997081"/>
                <a:gd name="connsiteX7" fmla="*/ 1508149 w 1509623"/>
                <a:gd name="connsiteY7"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508567 w 1509623"/>
                <a:gd name="connsiteY5" fmla="*/ 11371 h 1997081"/>
                <a:gd name="connsiteX6" fmla="*/ 1508149 w 1509623"/>
                <a:gd name="connsiteY6" fmla="*/ 0 h 1997081"/>
                <a:gd name="connsiteX0" fmla="*/ 1508149 w 1509623"/>
                <a:gd name="connsiteY0" fmla="*/ 0 h 1997081"/>
                <a:gd name="connsiteX1" fmla="*/ 1509623 w 1509623"/>
                <a:gd name="connsiteY1" fmla="*/ 0 h 1997081"/>
                <a:gd name="connsiteX2" fmla="*/ 1509623 w 1509623"/>
                <a:gd name="connsiteY2" fmla="*/ 1997081 h 1997081"/>
                <a:gd name="connsiteX3" fmla="*/ 0 w 1509623"/>
                <a:gd name="connsiteY3" fmla="*/ 1997081 h 1997081"/>
                <a:gd name="connsiteX4" fmla="*/ 3330 w 1509623"/>
                <a:gd name="connsiteY4" fmla="*/ 471807 h 1997081"/>
                <a:gd name="connsiteX5" fmla="*/ 1508567 w 1509623"/>
                <a:gd name="connsiteY5" fmla="*/ 11371 h 1997081"/>
                <a:gd name="connsiteX6" fmla="*/ 1508149 w 1509623"/>
                <a:gd name="connsiteY6" fmla="*/ 0 h 199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9623" h="1997081">
                  <a:moveTo>
                    <a:pt x="1508149" y="0"/>
                  </a:moveTo>
                  <a:lnTo>
                    <a:pt x="1509623" y="0"/>
                  </a:lnTo>
                  <a:lnTo>
                    <a:pt x="1509623" y="1997081"/>
                  </a:lnTo>
                  <a:lnTo>
                    <a:pt x="0" y="1997081"/>
                  </a:lnTo>
                  <a:lnTo>
                    <a:pt x="3330" y="471807"/>
                  </a:lnTo>
                  <a:lnTo>
                    <a:pt x="1508567" y="11371"/>
                  </a:lnTo>
                  <a:cubicBezTo>
                    <a:pt x="1508428" y="7581"/>
                    <a:pt x="1508288" y="3790"/>
                    <a:pt x="1508149" y="0"/>
                  </a:cubicBezTo>
                  <a:close/>
                </a:path>
              </a:pathLst>
            </a:custGeom>
            <a:solidFill>
              <a:schemeClr val="tx1">
                <a:lumMod val="50000"/>
                <a:lumOff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5" name="Shape">
              <a:extLst>
                <a:ext uri="{FF2B5EF4-FFF2-40B4-BE49-F238E27FC236}">
                  <a16:creationId xmlns:a16="http://schemas.microsoft.com/office/drawing/2014/main" id="{AC1E2E4A-28B6-3E19-AB42-9080E6560C45}"/>
                </a:ext>
              </a:extLst>
            </p:cNvPr>
            <p:cNvSpPr/>
            <p:nvPr/>
          </p:nvSpPr>
          <p:spPr>
            <a:xfrm>
              <a:off x="745882" y="3233094"/>
              <a:ext cx="1961162" cy="1584077"/>
            </a:xfrm>
            <a:custGeom>
              <a:avLst/>
              <a:gdLst/>
              <a:ahLst/>
              <a:cxnLst>
                <a:cxn ang="0">
                  <a:pos x="wd2" y="hd2"/>
                </a:cxn>
                <a:cxn ang="5400000">
                  <a:pos x="wd2" y="hd2"/>
                </a:cxn>
                <a:cxn ang="10800000">
                  <a:pos x="wd2" y="hd2"/>
                </a:cxn>
                <a:cxn ang="16200000">
                  <a:pos x="wd2" y="hd2"/>
                </a:cxn>
              </a:cxnLst>
              <a:rect l="0" t="0" r="r" b="b"/>
              <a:pathLst>
                <a:path w="21529" h="21585" extrusionOk="0">
                  <a:moveTo>
                    <a:pt x="6386" y="688"/>
                  </a:moveTo>
                  <a:cubicBezTo>
                    <a:pt x="7161" y="468"/>
                    <a:pt x="7942" y="298"/>
                    <a:pt x="8722" y="182"/>
                  </a:cubicBezTo>
                  <a:cubicBezTo>
                    <a:pt x="9502" y="67"/>
                    <a:pt x="10269" y="6"/>
                    <a:pt x="11019" y="1"/>
                  </a:cubicBezTo>
                  <a:cubicBezTo>
                    <a:pt x="11768" y="-5"/>
                    <a:pt x="12491" y="39"/>
                    <a:pt x="13187" y="127"/>
                  </a:cubicBezTo>
                  <a:cubicBezTo>
                    <a:pt x="13883" y="215"/>
                    <a:pt x="14534" y="358"/>
                    <a:pt x="15137" y="551"/>
                  </a:cubicBezTo>
                  <a:lnTo>
                    <a:pt x="14681" y="3071"/>
                  </a:lnTo>
                  <a:cubicBezTo>
                    <a:pt x="14610" y="3335"/>
                    <a:pt x="14503" y="3550"/>
                    <a:pt x="14361" y="3710"/>
                  </a:cubicBezTo>
                  <a:cubicBezTo>
                    <a:pt x="14220" y="3869"/>
                    <a:pt x="14002" y="3996"/>
                    <a:pt x="13701" y="4084"/>
                  </a:cubicBezTo>
                  <a:cubicBezTo>
                    <a:pt x="13435" y="4161"/>
                    <a:pt x="13116" y="4177"/>
                    <a:pt x="12748" y="4133"/>
                  </a:cubicBezTo>
                  <a:cubicBezTo>
                    <a:pt x="12380" y="4089"/>
                    <a:pt x="11963" y="4045"/>
                    <a:pt x="11497" y="3996"/>
                  </a:cubicBezTo>
                  <a:cubicBezTo>
                    <a:pt x="11032" y="3946"/>
                    <a:pt x="10518" y="3930"/>
                    <a:pt x="9959" y="3941"/>
                  </a:cubicBezTo>
                  <a:cubicBezTo>
                    <a:pt x="9400" y="3952"/>
                    <a:pt x="8797" y="4051"/>
                    <a:pt x="8159" y="4232"/>
                  </a:cubicBezTo>
                  <a:cubicBezTo>
                    <a:pt x="7055" y="4546"/>
                    <a:pt x="6324" y="4964"/>
                    <a:pt x="5956" y="5482"/>
                  </a:cubicBezTo>
                  <a:cubicBezTo>
                    <a:pt x="5588" y="5999"/>
                    <a:pt x="5552" y="6566"/>
                    <a:pt x="5845" y="7182"/>
                  </a:cubicBezTo>
                  <a:cubicBezTo>
                    <a:pt x="6031" y="7573"/>
                    <a:pt x="6350" y="7854"/>
                    <a:pt x="6798" y="8024"/>
                  </a:cubicBezTo>
                  <a:cubicBezTo>
                    <a:pt x="7246" y="8189"/>
                    <a:pt x="7778" y="8294"/>
                    <a:pt x="8398" y="8327"/>
                  </a:cubicBezTo>
                  <a:cubicBezTo>
                    <a:pt x="9015" y="8365"/>
                    <a:pt x="9702" y="8365"/>
                    <a:pt x="10456" y="8327"/>
                  </a:cubicBezTo>
                  <a:cubicBezTo>
                    <a:pt x="11209" y="8288"/>
                    <a:pt x="11985" y="8266"/>
                    <a:pt x="12783" y="8255"/>
                  </a:cubicBezTo>
                  <a:cubicBezTo>
                    <a:pt x="13581" y="8244"/>
                    <a:pt x="14384" y="8272"/>
                    <a:pt x="15186" y="8338"/>
                  </a:cubicBezTo>
                  <a:cubicBezTo>
                    <a:pt x="15989" y="8404"/>
                    <a:pt x="16751" y="8563"/>
                    <a:pt x="17469" y="8811"/>
                  </a:cubicBezTo>
                  <a:cubicBezTo>
                    <a:pt x="18188" y="9064"/>
                    <a:pt x="18848" y="9433"/>
                    <a:pt x="19447" y="9917"/>
                  </a:cubicBezTo>
                  <a:cubicBezTo>
                    <a:pt x="20045" y="10402"/>
                    <a:pt x="20542" y="11051"/>
                    <a:pt x="20927" y="11865"/>
                  </a:cubicBezTo>
                  <a:cubicBezTo>
                    <a:pt x="21357" y="12768"/>
                    <a:pt x="21557" y="13670"/>
                    <a:pt x="21526" y="14573"/>
                  </a:cubicBezTo>
                  <a:cubicBezTo>
                    <a:pt x="21495" y="15475"/>
                    <a:pt x="21233" y="16328"/>
                    <a:pt x="20741" y="17137"/>
                  </a:cubicBezTo>
                  <a:cubicBezTo>
                    <a:pt x="20249" y="17941"/>
                    <a:pt x="19518" y="18678"/>
                    <a:pt x="18547" y="19333"/>
                  </a:cubicBezTo>
                  <a:cubicBezTo>
                    <a:pt x="17576" y="19994"/>
                    <a:pt x="16370" y="20527"/>
                    <a:pt x="14933" y="20935"/>
                  </a:cubicBezTo>
                  <a:cubicBezTo>
                    <a:pt x="14144" y="21160"/>
                    <a:pt x="13311" y="21325"/>
                    <a:pt x="12433" y="21435"/>
                  </a:cubicBezTo>
                  <a:cubicBezTo>
                    <a:pt x="11555" y="21545"/>
                    <a:pt x="10677" y="21595"/>
                    <a:pt x="9804" y="21584"/>
                  </a:cubicBezTo>
                  <a:cubicBezTo>
                    <a:pt x="8930" y="21573"/>
                    <a:pt x="8079" y="21507"/>
                    <a:pt x="7259" y="21391"/>
                  </a:cubicBezTo>
                  <a:cubicBezTo>
                    <a:pt x="6439" y="21270"/>
                    <a:pt x="5685" y="21089"/>
                    <a:pt x="5002" y="20847"/>
                  </a:cubicBezTo>
                  <a:lnTo>
                    <a:pt x="5734" y="18233"/>
                  </a:lnTo>
                  <a:cubicBezTo>
                    <a:pt x="5800" y="18040"/>
                    <a:pt x="5924" y="17864"/>
                    <a:pt x="6102" y="17693"/>
                  </a:cubicBezTo>
                  <a:cubicBezTo>
                    <a:pt x="6279" y="17528"/>
                    <a:pt x="6501" y="17402"/>
                    <a:pt x="6767" y="17330"/>
                  </a:cubicBezTo>
                  <a:cubicBezTo>
                    <a:pt x="7113" y="17231"/>
                    <a:pt x="7507" y="17214"/>
                    <a:pt x="7942" y="17286"/>
                  </a:cubicBezTo>
                  <a:cubicBezTo>
                    <a:pt x="8376" y="17358"/>
                    <a:pt x="8868" y="17429"/>
                    <a:pt x="9409" y="17506"/>
                  </a:cubicBezTo>
                  <a:cubicBezTo>
                    <a:pt x="9955" y="17583"/>
                    <a:pt x="10557" y="17627"/>
                    <a:pt x="11218" y="17627"/>
                  </a:cubicBezTo>
                  <a:cubicBezTo>
                    <a:pt x="11879" y="17633"/>
                    <a:pt x="12606" y="17523"/>
                    <a:pt x="13395" y="17297"/>
                  </a:cubicBezTo>
                  <a:cubicBezTo>
                    <a:pt x="14463" y="16994"/>
                    <a:pt x="15204" y="16576"/>
                    <a:pt x="15625" y="16042"/>
                  </a:cubicBezTo>
                  <a:cubicBezTo>
                    <a:pt x="16042" y="15514"/>
                    <a:pt x="16064" y="14854"/>
                    <a:pt x="15691" y="14067"/>
                  </a:cubicBezTo>
                  <a:cubicBezTo>
                    <a:pt x="15474" y="13610"/>
                    <a:pt x="15133" y="13285"/>
                    <a:pt x="14672" y="13093"/>
                  </a:cubicBezTo>
                  <a:cubicBezTo>
                    <a:pt x="14211" y="12900"/>
                    <a:pt x="13670" y="12784"/>
                    <a:pt x="13054" y="12746"/>
                  </a:cubicBezTo>
                  <a:cubicBezTo>
                    <a:pt x="12437" y="12707"/>
                    <a:pt x="11759" y="12713"/>
                    <a:pt x="11014" y="12762"/>
                  </a:cubicBezTo>
                  <a:cubicBezTo>
                    <a:pt x="10274" y="12812"/>
                    <a:pt x="9507" y="12850"/>
                    <a:pt x="8718" y="12878"/>
                  </a:cubicBezTo>
                  <a:cubicBezTo>
                    <a:pt x="7928" y="12905"/>
                    <a:pt x="7135" y="12889"/>
                    <a:pt x="6341" y="12828"/>
                  </a:cubicBezTo>
                  <a:cubicBezTo>
                    <a:pt x="5548" y="12768"/>
                    <a:pt x="4785" y="12603"/>
                    <a:pt x="4062" y="12339"/>
                  </a:cubicBezTo>
                  <a:cubicBezTo>
                    <a:pt x="3335" y="12074"/>
                    <a:pt x="2661" y="11678"/>
                    <a:pt x="2041" y="11150"/>
                  </a:cubicBezTo>
                  <a:cubicBezTo>
                    <a:pt x="1420" y="10622"/>
                    <a:pt x="892" y="9901"/>
                    <a:pt x="458" y="8987"/>
                  </a:cubicBezTo>
                  <a:cubicBezTo>
                    <a:pt x="108" y="8255"/>
                    <a:pt x="-43" y="7485"/>
                    <a:pt x="10" y="6676"/>
                  </a:cubicBezTo>
                  <a:cubicBezTo>
                    <a:pt x="59" y="5867"/>
                    <a:pt x="325" y="5085"/>
                    <a:pt x="808" y="4331"/>
                  </a:cubicBezTo>
                  <a:cubicBezTo>
                    <a:pt x="1291" y="3572"/>
                    <a:pt x="1992" y="2879"/>
                    <a:pt x="2919" y="2246"/>
                  </a:cubicBezTo>
                  <a:cubicBezTo>
                    <a:pt x="3836" y="1602"/>
                    <a:pt x="4993" y="1085"/>
                    <a:pt x="6386" y="688"/>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6">
                    <a:lumMod val="75000"/>
                  </a:schemeClr>
                </a:solidFill>
              </a:rPr>
              <a:t>Strengths</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spAutoFit/>
          </a:bodyPr>
          <a:lstStyle/>
          <a:p>
            <a:r>
              <a:rPr lang="en-US" sz="2000" dirty="0"/>
              <a:t>Leverage and Optimization</a:t>
            </a:r>
          </a:p>
        </p:txBody>
      </p:sp>
    </p:spTree>
    <p:extLst>
      <p:ext uri="{BB962C8B-B14F-4D97-AF65-F5344CB8AC3E}">
        <p14:creationId xmlns:p14="http://schemas.microsoft.com/office/powerpoint/2010/main" val="3194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Slide Template</a:t>
            </a:r>
          </a:p>
        </p:txBody>
      </p:sp>
      <p:grpSp>
        <p:nvGrpSpPr>
          <p:cNvPr id="14" name="Group 13">
            <a:extLst>
              <a:ext uri="{FF2B5EF4-FFF2-40B4-BE49-F238E27FC236}">
                <a16:creationId xmlns:a16="http://schemas.microsoft.com/office/drawing/2014/main" id="{2BCB3B05-F964-0210-EDF3-0A2E06E5649C}"/>
              </a:ext>
            </a:extLst>
          </p:cNvPr>
          <p:cNvGrpSpPr/>
          <p:nvPr/>
        </p:nvGrpSpPr>
        <p:grpSpPr>
          <a:xfrm>
            <a:off x="829739" y="1077595"/>
            <a:ext cx="5207896" cy="5228316"/>
            <a:chOff x="2910564" y="2772696"/>
            <a:chExt cx="3501859" cy="3515590"/>
          </a:xfrm>
        </p:grpSpPr>
        <p:sp>
          <p:nvSpPr>
            <p:cNvPr id="15" name="Shape">
              <a:extLst>
                <a:ext uri="{FF2B5EF4-FFF2-40B4-BE49-F238E27FC236}">
                  <a16:creationId xmlns:a16="http://schemas.microsoft.com/office/drawing/2014/main" id="{2AB7C3C3-7137-B0A3-49D2-07A88E03FB49}"/>
                </a:ext>
              </a:extLst>
            </p:cNvPr>
            <p:cNvSpPr/>
            <p:nvPr/>
          </p:nvSpPr>
          <p:spPr>
            <a:xfrm>
              <a:off x="5723022" y="2967038"/>
              <a:ext cx="489074" cy="3321246"/>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67F4B524-9F50-77AD-0074-C43F00C2DDAE}"/>
                </a:ext>
              </a:extLst>
            </p:cNvPr>
            <p:cNvSpPr/>
            <p:nvPr/>
          </p:nvSpPr>
          <p:spPr>
            <a:xfrm>
              <a:off x="4399158" y="3270250"/>
              <a:ext cx="1162450" cy="3018034"/>
            </a:xfrm>
            <a:custGeom>
              <a:avLst/>
              <a:gdLst>
                <a:gd name="connsiteX0" fmla="*/ 0 w 1162450"/>
                <a:gd name="connsiteY0" fmla="*/ 0 h 3011448"/>
                <a:gd name="connsiteX1" fmla="*/ 1162450 w 1162450"/>
                <a:gd name="connsiteY1" fmla="*/ 0 h 3011448"/>
                <a:gd name="connsiteX2" fmla="*/ 1162450 w 1162450"/>
                <a:gd name="connsiteY2" fmla="*/ 3011448 h 3011448"/>
                <a:gd name="connsiteX3" fmla="*/ 0 w 1162450"/>
                <a:gd name="connsiteY3" fmla="*/ 3011448 h 3011448"/>
                <a:gd name="connsiteX4" fmla="*/ 0 w 1162450"/>
                <a:gd name="connsiteY4" fmla="*/ 0 h 3011448"/>
                <a:gd name="connsiteX0" fmla="*/ 0 w 1162450"/>
                <a:gd name="connsiteY0" fmla="*/ 6586 h 3018034"/>
                <a:gd name="connsiteX1" fmla="*/ 268092 w 1162450"/>
                <a:gd name="connsiteY1" fmla="*/ 0 h 3018034"/>
                <a:gd name="connsiteX2" fmla="*/ 1162450 w 1162450"/>
                <a:gd name="connsiteY2" fmla="*/ 6586 h 3018034"/>
                <a:gd name="connsiteX3" fmla="*/ 1162450 w 1162450"/>
                <a:gd name="connsiteY3" fmla="*/ 3018034 h 3018034"/>
                <a:gd name="connsiteX4" fmla="*/ 0 w 1162450"/>
                <a:gd name="connsiteY4" fmla="*/ 3018034 h 3018034"/>
                <a:gd name="connsiteX5" fmla="*/ 0 w 1162450"/>
                <a:gd name="connsiteY5" fmla="*/ 6586 h 3018034"/>
                <a:gd name="connsiteX0" fmla="*/ 0 w 1162450"/>
                <a:gd name="connsiteY0" fmla="*/ 6586 h 3018034"/>
                <a:gd name="connsiteX1" fmla="*/ 268092 w 1162450"/>
                <a:gd name="connsiteY1" fmla="*/ 0 h 3018034"/>
                <a:gd name="connsiteX2" fmla="*/ 1162450 w 1162450"/>
                <a:gd name="connsiteY2" fmla="*/ 6586 h 3018034"/>
                <a:gd name="connsiteX3" fmla="*/ 1157092 w 1162450"/>
                <a:gd name="connsiteY3" fmla="*/ 704850 h 3018034"/>
                <a:gd name="connsiteX4" fmla="*/ 1162450 w 1162450"/>
                <a:gd name="connsiteY4" fmla="*/ 3018034 h 3018034"/>
                <a:gd name="connsiteX5" fmla="*/ 0 w 1162450"/>
                <a:gd name="connsiteY5" fmla="*/ 3018034 h 3018034"/>
                <a:gd name="connsiteX6" fmla="*/ 0 w 1162450"/>
                <a:gd name="connsiteY6" fmla="*/ 6586 h 3018034"/>
                <a:gd name="connsiteX0" fmla="*/ 0 w 1162450"/>
                <a:gd name="connsiteY0" fmla="*/ 6586 h 3018034"/>
                <a:gd name="connsiteX1" fmla="*/ 268092 w 1162450"/>
                <a:gd name="connsiteY1" fmla="*/ 0 h 3018034"/>
                <a:gd name="connsiteX2" fmla="*/ 1157092 w 1162450"/>
                <a:gd name="connsiteY2" fmla="*/ 704850 h 3018034"/>
                <a:gd name="connsiteX3" fmla="*/ 1162450 w 1162450"/>
                <a:gd name="connsiteY3" fmla="*/ 3018034 h 3018034"/>
                <a:gd name="connsiteX4" fmla="*/ 0 w 1162450"/>
                <a:gd name="connsiteY4" fmla="*/ 3018034 h 3018034"/>
                <a:gd name="connsiteX5" fmla="*/ 0 w 1162450"/>
                <a:gd name="connsiteY5" fmla="*/ 6586 h 301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450" h="3018034">
                  <a:moveTo>
                    <a:pt x="0" y="6586"/>
                  </a:moveTo>
                  <a:lnTo>
                    <a:pt x="268092" y="0"/>
                  </a:lnTo>
                  <a:lnTo>
                    <a:pt x="1157092" y="704850"/>
                  </a:lnTo>
                  <a:lnTo>
                    <a:pt x="1162450" y="3018034"/>
                  </a:lnTo>
                  <a:lnTo>
                    <a:pt x="0" y="3018034"/>
                  </a:lnTo>
                  <a:lnTo>
                    <a:pt x="0" y="6586"/>
                  </a:lnTo>
                  <a:close/>
                </a:path>
              </a:pathLst>
            </a:cu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91C75992-5BC1-C92D-CFED-DD702B7B8431}"/>
                </a:ext>
              </a:extLst>
            </p:cNvPr>
            <p:cNvSpPr/>
            <p:nvPr/>
          </p:nvSpPr>
          <p:spPr>
            <a:xfrm>
              <a:off x="4766553" y="3127720"/>
              <a:ext cx="1162450" cy="3160564"/>
            </a:xfrm>
            <a:custGeom>
              <a:avLst/>
              <a:gdLst>
                <a:gd name="connsiteX0" fmla="*/ 0 w 1162450"/>
                <a:gd name="connsiteY0" fmla="*/ 0 h 3160564"/>
                <a:gd name="connsiteX1" fmla="*/ 1162450 w 1162450"/>
                <a:gd name="connsiteY1" fmla="*/ 0 h 3160564"/>
                <a:gd name="connsiteX2" fmla="*/ 1162450 w 1162450"/>
                <a:gd name="connsiteY2" fmla="*/ 3160564 h 3160564"/>
                <a:gd name="connsiteX3" fmla="*/ 0 w 1162450"/>
                <a:gd name="connsiteY3" fmla="*/ 3160564 h 3160564"/>
                <a:gd name="connsiteX4" fmla="*/ 0 w 1162450"/>
                <a:gd name="connsiteY4" fmla="*/ 0 h 3160564"/>
                <a:gd name="connsiteX0" fmla="*/ 0 w 1162450"/>
                <a:gd name="connsiteY0" fmla="*/ 0 h 3160564"/>
                <a:gd name="connsiteX1" fmla="*/ 1162450 w 1162450"/>
                <a:gd name="connsiteY1" fmla="*/ 0 h 3160564"/>
                <a:gd name="connsiteX2" fmla="*/ 1157997 w 1162450"/>
                <a:gd name="connsiteY2" fmla="*/ 1075980 h 3160564"/>
                <a:gd name="connsiteX3" fmla="*/ 1162450 w 1162450"/>
                <a:gd name="connsiteY3" fmla="*/ 3160564 h 3160564"/>
                <a:gd name="connsiteX4" fmla="*/ 0 w 1162450"/>
                <a:gd name="connsiteY4" fmla="*/ 3160564 h 3160564"/>
                <a:gd name="connsiteX5" fmla="*/ 0 w 1162450"/>
                <a:gd name="connsiteY5" fmla="*/ 0 h 3160564"/>
                <a:gd name="connsiteX0" fmla="*/ 0 w 1162450"/>
                <a:gd name="connsiteY0" fmla="*/ 0 h 3160564"/>
                <a:gd name="connsiteX1" fmla="*/ 1157997 w 1162450"/>
                <a:gd name="connsiteY1" fmla="*/ 1075980 h 3160564"/>
                <a:gd name="connsiteX2" fmla="*/ 1162450 w 1162450"/>
                <a:gd name="connsiteY2" fmla="*/ 3160564 h 3160564"/>
                <a:gd name="connsiteX3" fmla="*/ 0 w 1162450"/>
                <a:gd name="connsiteY3" fmla="*/ 3160564 h 3160564"/>
                <a:gd name="connsiteX4" fmla="*/ 0 w 1162450"/>
                <a:gd name="connsiteY4" fmla="*/ 0 h 3160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450" h="3160564">
                  <a:moveTo>
                    <a:pt x="0" y="0"/>
                  </a:moveTo>
                  <a:lnTo>
                    <a:pt x="1157997" y="1075980"/>
                  </a:lnTo>
                  <a:cubicBezTo>
                    <a:pt x="1159481" y="1770841"/>
                    <a:pt x="1160966" y="2465703"/>
                    <a:pt x="1162450" y="3160564"/>
                  </a:cubicBezTo>
                  <a:lnTo>
                    <a:pt x="0" y="3160564"/>
                  </a:lnTo>
                  <a:lnTo>
                    <a:pt x="0" y="0"/>
                  </a:lnTo>
                  <a:close/>
                </a:path>
              </a:pathLst>
            </a:cu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18" name="Rectangle 5">
              <a:extLst>
                <a:ext uri="{FF2B5EF4-FFF2-40B4-BE49-F238E27FC236}">
                  <a16:creationId xmlns:a16="http://schemas.microsoft.com/office/drawing/2014/main" id="{CB62482E-8ADD-2EA9-0497-A54691A2E33F}"/>
                </a:ext>
              </a:extLst>
            </p:cNvPr>
            <p:cNvSpPr/>
            <p:nvPr/>
          </p:nvSpPr>
          <p:spPr>
            <a:xfrm>
              <a:off x="2912945" y="3547353"/>
              <a:ext cx="1585143" cy="2740933"/>
            </a:xfrm>
            <a:custGeom>
              <a:avLst/>
              <a:gdLst>
                <a:gd name="connsiteX0" fmla="*/ 0 w 1585143"/>
                <a:gd name="connsiteY0" fmla="*/ 0 h 2739857"/>
                <a:gd name="connsiteX1" fmla="*/ 1585143 w 1585143"/>
                <a:gd name="connsiteY1" fmla="*/ 0 h 2739857"/>
                <a:gd name="connsiteX2" fmla="*/ 1585143 w 1585143"/>
                <a:gd name="connsiteY2" fmla="*/ 2739857 h 2739857"/>
                <a:gd name="connsiteX3" fmla="*/ 0 w 1585143"/>
                <a:gd name="connsiteY3" fmla="*/ 2739857 h 2739857"/>
                <a:gd name="connsiteX4" fmla="*/ 0 w 1585143"/>
                <a:gd name="connsiteY4" fmla="*/ 0 h 2739857"/>
                <a:gd name="connsiteX0" fmla="*/ 0 w 1585143"/>
                <a:gd name="connsiteY0" fmla="*/ 1076 h 2740933"/>
                <a:gd name="connsiteX1" fmla="*/ 582527 w 1585143"/>
                <a:gd name="connsiteY1" fmla="*/ 0 h 2740933"/>
                <a:gd name="connsiteX2" fmla="*/ 1585143 w 1585143"/>
                <a:gd name="connsiteY2" fmla="*/ 1076 h 2740933"/>
                <a:gd name="connsiteX3" fmla="*/ 1585143 w 1585143"/>
                <a:gd name="connsiteY3" fmla="*/ 2740933 h 2740933"/>
                <a:gd name="connsiteX4" fmla="*/ 0 w 1585143"/>
                <a:gd name="connsiteY4" fmla="*/ 2740933 h 2740933"/>
                <a:gd name="connsiteX5" fmla="*/ 0 w 1585143"/>
                <a:gd name="connsiteY5" fmla="*/ 1076 h 2740933"/>
                <a:gd name="connsiteX0" fmla="*/ 0 w 1585143"/>
                <a:gd name="connsiteY0" fmla="*/ 1076 h 2740933"/>
                <a:gd name="connsiteX1" fmla="*/ 582527 w 1585143"/>
                <a:gd name="connsiteY1" fmla="*/ 0 h 2740933"/>
                <a:gd name="connsiteX2" fmla="*/ 1585143 w 1585143"/>
                <a:gd name="connsiteY2" fmla="*/ 1076 h 2740933"/>
                <a:gd name="connsiteX3" fmla="*/ 1581234 w 1585143"/>
                <a:gd name="connsiteY3" fmla="*/ 959796 h 2740933"/>
                <a:gd name="connsiteX4" fmla="*/ 1585143 w 1585143"/>
                <a:gd name="connsiteY4" fmla="*/ 2740933 h 2740933"/>
                <a:gd name="connsiteX5" fmla="*/ 0 w 1585143"/>
                <a:gd name="connsiteY5" fmla="*/ 2740933 h 2740933"/>
                <a:gd name="connsiteX6" fmla="*/ 0 w 1585143"/>
                <a:gd name="connsiteY6" fmla="*/ 1076 h 2740933"/>
                <a:gd name="connsiteX0" fmla="*/ 0 w 1585143"/>
                <a:gd name="connsiteY0" fmla="*/ 1076 h 2740933"/>
                <a:gd name="connsiteX1" fmla="*/ 582527 w 1585143"/>
                <a:gd name="connsiteY1" fmla="*/ 0 h 2740933"/>
                <a:gd name="connsiteX2" fmla="*/ 1581234 w 1585143"/>
                <a:gd name="connsiteY2" fmla="*/ 959796 h 2740933"/>
                <a:gd name="connsiteX3" fmla="*/ 1585143 w 1585143"/>
                <a:gd name="connsiteY3" fmla="*/ 2740933 h 2740933"/>
                <a:gd name="connsiteX4" fmla="*/ 0 w 1585143"/>
                <a:gd name="connsiteY4" fmla="*/ 2740933 h 2740933"/>
                <a:gd name="connsiteX5" fmla="*/ 0 w 1585143"/>
                <a:gd name="connsiteY5" fmla="*/ 1076 h 2740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5143" h="2740933">
                  <a:moveTo>
                    <a:pt x="0" y="1076"/>
                  </a:moveTo>
                  <a:lnTo>
                    <a:pt x="582527" y="0"/>
                  </a:lnTo>
                  <a:lnTo>
                    <a:pt x="1581234" y="959796"/>
                  </a:lnTo>
                  <a:lnTo>
                    <a:pt x="1585143" y="2740933"/>
                  </a:lnTo>
                  <a:lnTo>
                    <a:pt x="0" y="2740933"/>
                  </a:lnTo>
                  <a:lnTo>
                    <a:pt x="0" y="1076"/>
                  </a:lnTo>
                  <a:close/>
                </a:path>
              </a:pathLst>
            </a:custGeom>
            <a:solidFill>
              <a:srgbClr val="23232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9" name="Shape">
              <a:extLst>
                <a:ext uri="{FF2B5EF4-FFF2-40B4-BE49-F238E27FC236}">
                  <a16:creationId xmlns:a16="http://schemas.microsoft.com/office/drawing/2014/main" id="{6337ABC7-109F-4AF7-A650-A028A64BD5D5}"/>
                </a:ext>
              </a:extLst>
            </p:cNvPr>
            <p:cNvSpPr/>
            <p:nvPr/>
          </p:nvSpPr>
          <p:spPr>
            <a:xfrm>
              <a:off x="5923349" y="4372018"/>
              <a:ext cx="489074" cy="1916266"/>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CF43393C-2813-585E-F38C-43C43E407E1D}"/>
                </a:ext>
              </a:extLst>
            </p:cNvPr>
            <p:cNvSpPr/>
            <p:nvPr/>
          </p:nvSpPr>
          <p:spPr>
            <a:xfrm>
              <a:off x="4468235" y="4706007"/>
              <a:ext cx="489073" cy="1582277"/>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09479FF4-716F-10CC-A68F-389B4F001045}"/>
                </a:ext>
              </a:extLst>
            </p:cNvPr>
            <p:cNvSpPr/>
            <p:nvPr/>
          </p:nvSpPr>
          <p:spPr>
            <a:xfrm>
              <a:off x="2910564" y="2772696"/>
              <a:ext cx="3498630" cy="2043524"/>
            </a:xfrm>
            <a:custGeom>
              <a:avLst/>
              <a:gdLst/>
              <a:ahLst/>
              <a:cxnLst>
                <a:cxn ang="0">
                  <a:pos x="wd2" y="hd2"/>
                </a:cxn>
                <a:cxn ang="5400000">
                  <a:pos x="wd2" y="hd2"/>
                </a:cxn>
                <a:cxn ang="10800000">
                  <a:pos x="wd2" y="hd2"/>
                </a:cxn>
                <a:cxn ang="16200000">
                  <a:pos x="wd2" y="hd2"/>
                </a:cxn>
              </a:cxnLst>
              <a:rect l="0" t="0" r="r" b="b"/>
              <a:pathLst>
                <a:path w="21600" h="21600" extrusionOk="0">
                  <a:moveTo>
                    <a:pt x="20767" y="0"/>
                  </a:moveTo>
                  <a:lnTo>
                    <a:pt x="21600" y="16892"/>
                  </a:lnTo>
                  <a:lnTo>
                    <a:pt x="18605" y="18070"/>
                  </a:lnTo>
                  <a:lnTo>
                    <a:pt x="12679" y="9733"/>
                  </a:lnTo>
                  <a:cubicBezTo>
                    <a:pt x="12577" y="9609"/>
                    <a:pt x="12472" y="9464"/>
                    <a:pt x="12365" y="9306"/>
                  </a:cubicBezTo>
                  <a:cubicBezTo>
                    <a:pt x="12257" y="9148"/>
                    <a:pt x="12148" y="8982"/>
                    <a:pt x="12035" y="8802"/>
                  </a:cubicBezTo>
                  <a:cubicBezTo>
                    <a:pt x="12058" y="9016"/>
                    <a:pt x="12075" y="9216"/>
                    <a:pt x="12090" y="9413"/>
                  </a:cubicBezTo>
                  <a:cubicBezTo>
                    <a:pt x="12105" y="9609"/>
                    <a:pt x="12113" y="9788"/>
                    <a:pt x="12110" y="9955"/>
                  </a:cubicBezTo>
                  <a:lnTo>
                    <a:pt x="12636" y="20422"/>
                  </a:lnTo>
                  <a:lnTo>
                    <a:pt x="9642" y="21600"/>
                  </a:lnTo>
                  <a:lnTo>
                    <a:pt x="0" y="8179"/>
                  </a:lnTo>
                  <a:lnTo>
                    <a:pt x="2780" y="7086"/>
                  </a:lnTo>
                  <a:cubicBezTo>
                    <a:pt x="3067" y="6975"/>
                    <a:pt x="3331" y="6950"/>
                    <a:pt x="3570" y="7009"/>
                  </a:cubicBezTo>
                  <a:cubicBezTo>
                    <a:pt x="3810" y="7073"/>
                    <a:pt x="3999" y="7206"/>
                    <a:pt x="4139" y="7411"/>
                  </a:cubicBezTo>
                  <a:lnTo>
                    <a:pt x="8829" y="14548"/>
                  </a:lnTo>
                  <a:cubicBezTo>
                    <a:pt x="8974" y="14774"/>
                    <a:pt x="9126" y="15022"/>
                    <a:pt x="9288" y="15295"/>
                  </a:cubicBezTo>
                  <a:cubicBezTo>
                    <a:pt x="9447" y="15568"/>
                    <a:pt x="9614" y="15850"/>
                    <a:pt x="9781" y="16145"/>
                  </a:cubicBezTo>
                  <a:cubicBezTo>
                    <a:pt x="9674" y="15444"/>
                    <a:pt x="9617" y="14813"/>
                    <a:pt x="9612" y="14236"/>
                  </a:cubicBezTo>
                  <a:lnTo>
                    <a:pt x="9191" y="5421"/>
                  </a:lnTo>
                  <a:cubicBezTo>
                    <a:pt x="9183" y="5204"/>
                    <a:pt x="9248" y="4977"/>
                    <a:pt x="9385" y="4747"/>
                  </a:cubicBezTo>
                  <a:cubicBezTo>
                    <a:pt x="9525" y="4516"/>
                    <a:pt x="9729" y="4346"/>
                    <a:pt x="10003" y="4239"/>
                  </a:cubicBezTo>
                  <a:lnTo>
                    <a:pt x="10981" y="3855"/>
                  </a:lnTo>
                  <a:cubicBezTo>
                    <a:pt x="11267" y="3744"/>
                    <a:pt x="11524" y="3722"/>
                    <a:pt x="11749" y="3795"/>
                  </a:cubicBezTo>
                  <a:cubicBezTo>
                    <a:pt x="11973" y="3867"/>
                    <a:pt x="12170" y="3996"/>
                    <a:pt x="12340" y="4183"/>
                  </a:cubicBezTo>
                  <a:lnTo>
                    <a:pt x="17361" y="11188"/>
                  </a:lnTo>
                  <a:cubicBezTo>
                    <a:pt x="17698" y="11607"/>
                    <a:pt x="18032" y="12102"/>
                    <a:pt x="18364" y="12674"/>
                  </a:cubicBezTo>
                  <a:cubicBezTo>
                    <a:pt x="18309" y="12341"/>
                    <a:pt x="18261" y="12025"/>
                    <a:pt x="18221" y="11731"/>
                  </a:cubicBezTo>
                  <a:cubicBezTo>
                    <a:pt x="18182" y="11436"/>
                    <a:pt x="18149" y="11154"/>
                    <a:pt x="18124" y="10890"/>
                  </a:cubicBezTo>
                  <a:lnTo>
                    <a:pt x="17349" y="2211"/>
                  </a:lnTo>
                  <a:cubicBezTo>
                    <a:pt x="17331" y="1989"/>
                    <a:pt x="17394" y="1763"/>
                    <a:pt x="17538" y="1532"/>
                  </a:cubicBezTo>
                  <a:cubicBezTo>
                    <a:pt x="17680" y="1302"/>
                    <a:pt x="17890" y="1135"/>
                    <a:pt x="18164" y="1024"/>
                  </a:cubicBezTo>
                  <a:lnTo>
                    <a:pt x="20767"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
        <p:nvSpPr>
          <p:cNvPr id="6" name="Rectangle 5">
            <a:extLst>
              <a:ext uri="{FF2B5EF4-FFF2-40B4-BE49-F238E27FC236}">
                <a16:creationId xmlns:a16="http://schemas.microsoft.com/office/drawing/2014/main" id="{42AE941F-80BB-73E1-8F65-C0E2250A245D}"/>
              </a:ext>
            </a:extLst>
          </p:cNvPr>
          <p:cNvSpPr/>
          <p:nvPr/>
        </p:nvSpPr>
        <p:spPr>
          <a:xfrm>
            <a:off x="6873300" y="2300747"/>
            <a:ext cx="5318700" cy="4005163"/>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191F396-836D-CEA7-DBDE-6D084486F7DB}"/>
              </a:ext>
            </a:extLst>
          </p:cNvPr>
          <p:cNvSpPr txBox="1"/>
          <p:nvPr/>
        </p:nvSpPr>
        <p:spPr>
          <a:xfrm>
            <a:off x="7236205" y="2487447"/>
            <a:ext cx="4592890" cy="3631763"/>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9" name="TextBox 8">
            <a:extLst>
              <a:ext uri="{FF2B5EF4-FFF2-40B4-BE49-F238E27FC236}">
                <a16:creationId xmlns:a16="http://schemas.microsoft.com/office/drawing/2014/main" id="{C1067AE7-7650-D8A2-0079-CA5FD0A0BDA3}"/>
              </a:ext>
            </a:extLst>
          </p:cNvPr>
          <p:cNvSpPr txBox="1"/>
          <p:nvPr/>
        </p:nvSpPr>
        <p:spPr>
          <a:xfrm>
            <a:off x="7236205" y="1057471"/>
            <a:ext cx="3922609" cy="707886"/>
          </a:xfrm>
          <a:prstGeom prst="rect">
            <a:avLst/>
          </a:prstGeom>
          <a:noFill/>
        </p:spPr>
        <p:txBody>
          <a:bodyPr wrap="square" lIns="0" rIns="0" rtlCol="0" anchor="b">
            <a:spAutoFit/>
          </a:bodyPr>
          <a:lstStyle/>
          <a:p>
            <a:r>
              <a:rPr lang="en-US" sz="4000" b="1" cap="all" noProof="1">
                <a:solidFill>
                  <a:schemeClr val="accent2">
                    <a:lumMod val="75000"/>
                  </a:schemeClr>
                </a:solidFill>
              </a:rPr>
              <a:t>Weaknesses</a:t>
            </a:r>
          </a:p>
        </p:txBody>
      </p:sp>
      <p:sp>
        <p:nvSpPr>
          <p:cNvPr id="10" name="TextBox 9">
            <a:extLst>
              <a:ext uri="{FF2B5EF4-FFF2-40B4-BE49-F238E27FC236}">
                <a16:creationId xmlns:a16="http://schemas.microsoft.com/office/drawing/2014/main" id="{FFD1918C-A987-8D9E-8BE7-0C26AAE7A2DC}"/>
              </a:ext>
            </a:extLst>
          </p:cNvPr>
          <p:cNvSpPr txBox="1"/>
          <p:nvPr/>
        </p:nvSpPr>
        <p:spPr>
          <a:xfrm>
            <a:off x="7236204" y="1776481"/>
            <a:ext cx="3136521" cy="400110"/>
          </a:xfrm>
          <a:prstGeom prst="rect">
            <a:avLst/>
          </a:prstGeom>
          <a:noFill/>
        </p:spPr>
        <p:txBody>
          <a:bodyPr wrap="square" lIns="0">
            <a:spAutoFit/>
          </a:bodyPr>
          <a:lstStyle/>
          <a:p>
            <a:r>
              <a:rPr lang="en-US" sz="2000" dirty="0"/>
              <a:t>Identification and Mitigation</a:t>
            </a:r>
          </a:p>
        </p:txBody>
      </p:sp>
    </p:spTree>
    <p:extLst>
      <p:ext uri="{BB962C8B-B14F-4D97-AF65-F5344CB8AC3E}">
        <p14:creationId xmlns:p14="http://schemas.microsoft.com/office/powerpoint/2010/main" val="81936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Slide Template</a:t>
            </a:r>
          </a:p>
        </p:txBody>
      </p:sp>
      <p:grpSp>
        <p:nvGrpSpPr>
          <p:cNvPr id="12" name="Group 11">
            <a:extLst>
              <a:ext uri="{FF2B5EF4-FFF2-40B4-BE49-F238E27FC236}">
                <a16:creationId xmlns:a16="http://schemas.microsoft.com/office/drawing/2014/main" id="{5EFA8941-88E8-520C-5E34-60BC69072541}"/>
              </a:ext>
            </a:extLst>
          </p:cNvPr>
          <p:cNvGrpSpPr/>
          <p:nvPr/>
        </p:nvGrpSpPr>
        <p:grpSpPr>
          <a:xfrm>
            <a:off x="845051" y="1130378"/>
            <a:ext cx="4360765" cy="5175533"/>
            <a:chOff x="6650293" y="3237133"/>
            <a:chExt cx="2570817" cy="3051150"/>
          </a:xfrm>
        </p:grpSpPr>
        <p:sp>
          <p:nvSpPr>
            <p:cNvPr id="13" name="Shape">
              <a:extLst>
                <a:ext uri="{FF2B5EF4-FFF2-40B4-BE49-F238E27FC236}">
                  <a16:creationId xmlns:a16="http://schemas.microsoft.com/office/drawing/2014/main" id="{BAE6BA86-E1B6-A325-C206-2EFF11A75DAA}"/>
                </a:ext>
              </a:extLst>
            </p:cNvPr>
            <p:cNvSpPr/>
            <p:nvPr/>
          </p:nvSpPr>
          <p:spPr>
            <a:xfrm>
              <a:off x="8657471" y="4081197"/>
              <a:ext cx="2019" cy="592461"/>
            </a:xfrm>
            <a:custGeom>
              <a:avLst/>
              <a:gdLst/>
              <a:ahLst/>
              <a:cxnLst>
                <a:cxn ang="0">
                  <a:pos x="wd2" y="hd2"/>
                </a:cxn>
                <a:cxn ang="5400000">
                  <a:pos x="wd2" y="hd2"/>
                </a:cxn>
                <a:cxn ang="10800000">
                  <a:pos x="wd2" y="hd2"/>
                </a:cxn>
                <a:cxn ang="16200000">
                  <a:pos x="wd2" y="hd2"/>
                </a:cxn>
              </a:cxnLst>
              <a:rect l="0" t="0" r="r" b="b"/>
              <a:pathLst>
                <a:path w="21600" h="21600" extrusionOk="0">
                  <a:moveTo>
                    <a:pt x="21600" y="21585"/>
                  </a:moveTo>
                  <a:lnTo>
                    <a:pt x="8648" y="721"/>
                  </a:lnTo>
                  <a:cubicBezTo>
                    <a:pt x="8648" y="486"/>
                    <a:pt x="4324" y="236"/>
                    <a:pt x="0" y="0"/>
                  </a:cubicBezTo>
                  <a:lnTo>
                    <a:pt x="12952" y="21600"/>
                  </a:lnTo>
                  <a:cubicBezTo>
                    <a:pt x="17276" y="21585"/>
                    <a:pt x="21600" y="21585"/>
                    <a:pt x="21600" y="21585"/>
                  </a:cubicBezTo>
                  <a:close/>
                </a:path>
              </a:pathLst>
            </a:custGeom>
            <a:solidFill>
              <a:srgbClr val="834637"/>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26737E89-C351-29D8-3645-74ED11990F3B}"/>
                </a:ext>
              </a:extLst>
            </p:cNvPr>
            <p:cNvSpPr/>
            <p:nvPr/>
          </p:nvSpPr>
          <p:spPr>
            <a:xfrm>
              <a:off x="8657471" y="4081197"/>
              <a:ext cx="1211" cy="59205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1600"/>
                  </a:lnTo>
                  <a:lnTo>
                    <a:pt x="0" y="0"/>
                  </a:lnTo>
                  <a:lnTo>
                    <a:pt x="0" y="0"/>
                  </a:lnTo>
                  <a:close/>
                </a:path>
              </a:pathLst>
            </a:custGeom>
            <a:solidFill>
              <a:srgbClr val="834637"/>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22B1A4A2-9ED7-758C-9970-20C9AA294935}"/>
                </a:ext>
              </a:extLst>
            </p:cNvPr>
            <p:cNvSpPr/>
            <p:nvPr/>
          </p:nvSpPr>
          <p:spPr>
            <a:xfrm>
              <a:off x="7158384" y="3462339"/>
              <a:ext cx="1579039" cy="1142999"/>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93DC55D0-F878-91DC-BFFC-7072D0346415}"/>
                </a:ext>
              </a:extLst>
            </p:cNvPr>
            <p:cNvSpPr/>
            <p:nvPr/>
          </p:nvSpPr>
          <p:spPr>
            <a:xfrm>
              <a:off x="6650293" y="4003675"/>
              <a:ext cx="2570815" cy="2284608"/>
            </a:xfrm>
            <a:custGeom>
              <a:avLst/>
              <a:gdLst>
                <a:gd name="connsiteX0" fmla="*/ 0 w 2570815"/>
                <a:gd name="connsiteY0" fmla="*/ 0 h 2280365"/>
                <a:gd name="connsiteX1" fmla="*/ 2570815 w 2570815"/>
                <a:gd name="connsiteY1" fmla="*/ 0 h 2280365"/>
                <a:gd name="connsiteX2" fmla="*/ 2570815 w 2570815"/>
                <a:gd name="connsiteY2" fmla="*/ 2280365 h 2280365"/>
                <a:gd name="connsiteX3" fmla="*/ 0 w 2570815"/>
                <a:gd name="connsiteY3" fmla="*/ 2280365 h 2280365"/>
                <a:gd name="connsiteX4" fmla="*/ 0 w 2570815"/>
                <a:gd name="connsiteY4" fmla="*/ 0 h 2280365"/>
                <a:gd name="connsiteX0" fmla="*/ 0 w 2570815"/>
                <a:gd name="connsiteY0" fmla="*/ 4243 h 2284608"/>
                <a:gd name="connsiteX1" fmla="*/ 274382 w 2570815"/>
                <a:gd name="connsiteY1" fmla="*/ 0 h 2284608"/>
                <a:gd name="connsiteX2" fmla="*/ 2570815 w 2570815"/>
                <a:gd name="connsiteY2" fmla="*/ 4243 h 2284608"/>
                <a:gd name="connsiteX3" fmla="*/ 2570815 w 2570815"/>
                <a:gd name="connsiteY3" fmla="*/ 2284608 h 2284608"/>
                <a:gd name="connsiteX4" fmla="*/ 0 w 2570815"/>
                <a:gd name="connsiteY4" fmla="*/ 2284608 h 2284608"/>
                <a:gd name="connsiteX5" fmla="*/ 0 w 2570815"/>
                <a:gd name="connsiteY5" fmla="*/ 4243 h 2284608"/>
                <a:gd name="connsiteX0" fmla="*/ 0 w 2570815"/>
                <a:gd name="connsiteY0" fmla="*/ 4243 h 2284608"/>
                <a:gd name="connsiteX1" fmla="*/ 274382 w 2570815"/>
                <a:gd name="connsiteY1" fmla="*/ 0 h 2284608"/>
                <a:gd name="connsiteX2" fmla="*/ 2261932 w 2570815"/>
                <a:gd name="connsiteY2" fmla="*/ 3175 h 2284608"/>
                <a:gd name="connsiteX3" fmla="*/ 2570815 w 2570815"/>
                <a:gd name="connsiteY3" fmla="*/ 4243 h 2284608"/>
                <a:gd name="connsiteX4" fmla="*/ 2570815 w 2570815"/>
                <a:gd name="connsiteY4" fmla="*/ 2284608 h 2284608"/>
                <a:gd name="connsiteX5" fmla="*/ 0 w 2570815"/>
                <a:gd name="connsiteY5" fmla="*/ 2284608 h 2284608"/>
                <a:gd name="connsiteX6" fmla="*/ 0 w 2570815"/>
                <a:gd name="connsiteY6" fmla="*/ 4243 h 2284608"/>
                <a:gd name="connsiteX0" fmla="*/ 0 w 2570815"/>
                <a:gd name="connsiteY0" fmla="*/ 4243 h 2284608"/>
                <a:gd name="connsiteX1" fmla="*/ 274382 w 2570815"/>
                <a:gd name="connsiteY1" fmla="*/ 0 h 2284608"/>
                <a:gd name="connsiteX2" fmla="*/ 1290382 w 2570815"/>
                <a:gd name="connsiteY2" fmla="*/ 3175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 name="connsiteX0" fmla="*/ 0 w 2570815"/>
                <a:gd name="connsiteY0" fmla="*/ 4243 h 2284608"/>
                <a:gd name="connsiteX1" fmla="*/ 274382 w 2570815"/>
                <a:gd name="connsiteY1" fmla="*/ 0 h 2284608"/>
                <a:gd name="connsiteX2" fmla="*/ 1331657 w 2570815"/>
                <a:gd name="connsiteY2" fmla="*/ 749300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 name="connsiteX0" fmla="*/ 0 w 2570815"/>
                <a:gd name="connsiteY0" fmla="*/ 4243 h 2284608"/>
                <a:gd name="connsiteX1" fmla="*/ 274382 w 2570815"/>
                <a:gd name="connsiteY1" fmla="*/ 0 h 2284608"/>
                <a:gd name="connsiteX2" fmla="*/ 1331657 w 2570815"/>
                <a:gd name="connsiteY2" fmla="*/ 749300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 name="connsiteX0" fmla="*/ 0 w 2570815"/>
                <a:gd name="connsiteY0" fmla="*/ 4243 h 2284608"/>
                <a:gd name="connsiteX1" fmla="*/ 274382 w 2570815"/>
                <a:gd name="connsiteY1" fmla="*/ 0 h 2284608"/>
                <a:gd name="connsiteX2" fmla="*/ 1331657 w 2570815"/>
                <a:gd name="connsiteY2" fmla="*/ 749300 h 2284608"/>
                <a:gd name="connsiteX3" fmla="*/ 2261932 w 2570815"/>
                <a:gd name="connsiteY3" fmla="*/ 3175 h 2284608"/>
                <a:gd name="connsiteX4" fmla="*/ 2570815 w 2570815"/>
                <a:gd name="connsiteY4" fmla="*/ 4243 h 2284608"/>
                <a:gd name="connsiteX5" fmla="*/ 2570815 w 2570815"/>
                <a:gd name="connsiteY5" fmla="*/ 2284608 h 2284608"/>
                <a:gd name="connsiteX6" fmla="*/ 0 w 2570815"/>
                <a:gd name="connsiteY6" fmla="*/ 2284608 h 2284608"/>
                <a:gd name="connsiteX7" fmla="*/ 0 w 2570815"/>
                <a:gd name="connsiteY7" fmla="*/ 4243 h 228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0815" h="2284608">
                  <a:moveTo>
                    <a:pt x="0" y="4243"/>
                  </a:moveTo>
                  <a:lnTo>
                    <a:pt x="274382" y="0"/>
                  </a:lnTo>
                  <a:cubicBezTo>
                    <a:pt x="626807" y="249767"/>
                    <a:pt x="483932" y="572558"/>
                    <a:pt x="1331657" y="749300"/>
                  </a:cubicBezTo>
                  <a:cubicBezTo>
                    <a:pt x="2330724" y="443442"/>
                    <a:pt x="1951840" y="251883"/>
                    <a:pt x="2261932" y="3175"/>
                  </a:cubicBezTo>
                  <a:lnTo>
                    <a:pt x="2570815" y="4243"/>
                  </a:lnTo>
                  <a:lnTo>
                    <a:pt x="2570815" y="2284608"/>
                  </a:lnTo>
                  <a:lnTo>
                    <a:pt x="0" y="2284608"/>
                  </a:lnTo>
                  <a:lnTo>
                    <a:pt x="0" y="4243"/>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5E2480E5-4192-010B-F902-810268D3DCE4}"/>
                </a:ext>
              </a:extLst>
            </p:cNvPr>
            <p:cNvSpPr/>
            <p:nvPr/>
          </p:nvSpPr>
          <p:spPr>
            <a:xfrm>
              <a:off x="6650294" y="3237133"/>
              <a:ext cx="2570816" cy="1579568"/>
            </a:xfrm>
            <a:custGeom>
              <a:avLst/>
              <a:gdLst/>
              <a:ahLst/>
              <a:cxnLst>
                <a:cxn ang="0">
                  <a:pos x="wd2" y="hd2"/>
                </a:cxn>
                <a:cxn ang="5400000">
                  <a:pos x="wd2" y="hd2"/>
                </a:cxn>
                <a:cxn ang="10800000">
                  <a:pos x="wd2" y="hd2"/>
                </a:cxn>
                <a:cxn ang="16200000">
                  <a:pos x="wd2" y="hd2"/>
                </a:cxn>
              </a:cxnLst>
              <a:rect l="0" t="0" r="r" b="b"/>
              <a:pathLst>
                <a:path w="21528" h="21513" extrusionOk="0">
                  <a:moveTo>
                    <a:pt x="18662" y="3335"/>
                  </a:moveTo>
                  <a:cubicBezTo>
                    <a:pt x="19586" y="4369"/>
                    <a:pt x="20303" y="5590"/>
                    <a:pt x="20813" y="6992"/>
                  </a:cubicBezTo>
                  <a:cubicBezTo>
                    <a:pt x="21327" y="8406"/>
                    <a:pt x="21564" y="9809"/>
                    <a:pt x="21523" y="11206"/>
                  </a:cubicBezTo>
                  <a:cubicBezTo>
                    <a:pt x="21483" y="12603"/>
                    <a:pt x="21189" y="13912"/>
                    <a:pt x="20637" y="15139"/>
                  </a:cubicBezTo>
                  <a:cubicBezTo>
                    <a:pt x="20086" y="16365"/>
                    <a:pt x="19288" y="17465"/>
                    <a:pt x="18240" y="18433"/>
                  </a:cubicBezTo>
                  <a:cubicBezTo>
                    <a:pt x="17191" y="19407"/>
                    <a:pt x="15913" y="20171"/>
                    <a:pt x="14408" y="20732"/>
                  </a:cubicBezTo>
                  <a:cubicBezTo>
                    <a:pt x="12903" y="21293"/>
                    <a:pt x="11439" y="21552"/>
                    <a:pt x="10015" y="21508"/>
                  </a:cubicBezTo>
                  <a:cubicBezTo>
                    <a:pt x="8591" y="21464"/>
                    <a:pt x="7276" y="21156"/>
                    <a:pt x="6068" y="20584"/>
                  </a:cubicBezTo>
                  <a:cubicBezTo>
                    <a:pt x="4861" y="20017"/>
                    <a:pt x="3796" y="19214"/>
                    <a:pt x="2872" y="18180"/>
                  </a:cubicBezTo>
                  <a:cubicBezTo>
                    <a:pt x="1949" y="17146"/>
                    <a:pt x="1229" y="15920"/>
                    <a:pt x="715" y="14512"/>
                  </a:cubicBezTo>
                  <a:cubicBezTo>
                    <a:pt x="201" y="13098"/>
                    <a:pt x="-36" y="11695"/>
                    <a:pt x="5" y="10298"/>
                  </a:cubicBezTo>
                  <a:cubicBezTo>
                    <a:pt x="45" y="8901"/>
                    <a:pt x="343" y="7592"/>
                    <a:pt x="897" y="6371"/>
                  </a:cubicBezTo>
                  <a:cubicBezTo>
                    <a:pt x="1452" y="5150"/>
                    <a:pt x="2257" y="4050"/>
                    <a:pt x="3312" y="3076"/>
                  </a:cubicBezTo>
                  <a:cubicBezTo>
                    <a:pt x="4367" y="2103"/>
                    <a:pt x="5646" y="1333"/>
                    <a:pt x="7150" y="772"/>
                  </a:cubicBezTo>
                  <a:cubicBezTo>
                    <a:pt x="8655" y="211"/>
                    <a:pt x="10116" y="-48"/>
                    <a:pt x="11540" y="7"/>
                  </a:cubicBezTo>
                  <a:cubicBezTo>
                    <a:pt x="12961" y="57"/>
                    <a:pt x="14273" y="370"/>
                    <a:pt x="15473" y="931"/>
                  </a:cubicBezTo>
                  <a:cubicBezTo>
                    <a:pt x="16677" y="1498"/>
                    <a:pt x="17739" y="2295"/>
                    <a:pt x="18662" y="3335"/>
                  </a:cubicBezTo>
                  <a:close/>
                  <a:moveTo>
                    <a:pt x="16806" y="11470"/>
                  </a:moveTo>
                  <a:cubicBezTo>
                    <a:pt x="16772" y="10606"/>
                    <a:pt x="16579" y="9682"/>
                    <a:pt x="16224" y="8709"/>
                  </a:cubicBezTo>
                  <a:cubicBezTo>
                    <a:pt x="15872" y="7746"/>
                    <a:pt x="15433" y="6921"/>
                    <a:pt x="14905" y="6239"/>
                  </a:cubicBezTo>
                  <a:cubicBezTo>
                    <a:pt x="14378" y="5557"/>
                    <a:pt x="13782" y="5040"/>
                    <a:pt x="13123" y="4677"/>
                  </a:cubicBezTo>
                  <a:cubicBezTo>
                    <a:pt x="12463" y="4314"/>
                    <a:pt x="11746" y="4116"/>
                    <a:pt x="10969" y="4083"/>
                  </a:cubicBezTo>
                  <a:cubicBezTo>
                    <a:pt x="10191" y="4050"/>
                    <a:pt x="9376" y="4193"/>
                    <a:pt x="8517" y="4512"/>
                  </a:cubicBezTo>
                  <a:cubicBezTo>
                    <a:pt x="7651" y="4836"/>
                    <a:pt x="6931" y="5271"/>
                    <a:pt x="6356" y="5810"/>
                  </a:cubicBezTo>
                  <a:cubicBezTo>
                    <a:pt x="5784" y="6349"/>
                    <a:pt x="5361" y="6976"/>
                    <a:pt x="5091" y="7686"/>
                  </a:cubicBezTo>
                  <a:cubicBezTo>
                    <a:pt x="4820" y="8395"/>
                    <a:pt x="4702" y="9182"/>
                    <a:pt x="4736" y="10051"/>
                  </a:cubicBezTo>
                  <a:cubicBezTo>
                    <a:pt x="4770" y="10914"/>
                    <a:pt x="4962" y="11833"/>
                    <a:pt x="5311" y="12795"/>
                  </a:cubicBezTo>
                  <a:cubicBezTo>
                    <a:pt x="5666" y="13769"/>
                    <a:pt x="6105" y="14600"/>
                    <a:pt x="6636" y="15276"/>
                  </a:cubicBezTo>
                  <a:cubicBezTo>
                    <a:pt x="7164" y="15958"/>
                    <a:pt x="7759" y="16475"/>
                    <a:pt x="8419" y="16838"/>
                  </a:cubicBezTo>
                  <a:cubicBezTo>
                    <a:pt x="9078" y="17201"/>
                    <a:pt x="9798" y="17394"/>
                    <a:pt x="10576" y="17427"/>
                  </a:cubicBezTo>
                  <a:cubicBezTo>
                    <a:pt x="11354" y="17454"/>
                    <a:pt x="12179" y="17306"/>
                    <a:pt x="13045" y="16981"/>
                  </a:cubicBezTo>
                  <a:cubicBezTo>
                    <a:pt x="13904" y="16662"/>
                    <a:pt x="14618" y="16233"/>
                    <a:pt x="15189" y="15700"/>
                  </a:cubicBezTo>
                  <a:cubicBezTo>
                    <a:pt x="15757" y="15166"/>
                    <a:pt x="16180" y="14545"/>
                    <a:pt x="16447" y="13835"/>
                  </a:cubicBezTo>
                  <a:cubicBezTo>
                    <a:pt x="16718" y="13120"/>
                    <a:pt x="16836" y="12333"/>
                    <a:pt x="16806" y="11470"/>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sp>
        <p:nvSpPr>
          <p:cNvPr id="6" name="Rectangle 5">
            <a:extLst>
              <a:ext uri="{FF2B5EF4-FFF2-40B4-BE49-F238E27FC236}">
                <a16:creationId xmlns:a16="http://schemas.microsoft.com/office/drawing/2014/main" id="{A21D55EB-930A-C538-9B9C-F35D3DDF759A}"/>
              </a:ext>
            </a:extLst>
          </p:cNvPr>
          <p:cNvSpPr/>
          <p:nvPr/>
        </p:nvSpPr>
        <p:spPr>
          <a:xfrm>
            <a:off x="6096000" y="2300747"/>
            <a:ext cx="6096000" cy="4005163"/>
          </a:xfrm>
          <a:prstGeom prst="rect">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91EA11E-19A9-C287-8E51-240F64F52B64}"/>
              </a:ext>
            </a:extLst>
          </p:cNvPr>
          <p:cNvSpPr txBox="1"/>
          <p:nvPr/>
        </p:nvSpPr>
        <p:spPr>
          <a:xfrm>
            <a:off x="6641758" y="2487447"/>
            <a:ext cx="5004485" cy="3631763"/>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9" name="TextBox 8">
            <a:extLst>
              <a:ext uri="{FF2B5EF4-FFF2-40B4-BE49-F238E27FC236}">
                <a16:creationId xmlns:a16="http://schemas.microsoft.com/office/drawing/2014/main" id="{A2317269-5710-2B3C-96BC-77D90099448B}"/>
              </a:ext>
            </a:extLst>
          </p:cNvPr>
          <p:cNvSpPr txBox="1"/>
          <p:nvPr/>
        </p:nvSpPr>
        <p:spPr>
          <a:xfrm>
            <a:off x="6641759" y="1057471"/>
            <a:ext cx="3922609" cy="707886"/>
          </a:xfrm>
          <a:prstGeom prst="rect">
            <a:avLst/>
          </a:prstGeom>
          <a:noFill/>
        </p:spPr>
        <p:txBody>
          <a:bodyPr wrap="square" lIns="0" rIns="0" rtlCol="0" anchor="b">
            <a:spAutoFit/>
          </a:bodyPr>
          <a:lstStyle/>
          <a:p>
            <a:r>
              <a:rPr lang="en-US" sz="4000" b="1" cap="all" noProof="1">
                <a:solidFill>
                  <a:schemeClr val="tx2">
                    <a:lumMod val="75000"/>
                    <a:lumOff val="25000"/>
                  </a:schemeClr>
                </a:solidFill>
              </a:rPr>
              <a:t>Opportunities</a:t>
            </a:r>
          </a:p>
        </p:txBody>
      </p:sp>
      <p:sp>
        <p:nvSpPr>
          <p:cNvPr id="10" name="TextBox 9">
            <a:extLst>
              <a:ext uri="{FF2B5EF4-FFF2-40B4-BE49-F238E27FC236}">
                <a16:creationId xmlns:a16="http://schemas.microsoft.com/office/drawing/2014/main" id="{4E1046C8-3008-0E29-F3DD-BCA65635DC7D}"/>
              </a:ext>
            </a:extLst>
          </p:cNvPr>
          <p:cNvSpPr txBox="1"/>
          <p:nvPr/>
        </p:nvSpPr>
        <p:spPr>
          <a:xfrm>
            <a:off x="6641758" y="1776481"/>
            <a:ext cx="4955795" cy="400110"/>
          </a:xfrm>
          <a:prstGeom prst="rect">
            <a:avLst/>
          </a:prstGeom>
          <a:noFill/>
        </p:spPr>
        <p:txBody>
          <a:bodyPr wrap="square" lIns="0">
            <a:spAutoFit/>
          </a:bodyPr>
          <a:lstStyle/>
          <a:p>
            <a:r>
              <a:rPr lang="en-US" sz="2000" dirty="0"/>
              <a:t>Exploration and Exploitation</a:t>
            </a:r>
          </a:p>
        </p:txBody>
      </p:sp>
    </p:spTree>
    <p:extLst>
      <p:ext uri="{BB962C8B-B14F-4D97-AF65-F5344CB8AC3E}">
        <p14:creationId xmlns:p14="http://schemas.microsoft.com/office/powerpoint/2010/main" val="26448794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Slide Template</a:t>
            </a:r>
          </a:p>
        </p:txBody>
      </p:sp>
      <p:sp>
        <p:nvSpPr>
          <p:cNvPr id="63" name="Shape">
            <a:extLst>
              <a:ext uri="{FF2B5EF4-FFF2-40B4-BE49-F238E27FC236}">
                <a16:creationId xmlns:a16="http://schemas.microsoft.com/office/drawing/2014/main" id="{6E838E55-ACA5-58E5-A5FC-96D7A82133BE}"/>
              </a:ext>
            </a:extLst>
          </p:cNvPr>
          <p:cNvSpPr/>
          <p:nvPr/>
        </p:nvSpPr>
        <p:spPr>
          <a:xfrm>
            <a:off x="7037885" y="1189390"/>
            <a:ext cx="10276" cy="3488266"/>
          </a:xfrm>
          <a:custGeom>
            <a:avLst/>
            <a:gdLst/>
            <a:ahLst/>
            <a:cxnLst>
              <a:cxn ang="0">
                <a:pos x="wd2" y="hd2"/>
              </a:cxn>
              <a:cxn ang="5400000">
                <a:pos x="wd2" y="hd2"/>
              </a:cxn>
              <a:cxn ang="10800000">
                <a:pos x="wd2" y="hd2"/>
              </a:cxn>
              <a:cxn ang="16200000">
                <a:pos x="wd2" y="hd2"/>
              </a:cxn>
            </a:cxnLst>
            <a:rect l="0" t="0" r="r" b="b"/>
            <a:pathLst>
              <a:path w="21600" h="21600" extrusionOk="0">
                <a:moveTo>
                  <a:pt x="0" y="34"/>
                </a:moveTo>
                <a:cubicBezTo>
                  <a:pt x="0" y="21"/>
                  <a:pt x="0" y="8"/>
                  <a:pt x="0" y="0"/>
                </a:cubicBezTo>
                <a:lnTo>
                  <a:pt x="21600" y="21566"/>
                </a:lnTo>
                <a:cubicBezTo>
                  <a:pt x="21600" y="21579"/>
                  <a:pt x="21600" y="21592"/>
                  <a:pt x="21600" y="21600"/>
                </a:cubicBezTo>
                <a:lnTo>
                  <a:pt x="0" y="34"/>
                </a:lnTo>
                <a:close/>
              </a:path>
            </a:pathLst>
          </a:custGeom>
          <a:solidFill>
            <a:srgbClr val="834637"/>
          </a:solidFill>
          <a:ln w="12700">
            <a:miter lim="400000"/>
          </a:ln>
        </p:spPr>
        <p:txBody>
          <a:bodyPr lIns="38100" tIns="38100" rIns="38100" bIns="38100" anchor="ctr"/>
          <a:lstStyle/>
          <a:p>
            <a:pPr>
              <a:defRPr sz="3000">
                <a:solidFill>
                  <a:srgbClr val="FFFFFF"/>
                </a:solidFill>
              </a:defRPr>
            </a:pPr>
            <a:endParaRPr/>
          </a:p>
        </p:txBody>
      </p:sp>
      <p:grpSp>
        <p:nvGrpSpPr>
          <p:cNvPr id="12" name="Group 11">
            <a:extLst>
              <a:ext uri="{FF2B5EF4-FFF2-40B4-BE49-F238E27FC236}">
                <a16:creationId xmlns:a16="http://schemas.microsoft.com/office/drawing/2014/main" id="{5115E4D9-7095-B86E-9BEC-8608A89AC849}"/>
              </a:ext>
            </a:extLst>
          </p:cNvPr>
          <p:cNvGrpSpPr/>
          <p:nvPr/>
        </p:nvGrpSpPr>
        <p:grpSpPr>
          <a:xfrm>
            <a:off x="861055" y="922991"/>
            <a:ext cx="3447398" cy="5382920"/>
            <a:chOff x="9398816" y="3111937"/>
            <a:chExt cx="2034237" cy="3176348"/>
          </a:xfrm>
        </p:grpSpPr>
        <p:sp>
          <p:nvSpPr>
            <p:cNvPr id="13" name="Shape">
              <a:extLst>
                <a:ext uri="{FF2B5EF4-FFF2-40B4-BE49-F238E27FC236}">
                  <a16:creationId xmlns:a16="http://schemas.microsoft.com/office/drawing/2014/main" id="{72E2AD59-C504-660F-7034-D6B3866BE9F0}"/>
                </a:ext>
              </a:extLst>
            </p:cNvPr>
            <p:cNvSpPr/>
            <p:nvPr/>
          </p:nvSpPr>
          <p:spPr>
            <a:xfrm>
              <a:off x="9398816" y="3535584"/>
              <a:ext cx="161141" cy="2752701"/>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6F66EC20-1FCD-7405-7D95-EFD8C0B3810B}"/>
                </a:ext>
              </a:extLst>
            </p:cNvPr>
            <p:cNvSpPr/>
            <p:nvPr/>
          </p:nvSpPr>
          <p:spPr>
            <a:xfrm>
              <a:off x="9550934" y="3598069"/>
              <a:ext cx="658163" cy="2690216"/>
            </a:xfrm>
            <a:prstGeom prst="rect">
              <a:avLst/>
            </a:pr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67F29246-6588-6F59-4BBB-F2C69A4AE364}"/>
                </a:ext>
              </a:extLst>
            </p:cNvPr>
            <p:cNvSpPr/>
            <p:nvPr/>
          </p:nvSpPr>
          <p:spPr>
            <a:xfrm>
              <a:off x="10204336" y="3377273"/>
              <a:ext cx="1185184" cy="2908631"/>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BBB0BB37-E8B3-C897-9190-B8B708292EFD}"/>
                </a:ext>
              </a:extLst>
            </p:cNvPr>
            <p:cNvSpPr/>
            <p:nvPr/>
          </p:nvSpPr>
          <p:spPr>
            <a:xfrm>
              <a:off x="10897131" y="4694700"/>
              <a:ext cx="535922" cy="1591204"/>
            </a:xfrm>
            <a:prstGeom prst="rect">
              <a:avLst/>
            </a:pr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82AB8ABB-3524-C8B5-D405-C372CE0B63C2}"/>
                </a:ext>
              </a:extLst>
            </p:cNvPr>
            <p:cNvSpPr/>
            <p:nvPr/>
          </p:nvSpPr>
          <p:spPr>
            <a:xfrm>
              <a:off x="9398816" y="3111937"/>
              <a:ext cx="2034237" cy="1707111"/>
            </a:xfrm>
            <a:custGeom>
              <a:avLst/>
              <a:gdLst/>
              <a:ahLst/>
              <a:cxnLst>
                <a:cxn ang="0">
                  <a:pos x="wd2" y="hd2"/>
                </a:cxn>
                <a:cxn ang="5400000">
                  <a:pos x="wd2" y="hd2"/>
                </a:cxn>
                <a:cxn ang="10800000">
                  <a:pos x="wd2" y="hd2"/>
                </a:cxn>
                <a:cxn ang="16200000">
                  <a:pos x="wd2" y="hd2"/>
                </a:cxn>
              </a:cxnLst>
              <a:rect l="0" t="0" r="r" b="b"/>
              <a:pathLst>
                <a:path w="21600" h="21600" extrusionOk="0">
                  <a:moveTo>
                    <a:pt x="19490" y="0"/>
                  </a:moveTo>
                  <a:lnTo>
                    <a:pt x="21150" y="3342"/>
                  </a:lnTo>
                  <a:lnTo>
                    <a:pt x="14246" y="5233"/>
                  </a:lnTo>
                  <a:lnTo>
                    <a:pt x="21600" y="20041"/>
                  </a:lnTo>
                  <a:lnTo>
                    <a:pt x="15909" y="21600"/>
                  </a:lnTo>
                  <a:lnTo>
                    <a:pt x="8559" y="6791"/>
                  </a:lnTo>
                  <a:lnTo>
                    <a:pt x="1655" y="8682"/>
                  </a:lnTo>
                  <a:lnTo>
                    <a:pt x="0" y="5345"/>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sp>
        <p:nvSpPr>
          <p:cNvPr id="6" name="Shape">
            <a:extLst>
              <a:ext uri="{FF2B5EF4-FFF2-40B4-BE49-F238E27FC236}">
                <a16:creationId xmlns:a16="http://schemas.microsoft.com/office/drawing/2014/main" id="{DC589085-0C35-58F8-B4C9-F12D1E5A07B4}"/>
              </a:ext>
            </a:extLst>
          </p:cNvPr>
          <p:cNvSpPr/>
          <p:nvPr/>
        </p:nvSpPr>
        <p:spPr>
          <a:xfrm>
            <a:off x="7037885" y="1189390"/>
            <a:ext cx="10276" cy="3488266"/>
          </a:xfrm>
          <a:custGeom>
            <a:avLst/>
            <a:gdLst/>
            <a:ahLst/>
            <a:cxnLst>
              <a:cxn ang="0">
                <a:pos x="wd2" y="hd2"/>
              </a:cxn>
              <a:cxn ang="5400000">
                <a:pos x="wd2" y="hd2"/>
              </a:cxn>
              <a:cxn ang="10800000">
                <a:pos x="wd2" y="hd2"/>
              </a:cxn>
              <a:cxn ang="16200000">
                <a:pos x="wd2" y="hd2"/>
              </a:cxn>
            </a:cxnLst>
            <a:rect l="0" t="0" r="r" b="b"/>
            <a:pathLst>
              <a:path w="21600" h="21600" extrusionOk="0">
                <a:moveTo>
                  <a:pt x="0" y="34"/>
                </a:moveTo>
                <a:cubicBezTo>
                  <a:pt x="0" y="21"/>
                  <a:pt x="0" y="8"/>
                  <a:pt x="0" y="0"/>
                </a:cubicBezTo>
                <a:lnTo>
                  <a:pt x="21600" y="21566"/>
                </a:lnTo>
                <a:cubicBezTo>
                  <a:pt x="21600" y="21579"/>
                  <a:pt x="21600" y="21592"/>
                  <a:pt x="21600" y="21600"/>
                </a:cubicBezTo>
                <a:lnTo>
                  <a:pt x="0" y="34"/>
                </a:lnTo>
                <a:close/>
              </a:path>
            </a:pathLst>
          </a:custGeom>
          <a:solidFill>
            <a:srgbClr val="834637"/>
          </a:solidFill>
          <a:ln w="12700">
            <a:miter lim="400000"/>
          </a:ln>
        </p:spPr>
        <p:txBody>
          <a:bodyPr lIns="38100" tIns="38100" rIns="38100" bIns="38100" anchor="ctr"/>
          <a:lstStyle/>
          <a:p>
            <a:pPr>
              <a:defRPr sz="3000">
                <a:solidFill>
                  <a:srgbClr val="FFFFFF"/>
                </a:solidFill>
              </a:defRPr>
            </a:pPr>
            <a:endParaRPr/>
          </a:p>
        </p:txBody>
      </p:sp>
      <p:sp>
        <p:nvSpPr>
          <p:cNvPr id="7" name="Rectangle 6">
            <a:extLst>
              <a:ext uri="{FF2B5EF4-FFF2-40B4-BE49-F238E27FC236}">
                <a16:creationId xmlns:a16="http://schemas.microsoft.com/office/drawing/2014/main" id="{BE6B0BA7-2B39-B08E-E875-3C59A6F8294D}"/>
              </a:ext>
            </a:extLst>
          </p:cNvPr>
          <p:cNvSpPr/>
          <p:nvPr/>
        </p:nvSpPr>
        <p:spPr>
          <a:xfrm>
            <a:off x="4815676" y="2300747"/>
            <a:ext cx="7376324" cy="4005163"/>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5082E88-9770-78A3-D3A2-8F00950961D3}"/>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8" name="TextBox 17">
            <a:extLst>
              <a:ext uri="{FF2B5EF4-FFF2-40B4-BE49-F238E27FC236}">
                <a16:creationId xmlns:a16="http://schemas.microsoft.com/office/drawing/2014/main" id="{2DC2C9BC-5237-4A37-4905-93EEFCD1DC3E}"/>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4">
                    <a:lumMod val="50000"/>
                  </a:schemeClr>
                </a:solidFill>
              </a:rPr>
              <a:t>Threats</a:t>
            </a:r>
          </a:p>
        </p:txBody>
      </p:sp>
      <p:sp>
        <p:nvSpPr>
          <p:cNvPr id="19" name="TextBox 18">
            <a:extLst>
              <a:ext uri="{FF2B5EF4-FFF2-40B4-BE49-F238E27FC236}">
                <a16:creationId xmlns:a16="http://schemas.microsoft.com/office/drawing/2014/main" id="{D1A6DE76-2066-025A-AD6B-47765C7B486B}"/>
              </a:ext>
            </a:extLst>
          </p:cNvPr>
          <p:cNvSpPr txBox="1"/>
          <p:nvPr/>
        </p:nvSpPr>
        <p:spPr>
          <a:xfrm>
            <a:off x="5345215" y="1776481"/>
            <a:ext cx="4132160" cy="400110"/>
          </a:xfrm>
          <a:prstGeom prst="rect">
            <a:avLst/>
          </a:prstGeom>
          <a:noFill/>
        </p:spPr>
        <p:txBody>
          <a:bodyPr wrap="square" lIns="0">
            <a:spAutoFit/>
          </a:bodyPr>
          <a:lstStyle/>
          <a:p>
            <a:r>
              <a:rPr lang="en-US" sz="2000" dirty="0"/>
              <a:t>Anticipation and Contingency Planning</a:t>
            </a:r>
          </a:p>
        </p:txBody>
      </p:sp>
    </p:spTree>
    <p:extLst>
      <p:ext uri="{BB962C8B-B14F-4D97-AF65-F5344CB8AC3E}">
        <p14:creationId xmlns:p14="http://schemas.microsoft.com/office/powerpoint/2010/main" val="78114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themeOverride>
</file>

<file path=docProps/app.xml><?xml version="1.0" encoding="utf-8"?>
<Properties xmlns="http://schemas.openxmlformats.org/officeDocument/2006/extended-properties" xmlns:vt="http://schemas.openxmlformats.org/officeDocument/2006/docPropsVTypes">
  <Template>TEMPLATE-PGO(16_9)</Template>
  <TotalTime>8566</TotalTime>
  <Words>597</Words>
  <Application>Microsoft Office PowerPoint</Application>
  <PresentationFormat>Widescreen</PresentationFormat>
  <Paragraphs>41</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SWOT Analysis Deck – Slide Template</vt:lpstr>
      <vt:lpstr>SWOT Analysis Deck – Slide Template</vt:lpstr>
      <vt:lpstr>SWOT Analysis Deck – Slide Template</vt:lpstr>
      <vt:lpstr>SWOT Analysis Deck – Slide Template</vt:lpstr>
      <vt:lpstr>SWOT Analysis Deck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 Deck – Slide Template</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2023-08-03T22:40:30Z</dcterms:modified>
  <cp:category>Charts &amp; Diagrams</cp:category>
</cp:coreProperties>
</file>