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4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4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– Slide Template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72F5826-9EDF-7148-C2BE-5E421032BB4A}"/>
              </a:ext>
            </a:extLst>
          </p:cNvPr>
          <p:cNvSpPr/>
          <p:nvPr/>
        </p:nvSpPr>
        <p:spPr>
          <a:xfrm>
            <a:off x="314325" y="996950"/>
            <a:ext cx="4148775" cy="690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1A95FD-37C8-B1B9-947C-CD139767A28A}"/>
              </a:ext>
            </a:extLst>
          </p:cNvPr>
          <p:cNvSpPr/>
          <p:nvPr/>
        </p:nvSpPr>
        <p:spPr>
          <a:xfrm>
            <a:off x="4620837" y="996950"/>
            <a:ext cx="4148773" cy="6900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DB77E6-3D0A-B3A5-A9A3-4F211E0D90B1}"/>
              </a:ext>
            </a:extLst>
          </p:cNvPr>
          <p:cNvSpPr/>
          <p:nvPr/>
        </p:nvSpPr>
        <p:spPr>
          <a:xfrm>
            <a:off x="314325" y="1687047"/>
            <a:ext cx="4148775" cy="2737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noProof="1"/>
              <a:t>Strengths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C0F6D0-3A9F-C202-B34E-302A68B7D85D}"/>
              </a:ext>
            </a:extLst>
          </p:cNvPr>
          <p:cNvSpPr/>
          <p:nvPr/>
        </p:nvSpPr>
        <p:spPr>
          <a:xfrm>
            <a:off x="4620837" y="1687047"/>
            <a:ext cx="4148773" cy="2737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noProof="1"/>
              <a:t>Weaknesses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E20A9DC-F136-800E-EFBC-29A4AD576F6E}"/>
              </a:ext>
            </a:extLst>
          </p:cNvPr>
          <p:cNvSpPr/>
          <p:nvPr/>
        </p:nvSpPr>
        <p:spPr>
          <a:xfrm>
            <a:off x="314325" y="2152636"/>
            <a:ext cx="4148775" cy="12668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 cupidatat non proident, sunt in culpa qui officia deserunt mollit anim id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989A5E2-B11A-DFF8-E74B-B0B4235D5DC6}"/>
              </a:ext>
            </a:extLst>
          </p:cNvPr>
          <p:cNvSpPr/>
          <p:nvPr/>
        </p:nvSpPr>
        <p:spPr>
          <a:xfrm>
            <a:off x="4620834" y="2152636"/>
            <a:ext cx="4148773" cy="12668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 cupidatat non proident, sunt in culpa qui officia deserunt mollit anim id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2618500-362A-F70C-FAE2-B712AA5C0187}"/>
              </a:ext>
            </a:extLst>
          </p:cNvPr>
          <p:cNvSpPr/>
          <p:nvPr/>
        </p:nvSpPr>
        <p:spPr>
          <a:xfrm>
            <a:off x="314325" y="3673477"/>
            <a:ext cx="4148775" cy="69009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02E2D9-6FD0-D376-62D8-CD2E48C2583D}"/>
              </a:ext>
            </a:extLst>
          </p:cNvPr>
          <p:cNvSpPr/>
          <p:nvPr/>
        </p:nvSpPr>
        <p:spPr>
          <a:xfrm>
            <a:off x="4620837" y="3673477"/>
            <a:ext cx="4148773" cy="6900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618C6AC-5460-1D3A-B032-2A47D99700E1}"/>
              </a:ext>
            </a:extLst>
          </p:cNvPr>
          <p:cNvSpPr/>
          <p:nvPr/>
        </p:nvSpPr>
        <p:spPr>
          <a:xfrm>
            <a:off x="314325" y="4363574"/>
            <a:ext cx="4148775" cy="27370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noProof="1"/>
              <a:t>Opportunities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6D765EB-459C-8D96-E4FD-D6D533F8A218}"/>
              </a:ext>
            </a:extLst>
          </p:cNvPr>
          <p:cNvSpPr/>
          <p:nvPr/>
        </p:nvSpPr>
        <p:spPr>
          <a:xfrm>
            <a:off x="4620837" y="4363574"/>
            <a:ext cx="4148773" cy="2737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noProof="1"/>
              <a:t>Threats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BFD13D9-868C-4501-699C-AA4CB65461A6}"/>
              </a:ext>
            </a:extLst>
          </p:cNvPr>
          <p:cNvSpPr/>
          <p:nvPr/>
        </p:nvSpPr>
        <p:spPr>
          <a:xfrm>
            <a:off x="314325" y="4829163"/>
            <a:ext cx="4148775" cy="12668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 cupidatat non proident, sunt in culpa qui officia deserunt mollit anim id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E50FAAE-4D9D-D7D8-C6AE-347EDC7A5FAE}"/>
              </a:ext>
            </a:extLst>
          </p:cNvPr>
          <p:cNvSpPr/>
          <p:nvPr/>
        </p:nvSpPr>
        <p:spPr>
          <a:xfrm>
            <a:off x="4620834" y="4829163"/>
            <a:ext cx="4148773" cy="12668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 cupidatat non proident, sunt in culpa qui officia deserunt mollit anim id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</p:txBody>
      </p:sp>
      <p:pic>
        <p:nvPicPr>
          <p:cNvPr id="4" name="Graphic 3" descr="Scorpion with solid fill">
            <a:extLst>
              <a:ext uri="{FF2B5EF4-FFF2-40B4-BE49-F238E27FC236}">
                <a16:creationId xmlns:a16="http://schemas.microsoft.com/office/drawing/2014/main" id="{FC241AD0-003F-FA1D-75AE-DFF5CAA96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14939" y="3724525"/>
            <a:ext cx="591121" cy="591121"/>
          </a:xfrm>
          <a:prstGeom prst="rect">
            <a:avLst/>
          </a:prstGeom>
        </p:spPr>
      </p:pic>
      <p:pic>
        <p:nvPicPr>
          <p:cNvPr id="5" name="Graphic 4" descr="Door Open with solid fill">
            <a:extLst>
              <a:ext uri="{FF2B5EF4-FFF2-40B4-BE49-F238E27FC236}">
                <a16:creationId xmlns:a16="http://schemas.microsoft.com/office/drawing/2014/main" id="{D84412A2-8D78-B538-07E7-168DAB0909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8429" y="3724525"/>
            <a:ext cx="591121" cy="591121"/>
          </a:xfrm>
          <a:prstGeom prst="rect">
            <a:avLst/>
          </a:prstGeom>
        </p:spPr>
      </p:pic>
      <p:pic>
        <p:nvPicPr>
          <p:cNvPr id="6" name="Graphic 5" descr="Battery charging with solid fill">
            <a:extLst>
              <a:ext uri="{FF2B5EF4-FFF2-40B4-BE49-F238E27FC236}">
                <a16:creationId xmlns:a16="http://schemas.microsoft.com/office/drawing/2014/main" id="{379BCC02-7FF6-8476-645E-83B27AAA0A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14939" y="1043944"/>
            <a:ext cx="591121" cy="591121"/>
          </a:xfrm>
          <a:prstGeom prst="rect">
            <a:avLst/>
          </a:prstGeom>
        </p:spPr>
      </p:pic>
      <p:pic>
        <p:nvPicPr>
          <p:cNvPr id="7" name="Graphic 6" descr="Body builder with solid fill">
            <a:extLst>
              <a:ext uri="{FF2B5EF4-FFF2-40B4-BE49-F238E27FC236}">
                <a16:creationId xmlns:a16="http://schemas.microsoft.com/office/drawing/2014/main" id="{73D1BED8-A9BD-0453-C477-012C2952D0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08429" y="1043944"/>
            <a:ext cx="591121" cy="59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1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– Slide Template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72F5826-9EDF-7148-C2BE-5E421032BB4A}"/>
              </a:ext>
            </a:extLst>
          </p:cNvPr>
          <p:cNvSpPr/>
          <p:nvPr/>
        </p:nvSpPr>
        <p:spPr>
          <a:xfrm>
            <a:off x="314325" y="996950"/>
            <a:ext cx="4148775" cy="690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1A95FD-37C8-B1B9-947C-CD139767A28A}"/>
              </a:ext>
            </a:extLst>
          </p:cNvPr>
          <p:cNvSpPr/>
          <p:nvPr/>
        </p:nvSpPr>
        <p:spPr>
          <a:xfrm>
            <a:off x="4620837" y="996950"/>
            <a:ext cx="4148773" cy="6900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DB77E6-3D0A-B3A5-A9A3-4F211E0D90B1}"/>
              </a:ext>
            </a:extLst>
          </p:cNvPr>
          <p:cNvSpPr/>
          <p:nvPr/>
        </p:nvSpPr>
        <p:spPr>
          <a:xfrm>
            <a:off x="314325" y="1687047"/>
            <a:ext cx="4148775" cy="2737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noProof="1"/>
              <a:t>Strengths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C0F6D0-3A9F-C202-B34E-302A68B7D85D}"/>
              </a:ext>
            </a:extLst>
          </p:cNvPr>
          <p:cNvSpPr/>
          <p:nvPr/>
        </p:nvSpPr>
        <p:spPr>
          <a:xfrm>
            <a:off x="4620837" y="1687047"/>
            <a:ext cx="4148773" cy="2737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noProof="1"/>
              <a:t>Weaknesses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E20A9DC-F136-800E-EFBC-29A4AD576F6E}"/>
              </a:ext>
            </a:extLst>
          </p:cNvPr>
          <p:cNvSpPr/>
          <p:nvPr/>
        </p:nvSpPr>
        <p:spPr>
          <a:xfrm>
            <a:off x="314325" y="2152636"/>
            <a:ext cx="4148775" cy="12668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 cupidatat non proident, sunt in culpa qui officia deserunt mollit anim id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989A5E2-B11A-DFF8-E74B-B0B4235D5DC6}"/>
              </a:ext>
            </a:extLst>
          </p:cNvPr>
          <p:cNvSpPr/>
          <p:nvPr/>
        </p:nvSpPr>
        <p:spPr>
          <a:xfrm>
            <a:off x="4620834" y="2152636"/>
            <a:ext cx="4148773" cy="12668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 cupidatat non proident, sunt in culpa qui officia deserunt mollit anim id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2618500-362A-F70C-FAE2-B712AA5C0187}"/>
              </a:ext>
            </a:extLst>
          </p:cNvPr>
          <p:cNvSpPr/>
          <p:nvPr/>
        </p:nvSpPr>
        <p:spPr>
          <a:xfrm>
            <a:off x="314325" y="3673477"/>
            <a:ext cx="4148775" cy="69009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02E2D9-6FD0-D376-62D8-CD2E48C2583D}"/>
              </a:ext>
            </a:extLst>
          </p:cNvPr>
          <p:cNvSpPr/>
          <p:nvPr/>
        </p:nvSpPr>
        <p:spPr>
          <a:xfrm>
            <a:off x="4620837" y="3673477"/>
            <a:ext cx="4148773" cy="6900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618C6AC-5460-1D3A-B032-2A47D99700E1}"/>
              </a:ext>
            </a:extLst>
          </p:cNvPr>
          <p:cNvSpPr/>
          <p:nvPr/>
        </p:nvSpPr>
        <p:spPr>
          <a:xfrm>
            <a:off x="314325" y="4363574"/>
            <a:ext cx="4148775" cy="27370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noProof="1"/>
              <a:t>Opportunities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6D765EB-459C-8D96-E4FD-D6D533F8A218}"/>
              </a:ext>
            </a:extLst>
          </p:cNvPr>
          <p:cNvSpPr/>
          <p:nvPr/>
        </p:nvSpPr>
        <p:spPr>
          <a:xfrm>
            <a:off x="4620837" y="4363574"/>
            <a:ext cx="4148773" cy="2737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noProof="1"/>
              <a:t>Threats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BFD13D9-868C-4501-699C-AA4CB65461A6}"/>
              </a:ext>
            </a:extLst>
          </p:cNvPr>
          <p:cNvSpPr/>
          <p:nvPr/>
        </p:nvSpPr>
        <p:spPr>
          <a:xfrm>
            <a:off x="314325" y="4829163"/>
            <a:ext cx="4148775" cy="12668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 cupidatat non proident, sunt in culpa qui officia deserunt mollit anim id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E50FAAE-4D9D-D7D8-C6AE-347EDC7A5FAE}"/>
              </a:ext>
            </a:extLst>
          </p:cNvPr>
          <p:cNvSpPr/>
          <p:nvPr/>
        </p:nvSpPr>
        <p:spPr>
          <a:xfrm>
            <a:off x="4620834" y="4829163"/>
            <a:ext cx="4148773" cy="12668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 cupidatat non proident, sunt in culpa qui officia deserunt mollit anim id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</p:txBody>
      </p:sp>
      <p:pic>
        <p:nvPicPr>
          <p:cNvPr id="4" name="Graphic 3" descr="Scorpion with solid fill">
            <a:extLst>
              <a:ext uri="{FF2B5EF4-FFF2-40B4-BE49-F238E27FC236}">
                <a16:creationId xmlns:a16="http://schemas.microsoft.com/office/drawing/2014/main" id="{0447AC60-E552-E9BD-5956-3C6540A30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14939" y="3724525"/>
            <a:ext cx="591121" cy="591121"/>
          </a:xfrm>
          <a:prstGeom prst="rect">
            <a:avLst/>
          </a:prstGeom>
        </p:spPr>
      </p:pic>
      <p:pic>
        <p:nvPicPr>
          <p:cNvPr id="5" name="Graphic 4" descr="Door Open with solid fill">
            <a:extLst>
              <a:ext uri="{FF2B5EF4-FFF2-40B4-BE49-F238E27FC236}">
                <a16:creationId xmlns:a16="http://schemas.microsoft.com/office/drawing/2014/main" id="{63FB0491-F9D0-A78A-E357-ABBDCCF44D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8429" y="3724525"/>
            <a:ext cx="591121" cy="591121"/>
          </a:xfrm>
          <a:prstGeom prst="rect">
            <a:avLst/>
          </a:prstGeom>
        </p:spPr>
      </p:pic>
      <p:pic>
        <p:nvPicPr>
          <p:cNvPr id="6" name="Graphic 5" descr="Battery charging with solid fill">
            <a:extLst>
              <a:ext uri="{FF2B5EF4-FFF2-40B4-BE49-F238E27FC236}">
                <a16:creationId xmlns:a16="http://schemas.microsoft.com/office/drawing/2014/main" id="{AA5B2100-13F4-94D6-E158-3FEEE13B84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14939" y="1043944"/>
            <a:ext cx="591121" cy="591121"/>
          </a:xfrm>
          <a:prstGeom prst="rect">
            <a:avLst/>
          </a:prstGeom>
        </p:spPr>
      </p:pic>
      <p:pic>
        <p:nvPicPr>
          <p:cNvPr id="7" name="Graphic 6" descr="Body builder with solid fill">
            <a:extLst>
              <a:ext uri="{FF2B5EF4-FFF2-40B4-BE49-F238E27FC236}">
                <a16:creationId xmlns:a16="http://schemas.microsoft.com/office/drawing/2014/main" id="{B2E431EA-7FB3-1598-6D56-3E917F5EDD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08429" y="1043944"/>
            <a:ext cx="591121" cy="59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32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519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SWOT Analysis – Slide Template</vt:lpstr>
      <vt:lpstr>SWOT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2022-09-15T16:55:39Z</dcterms:modified>
  <cp:category>Charts &amp; Diagrams</cp:category>
</cp:coreProperties>
</file>