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2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730581" y="1297575"/>
            <a:ext cx="3794760" cy="21945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4618660" y="1297575"/>
            <a:ext cx="3794760" cy="21945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Weaknesses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4618660" y="3593863"/>
            <a:ext cx="3794760" cy="21945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730581" y="3593863"/>
            <a:ext cx="3794760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Opportunities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EB663F0-BA66-4EEA-B01B-9453E13F1558}"/>
              </a:ext>
            </a:extLst>
          </p:cNvPr>
          <p:cNvGrpSpPr/>
          <p:nvPr/>
        </p:nvGrpSpPr>
        <p:grpSpPr>
          <a:xfrm>
            <a:off x="2829861" y="1642878"/>
            <a:ext cx="1515772" cy="701273"/>
            <a:chOff x="5938157" y="1835974"/>
            <a:chExt cx="2569464" cy="739056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704362B-F17E-4B82-9FAC-EE6E6F9E0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C4FACBD-DA80-4A41-BC2C-8B4F2900764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CB61C79-217B-47F3-BB80-B3AD29C428B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5316431A-D9DB-4A2B-903B-06779B4500F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907EF5C-6690-4A42-A1D5-7FAA25210E81}"/>
              </a:ext>
            </a:extLst>
          </p:cNvPr>
          <p:cNvGrpSpPr/>
          <p:nvPr/>
        </p:nvGrpSpPr>
        <p:grpSpPr>
          <a:xfrm>
            <a:off x="1022335" y="1642878"/>
            <a:ext cx="1515772" cy="522883"/>
            <a:chOff x="5938157" y="2023976"/>
            <a:chExt cx="2569464" cy="551054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6B7F619-80A1-4614-A5B5-B2E910D7CBB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E0E1B61-A310-4A83-B850-D450AF19D32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CA926276-CDE7-4E53-96F0-0FDD2CB65C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792DF812-3E73-42B0-8E18-AA2638926F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5B2E6C5-DC97-4583-B715-879D142A7D35}"/>
              </a:ext>
            </a:extLst>
          </p:cNvPr>
          <p:cNvGrpSpPr/>
          <p:nvPr/>
        </p:nvGrpSpPr>
        <p:grpSpPr>
          <a:xfrm>
            <a:off x="2833844" y="4419041"/>
            <a:ext cx="1515772" cy="522883"/>
            <a:chOff x="5938157" y="2023976"/>
            <a:chExt cx="2569464" cy="551054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7122F71-FD34-4AF2-8F5F-3C630B8414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31F38D3-81CD-4DD6-82CA-E4201DC34AB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1A0D003-F160-45DD-81D0-F1C22EB6AA6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402C585-91C3-4B48-AF9C-BE2CB2C7B13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D83D2E6-1174-4BAA-929E-C58535A523B9}"/>
              </a:ext>
            </a:extLst>
          </p:cNvPr>
          <p:cNvGrpSpPr/>
          <p:nvPr/>
        </p:nvGrpSpPr>
        <p:grpSpPr>
          <a:xfrm>
            <a:off x="1022335" y="4027284"/>
            <a:ext cx="1515772" cy="701273"/>
            <a:chOff x="5938157" y="1835974"/>
            <a:chExt cx="2569464" cy="73905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BFE57C6-0773-463F-881B-15490B18938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F066F84-2E3E-4E4F-8A16-1074FB3DD4D8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DAAA570B-5195-4908-A1E6-80C8DF93335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689C62B7-348A-4582-8F3C-100BDD971CC3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ADEDE7B-4DB7-4AB7-AA25-BB94B314A288}"/>
              </a:ext>
            </a:extLst>
          </p:cNvPr>
          <p:cNvGrpSpPr/>
          <p:nvPr/>
        </p:nvGrpSpPr>
        <p:grpSpPr>
          <a:xfrm>
            <a:off x="1870075" y="5100107"/>
            <a:ext cx="1515772" cy="522883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A475180-C3F4-4539-8AE4-2CA164326B5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D70C2BFE-E185-4E80-82BE-DAA4CD03B41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EF42B5F5-9A3C-4F09-9C7A-37601A85C9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D4EEE340-6AFE-4166-9162-DA998CAE8F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4E0C254-5354-459B-B656-A59E6A90437A}"/>
              </a:ext>
            </a:extLst>
          </p:cNvPr>
          <p:cNvGrpSpPr/>
          <p:nvPr/>
        </p:nvGrpSpPr>
        <p:grpSpPr>
          <a:xfrm>
            <a:off x="5758154" y="2573281"/>
            <a:ext cx="1515772" cy="522883"/>
            <a:chOff x="5938157" y="2023976"/>
            <a:chExt cx="2569464" cy="55105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9B824C-1279-4F38-B896-6AA1E0BD183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F4E3DE07-13F3-4012-9039-08C3E1B22D7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0D93638-F44B-409E-A416-69808F57811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8EE50F8D-B8D4-447B-A854-A68A173143F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A1C9C6C-9287-4B43-86FE-88CCF7145A4A}"/>
              </a:ext>
            </a:extLst>
          </p:cNvPr>
          <p:cNvGrpSpPr/>
          <p:nvPr/>
        </p:nvGrpSpPr>
        <p:grpSpPr>
          <a:xfrm>
            <a:off x="5758154" y="1837031"/>
            <a:ext cx="1515772" cy="522883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19FFF1D-3FC4-40A3-B006-249E37CE40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94B3B1CA-17AA-4831-AA8F-2AC76269D36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F726490F-AED2-4205-AE33-FE1BC3508D9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A17CFC31-B98F-41B4-BC2A-2C86837723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89D552A-C493-4836-9DF2-B914EE90F974}"/>
              </a:ext>
            </a:extLst>
          </p:cNvPr>
          <p:cNvGrpSpPr/>
          <p:nvPr/>
        </p:nvGrpSpPr>
        <p:grpSpPr>
          <a:xfrm>
            <a:off x="4906949" y="4068404"/>
            <a:ext cx="1515772" cy="701273"/>
            <a:chOff x="5938157" y="1835974"/>
            <a:chExt cx="2569464" cy="739056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E93B249-43CC-48E0-BEEB-35AED11BC3D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02B07D29-4761-4CAE-8200-CD2D30E7C88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DCFAA450-D57D-4573-A8B4-822CCCFC620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EC745AA6-CC08-4541-BB65-AB16B657BF3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A5D484A-B12B-41E6-8133-57BFEB1408D7}"/>
              </a:ext>
            </a:extLst>
          </p:cNvPr>
          <p:cNvGrpSpPr/>
          <p:nvPr/>
        </p:nvGrpSpPr>
        <p:grpSpPr>
          <a:xfrm>
            <a:off x="6711010" y="4068404"/>
            <a:ext cx="1515772" cy="701273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943410E-2CDC-4A69-AAE7-0876BF98D9B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DDF44BD4-F134-477D-8D2D-668BC5B2EA8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F10A496B-31CA-4F8A-91E0-08AE2FFE450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94853400-1D06-4F7E-835C-4973CC07A82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4AD2004-DB70-4305-8A41-010F2A7BB81C}"/>
              </a:ext>
            </a:extLst>
          </p:cNvPr>
          <p:cNvGrpSpPr/>
          <p:nvPr/>
        </p:nvGrpSpPr>
        <p:grpSpPr>
          <a:xfrm>
            <a:off x="5758154" y="4994930"/>
            <a:ext cx="1515772" cy="522883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86F10AE7-14F1-4BC4-BC3B-A92013C6D4F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53643DE4-50DE-4E47-B403-0BF2D4667AD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00081F4F-DF36-4E3C-BF3A-9B9F6A16537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68AC2A27-83FF-478A-AAA9-226EB1AFAD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2A7668E-881C-418C-A8DA-7D4052D2885D}"/>
              </a:ext>
            </a:extLst>
          </p:cNvPr>
          <p:cNvGrpSpPr/>
          <p:nvPr/>
        </p:nvGrpSpPr>
        <p:grpSpPr>
          <a:xfrm>
            <a:off x="1022335" y="2220782"/>
            <a:ext cx="1515772" cy="522883"/>
            <a:chOff x="5938157" y="2023976"/>
            <a:chExt cx="2569464" cy="55105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BFD52DD-109E-42D1-8144-D96AB8F814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63F415F-9083-4A3C-AA65-E1913C9AA85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BE4A830-5BC3-4494-B4DA-3CA1A2A70D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772C05C-CB2C-4AB0-849E-80825501CB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4EF3D1D-80F6-4DC3-95C6-7649EED42499}"/>
              </a:ext>
            </a:extLst>
          </p:cNvPr>
          <p:cNvGrpSpPr/>
          <p:nvPr/>
        </p:nvGrpSpPr>
        <p:grpSpPr>
          <a:xfrm>
            <a:off x="1022335" y="2798687"/>
            <a:ext cx="1515772" cy="522883"/>
            <a:chOff x="5938157" y="2023976"/>
            <a:chExt cx="2569464" cy="551054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77ACD55-0C71-4ED6-BE1B-1279C215030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96685FAF-E08E-4600-A739-4974C0E7F41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090DB4C6-E386-4B40-98BD-567D955A5BA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F4EE29AB-1881-491E-A404-112A63DF856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1B2A972-F099-4B66-88F1-85E8444C6860}"/>
              </a:ext>
            </a:extLst>
          </p:cNvPr>
          <p:cNvSpPr/>
          <p:nvPr/>
        </p:nvSpPr>
        <p:spPr>
          <a:xfrm>
            <a:off x="730581" y="1297575"/>
            <a:ext cx="3794760" cy="21945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33D829D-0D8C-4442-A5E0-84BD2665843D}"/>
              </a:ext>
            </a:extLst>
          </p:cNvPr>
          <p:cNvSpPr/>
          <p:nvPr/>
        </p:nvSpPr>
        <p:spPr>
          <a:xfrm>
            <a:off x="4618660" y="1297575"/>
            <a:ext cx="3794760" cy="21945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Weaknesses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DC50BC1-424E-4E51-AD5B-E22412F254AB}"/>
              </a:ext>
            </a:extLst>
          </p:cNvPr>
          <p:cNvSpPr/>
          <p:nvPr/>
        </p:nvSpPr>
        <p:spPr>
          <a:xfrm>
            <a:off x="4618660" y="3593863"/>
            <a:ext cx="3794760" cy="21945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88CAC5E-14FE-4032-A3B6-5B78CED31D36}"/>
              </a:ext>
            </a:extLst>
          </p:cNvPr>
          <p:cNvSpPr/>
          <p:nvPr/>
        </p:nvSpPr>
        <p:spPr>
          <a:xfrm>
            <a:off x="730581" y="3593863"/>
            <a:ext cx="3794760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Opportunities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AD2BC1E-D98C-4C92-BF76-FC55EDAA72E6}"/>
              </a:ext>
            </a:extLst>
          </p:cNvPr>
          <p:cNvGrpSpPr/>
          <p:nvPr/>
        </p:nvGrpSpPr>
        <p:grpSpPr>
          <a:xfrm>
            <a:off x="2829861" y="1642878"/>
            <a:ext cx="1515772" cy="701273"/>
            <a:chOff x="5938157" y="1835974"/>
            <a:chExt cx="2569464" cy="739056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F113706-A395-4023-9DF5-B077719BCBC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B544266-29B6-4862-ADA7-60429A5EC36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B325D30-DFF3-4444-9117-49E3F49C09C1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7C463BE-0E1A-44E7-A39D-03475F40A76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148126F-33FD-48C6-8114-FB01C2537C83}"/>
              </a:ext>
            </a:extLst>
          </p:cNvPr>
          <p:cNvGrpSpPr/>
          <p:nvPr/>
        </p:nvGrpSpPr>
        <p:grpSpPr>
          <a:xfrm>
            <a:off x="1022335" y="1642878"/>
            <a:ext cx="1515772" cy="522883"/>
            <a:chOff x="5938157" y="2023976"/>
            <a:chExt cx="2569464" cy="551054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2EE426F-ED67-445E-BA30-464418E5064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642A87D-C168-42FA-9718-D13244F027A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659B04F-FAD9-4AA6-A1ED-0B1087FB5D8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C15F7F6-C149-453C-9F2F-083CCCA47E3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02E1396-3E41-45EC-A8A8-A76F501D48B9}"/>
              </a:ext>
            </a:extLst>
          </p:cNvPr>
          <p:cNvGrpSpPr/>
          <p:nvPr/>
        </p:nvGrpSpPr>
        <p:grpSpPr>
          <a:xfrm>
            <a:off x="2833844" y="4419041"/>
            <a:ext cx="1515772" cy="522883"/>
            <a:chOff x="5938157" y="2023976"/>
            <a:chExt cx="2569464" cy="551054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B34D7DF-1ADF-4EDD-8611-82998DE6353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A29BB6F-7A56-4B27-87DD-BBCD7BDB85E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8222C54-6C59-45C7-B1A4-C9555DA10FA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1B0DCBA2-3014-4C4A-B773-A8B35F9A47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02528CF-9093-4EC4-AD20-41EFA2CE730E}"/>
              </a:ext>
            </a:extLst>
          </p:cNvPr>
          <p:cNvGrpSpPr/>
          <p:nvPr/>
        </p:nvGrpSpPr>
        <p:grpSpPr>
          <a:xfrm>
            <a:off x="1022335" y="4027284"/>
            <a:ext cx="1515772" cy="701273"/>
            <a:chOff x="5938157" y="1835974"/>
            <a:chExt cx="2569464" cy="73905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9F118E1-6AC8-40B2-B742-5478F76587D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99948BA-3E97-4802-ABDA-04617E7EB9D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D4C2C1D-F23A-4CE2-AA9E-1A49E2B9367D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5BA421D-39A0-4AA3-91FB-1DCAD7894D02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EBBFD5-D4AF-4673-A651-D12161FA98C6}"/>
              </a:ext>
            </a:extLst>
          </p:cNvPr>
          <p:cNvGrpSpPr/>
          <p:nvPr/>
        </p:nvGrpSpPr>
        <p:grpSpPr>
          <a:xfrm>
            <a:off x="1870075" y="5100107"/>
            <a:ext cx="1515772" cy="522883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F17746C-CF4F-429A-9CA8-E7EE2921DE1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D0B4364-09A5-4A9F-8C0E-0D560C4ADA6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A993C45-5914-4FFC-8B9F-E4D60291731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10ABAD9E-1C98-4418-8AC1-19F3F2436A4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341B288-A2E2-429B-89B8-F8D676688952}"/>
              </a:ext>
            </a:extLst>
          </p:cNvPr>
          <p:cNvGrpSpPr/>
          <p:nvPr/>
        </p:nvGrpSpPr>
        <p:grpSpPr>
          <a:xfrm>
            <a:off x="5758154" y="2573281"/>
            <a:ext cx="1515772" cy="522883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166DDFA-C0EE-41FD-BF29-935B9283530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CB423833-40C5-422B-B238-10F0EF16B27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2BF42D0-177D-43DA-AEFA-F13C6F60F25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CA855B0C-7116-4267-B368-81D8EE9A2ED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533B075-5B74-43F8-9F58-D33F367CF833}"/>
              </a:ext>
            </a:extLst>
          </p:cNvPr>
          <p:cNvGrpSpPr/>
          <p:nvPr/>
        </p:nvGrpSpPr>
        <p:grpSpPr>
          <a:xfrm>
            <a:off x="5758154" y="1837031"/>
            <a:ext cx="1515772" cy="522883"/>
            <a:chOff x="5938157" y="2023976"/>
            <a:chExt cx="2569464" cy="551054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F348830-BB33-434E-BEA9-8B78249A43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2F21B53B-9B40-4F6F-BBE8-B2970D8EF56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28D3476-5DD0-429B-BD75-FF00BF710EB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F404239C-9D9A-4D5E-9A1D-1CD3D3676F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F634900-3624-4605-B064-D2058B572B17}"/>
              </a:ext>
            </a:extLst>
          </p:cNvPr>
          <p:cNvGrpSpPr/>
          <p:nvPr/>
        </p:nvGrpSpPr>
        <p:grpSpPr>
          <a:xfrm>
            <a:off x="4906949" y="4068404"/>
            <a:ext cx="1515772" cy="701273"/>
            <a:chOff x="5938157" y="1835974"/>
            <a:chExt cx="2569464" cy="73905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F78454A-8DD9-486B-B2D9-19D907EC13D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5924D1A-9984-4EC7-A9E6-C14D778D185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FF5B7F78-4C2B-4F9D-991E-B02A8812E85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EAA8BB1-34C8-41B3-9026-2E19CBAB556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3284A78-9CF8-42D8-B52D-E59AF6E2AF2E}"/>
              </a:ext>
            </a:extLst>
          </p:cNvPr>
          <p:cNvGrpSpPr/>
          <p:nvPr/>
        </p:nvGrpSpPr>
        <p:grpSpPr>
          <a:xfrm>
            <a:off x="6711010" y="4068404"/>
            <a:ext cx="1515772" cy="701273"/>
            <a:chOff x="5938157" y="1835974"/>
            <a:chExt cx="2569464" cy="739056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E38B6B1-C3C1-4BD1-A867-6E1DC97CEC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625072B-ED0B-41F9-830B-C5E318F120E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FB11A2AD-E47C-4662-B9A5-62BAD163E261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3D7D5BE-0359-467D-81A2-07556AE7F5A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5FB832E-DFA1-4589-A08F-E9AD7961F408}"/>
              </a:ext>
            </a:extLst>
          </p:cNvPr>
          <p:cNvGrpSpPr/>
          <p:nvPr/>
        </p:nvGrpSpPr>
        <p:grpSpPr>
          <a:xfrm>
            <a:off x="5758154" y="4994930"/>
            <a:ext cx="1515772" cy="522883"/>
            <a:chOff x="5938157" y="2023976"/>
            <a:chExt cx="2569464" cy="551054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24F5EE4-6451-4050-B8C8-D595CC01A4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339F7281-A96D-4E9E-B703-0450B718BB9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F0CE3CBC-3C96-4C52-BF56-D541595AE02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6A524349-E00E-43F7-9024-589720549D2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4B6C201-460F-459B-8711-5D035352F6DD}"/>
              </a:ext>
            </a:extLst>
          </p:cNvPr>
          <p:cNvGrpSpPr/>
          <p:nvPr/>
        </p:nvGrpSpPr>
        <p:grpSpPr>
          <a:xfrm>
            <a:off x="1022335" y="2220782"/>
            <a:ext cx="1515772" cy="522883"/>
            <a:chOff x="5938157" y="2023976"/>
            <a:chExt cx="2569464" cy="551054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B10F8B7-D1AB-494E-86BC-7AF1AB5A6B8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CCA185F4-F54B-45DD-9A18-4BF9B59563B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7E404E02-A832-4825-BF4D-E038A127605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7A92D3A9-E990-49FC-8CB4-8D6998A9F6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4451107-D3D1-40A9-BD47-07CCAE2085E0}"/>
              </a:ext>
            </a:extLst>
          </p:cNvPr>
          <p:cNvGrpSpPr/>
          <p:nvPr/>
        </p:nvGrpSpPr>
        <p:grpSpPr>
          <a:xfrm>
            <a:off x="1022335" y="2798687"/>
            <a:ext cx="1515772" cy="522883"/>
            <a:chOff x="5938157" y="2023976"/>
            <a:chExt cx="2569464" cy="551054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3BBBB80-B628-4338-8D89-16C0F6BD27E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3FD538E0-A63E-401F-93B8-779BAE8F3FB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F1D7DB75-17D6-468D-8AE8-1C8416E8337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A4ECDF31-63BE-4A4E-B64A-420B7BDD4D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964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135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– Slide Template</vt:lpstr>
      <vt:lpstr>SWOT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PresentationGO.com</dc:creator>
  <dc:description>© Copyright PresentationGO.com</dc:description>
  <dcterms:created xsi:type="dcterms:W3CDTF">2014-11-26T05:14:11Z</dcterms:created>
  <dcterms:modified xsi:type="dcterms:W3CDTF">2020-04-06T18:39:53Z</dcterms:modified>
  <cp:category>Charts &amp; Diagrams</cp:category>
</cp:coreProperties>
</file>