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41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50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 – Slide Template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72F5826-9EDF-7148-C2BE-5E421032BB4A}"/>
              </a:ext>
            </a:extLst>
          </p:cNvPr>
          <p:cNvSpPr/>
          <p:nvPr/>
        </p:nvSpPr>
        <p:spPr>
          <a:xfrm>
            <a:off x="419100" y="992220"/>
            <a:ext cx="5531700" cy="6945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61A95FD-37C8-B1B9-947C-CD139767A28A}"/>
              </a:ext>
            </a:extLst>
          </p:cNvPr>
          <p:cNvSpPr/>
          <p:nvPr/>
        </p:nvSpPr>
        <p:spPr>
          <a:xfrm>
            <a:off x="6161115" y="992220"/>
            <a:ext cx="5531697" cy="6945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DB77E6-3D0A-B3A5-A9A3-4F211E0D90B1}"/>
              </a:ext>
            </a:extLst>
          </p:cNvPr>
          <p:cNvSpPr/>
          <p:nvPr/>
        </p:nvSpPr>
        <p:spPr>
          <a:xfrm>
            <a:off x="419100" y="1686790"/>
            <a:ext cx="5531700" cy="2754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noProof="1"/>
              <a:t>Strengths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C0F6D0-3A9F-C202-B34E-302A68B7D85D}"/>
              </a:ext>
            </a:extLst>
          </p:cNvPr>
          <p:cNvSpPr/>
          <p:nvPr/>
        </p:nvSpPr>
        <p:spPr>
          <a:xfrm>
            <a:off x="6161115" y="1686790"/>
            <a:ext cx="5531697" cy="27547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noProof="1"/>
              <a:t>Weaknesses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E20A9DC-F136-800E-EFBC-29A4AD576F6E}"/>
              </a:ext>
            </a:extLst>
          </p:cNvPr>
          <p:cNvSpPr/>
          <p:nvPr/>
        </p:nvSpPr>
        <p:spPr>
          <a:xfrm>
            <a:off x="419100" y="2155398"/>
            <a:ext cx="5531700" cy="12750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989A5E2-B11A-DFF8-E74B-B0B4235D5DC6}"/>
              </a:ext>
            </a:extLst>
          </p:cNvPr>
          <p:cNvSpPr/>
          <p:nvPr/>
        </p:nvSpPr>
        <p:spPr>
          <a:xfrm>
            <a:off x="6161112" y="2155398"/>
            <a:ext cx="5531697" cy="12750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2618500-362A-F70C-FAE2-B712AA5C0187}"/>
              </a:ext>
            </a:extLst>
          </p:cNvPr>
          <p:cNvSpPr/>
          <p:nvPr/>
        </p:nvSpPr>
        <p:spPr>
          <a:xfrm>
            <a:off x="419100" y="3686100"/>
            <a:ext cx="5531700" cy="6945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02E2D9-6FD0-D376-62D8-CD2E48C2583D}"/>
              </a:ext>
            </a:extLst>
          </p:cNvPr>
          <p:cNvSpPr/>
          <p:nvPr/>
        </p:nvSpPr>
        <p:spPr>
          <a:xfrm>
            <a:off x="6161115" y="3686100"/>
            <a:ext cx="5531697" cy="6945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618C6AC-5460-1D3A-B032-2A47D99700E1}"/>
              </a:ext>
            </a:extLst>
          </p:cNvPr>
          <p:cNvSpPr/>
          <p:nvPr/>
        </p:nvSpPr>
        <p:spPr>
          <a:xfrm>
            <a:off x="419100" y="4380670"/>
            <a:ext cx="5531700" cy="27547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noProof="1"/>
              <a:t>Opportunities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6D765EB-459C-8D96-E4FD-D6D533F8A218}"/>
              </a:ext>
            </a:extLst>
          </p:cNvPr>
          <p:cNvSpPr/>
          <p:nvPr/>
        </p:nvSpPr>
        <p:spPr>
          <a:xfrm>
            <a:off x="6161115" y="4380670"/>
            <a:ext cx="5531697" cy="27547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noProof="1"/>
              <a:t>Threats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BFD13D9-868C-4501-699C-AA4CB65461A6}"/>
              </a:ext>
            </a:extLst>
          </p:cNvPr>
          <p:cNvSpPr/>
          <p:nvPr/>
        </p:nvSpPr>
        <p:spPr>
          <a:xfrm>
            <a:off x="419100" y="4849278"/>
            <a:ext cx="5531700" cy="12750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E50FAAE-4D9D-D7D8-C6AE-347EDC7A5FAE}"/>
              </a:ext>
            </a:extLst>
          </p:cNvPr>
          <p:cNvSpPr/>
          <p:nvPr/>
        </p:nvSpPr>
        <p:spPr>
          <a:xfrm>
            <a:off x="6161112" y="4849278"/>
            <a:ext cx="5531697" cy="12750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Graphic 3" descr="Scorpion with solid fill">
            <a:extLst>
              <a:ext uri="{FF2B5EF4-FFF2-40B4-BE49-F238E27FC236}">
                <a16:creationId xmlns:a16="http://schemas.microsoft.com/office/drawing/2014/main" id="{B8E204A1-DFF4-B68F-668B-5997494E11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44619" y="3737825"/>
            <a:ext cx="591121" cy="591121"/>
          </a:xfrm>
          <a:prstGeom prst="rect">
            <a:avLst/>
          </a:prstGeom>
        </p:spPr>
      </p:pic>
      <p:pic>
        <p:nvPicPr>
          <p:cNvPr id="6" name="Graphic 5" descr="Door Open with solid fill">
            <a:extLst>
              <a:ext uri="{FF2B5EF4-FFF2-40B4-BE49-F238E27FC236}">
                <a16:creationId xmlns:a16="http://schemas.microsoft.com/office/drawing/2014/main" id="{D89AA4AE-800E-ECBA-8025-D27C3C42DB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02607" y="3737825"/>
            <a:ext cx="591121" cy="591121"/>
          </a:xfrm>
          <a:prstGeom prst="rect">
            <a:avLst/>
          </a:prstGeom>
        </p:spPr>
      </p:pic>
      <p:pic>
        <p:nvPicPr>
          <p:cNvPr id="8" name="Graphic 7" descr="Battery charging with solid fill">
            <a:extLst>
              <a:ext uri="{FF2B5EF4-FFF2-40B4-BE49-F238E27FC236}">
                <a16:creationId xmlns:a16="http://schemas.microsoft.com/office/drawing/2014/main" id="{C0C7979B-00D6-F8FD-2088-949B1DC091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044619" y="1043944"/>
            <a:ext cx="591121" cy="591121"/>
          </a:xfrm>
          <a:prstGeom prst="rect">
            <a:avLst/>
          </a:prstGeom>
        </p:spPr>
      </p:pic>
      <p:pic>
        <p:nvPicPr>
          <p:cNvPr id="10" name="Graphic 9" descr="Body builder with solid fill">
            <a:extLst>
              <a:ext uri="{FF2B5EF4-FFF2-40B4-BE49-F238E27FC236}">
                <a16:creationId xmlns:a16="http://schemas.microsoft.com/office/drawing/2014/main" id="{AA535E07-A165-4256-7235-BBE9309638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02607" y="1043945"/>
            <a:ext cx="591121" cy="59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1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</a:t>
            </a:r>
            <a:r>
              <a:rPr lang="en-US" dirty="0"/>
              <a:t>Analysis – Slide Template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72F5826-9EDF-7148-C2BE-5E421032BB4A}"/>
              </a:ext>
            </a:extLst>
          </p:cNvPr>
          <p:cNvSpPr/>
          <p:nvPr/>
        </p:nvSpPr>
        <p:spPr>
          <a:xfrm>
            <a:off x="419100" y="992220"/>
            <a:ext cx="5531700" cy="6945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61A95FD-37C8-B1B9-947C-CD139767A28A}"/>
              </a:ext>
            </a:extLst>
          </p:cNvPr>
          <p:cNvSpPr/>
          <p:nvPr/>
        </p:nvSpPr>
        <p:spPr>
          <a:xfrm>
            <a:off x="6161115" y="992220"/>
            <a:ext cx="5531697" cy="6945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DB77E6-3D0A-B3A5-A9A3-4F211E0D90B1}"/>
              </a:ext>
            </a:extLst>
          </p:cNvPr>
          <p:cNvSpPr/>
          <p:nvPr/>
        </p:nvSpPr>
        <p:spPr>
          <a:xfrm>
            <a:off x="419100" y="1686790"/>
            <a:ext cx="5531700" cy="2754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noProof="1"/>
              <a:t>Strengths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C0F6D0-3A9F-C202-B34E-302A68B7D85D}"/>
              </a:ext>
            </a:extLst>
          </p:cNvPr>
          <p:cNvSpPr/>
          <p:nvPr/>
        </p:nvSpPr>
        <p:spPr>
          <a:xfrm>
            <a:off x="6161115" y="1686790"/>
            <a:ext cx="5531697" cy="27547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noProof="1"/>
              <a:t>Weaknesses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E20A9DC-F136-800E-EFBC-29A4AD576F6E}"/>
              </a:ext>
            </a:extLst>
          </p:cNvPr>
          <p:cNvSpPr/>
          <p:nvPr/>
        </p:nvSpPr>
        <p:spPr>
          <a:xfrm>
            <a:off x="419100" y="2155398"/>
            <a:ext cx="5531700" cy="12750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989A5E2-B11A-DFF8-E74B-B0B4235D5DC6}"/>
              </a:ext>
            </a:extLst>
          </p:cNvPr>
          <p:cNvSpPr/>
          <p:nvPr/>
        </p:nvSpPr>
        <p:spPr>
          <a:xfrm>
            <a:off x="6161112" y="2155398"/>
            <a:ext cx="5531697" cy="12750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2618500-362A-F70C-FAE2-B712AA5C0187}"/>
              </a:ext>
            </a:extLst>
          </p:cNvPr>
          <p:cNvSpPr/>
          <p:nvPr/>
        </p:nvSpPr>
        <p:spPr>
          <a:xfrm>
            <a:off x="419100" y="3686100"/>
            <a:ext cx="5531700" cy="6945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02E2D9-6FD0-D376-62D8-CD2E48C2583D}"/>
              </a:ext>
            </a:extLst>
          </p:cNvPr>
          <p:cNvSpPr/>
          <p:nvPr/>
        </p:nvSpPr>
        <p:spPr>
          <a:xfrm>
            <a:off x="6161115" y="3686100"/>
            <a:ext cx="5531697" cy="6945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618C6AC-5460-1D3A-B032-2A47D99700E1}"/>
              </a:ext>
            </a:extLst>
          </p:cNvPr>
          <p:cNvSpPr/>
          <p:nvPr/>
        </p:nvSpPr>
        <p:spPr>
          <a:xfrm>
            <a:off x="419100" y="4380670"/>
            <a:ext cx="5531700" cy="27547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noProof="1"/>
              <a:t>Opportunities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6D765EB-459C-8D96-E4FD-D6D533F8A218}"/>
              </a:ext>
            </a:extLst>
          </p:cNvPr>
          <p:cNvSpPr/>
          <p:nvPr/>
        </p:nvSpPr>
        <p:spPr>
          <a:xfrm>
            <a:off x="6161115" y="4380670"/>
            <a:ext cx="5531697" cy="27547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noProof="1"/>
              <a:t>Threats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BFD13D9-868C-4501-699C-AA4CB65461A6}"/>
              </a:ext>
            </a:extLst>
          </p:cNvPr>
          <p:cNvSpPr/>
          <p:nvPr/>
        </p:nvSpPr>
        <p:spPr>
          <a:xfrm>
            <a:off x="419100" y="4849278"/>
            <a:ext cx="5531700" cy="12750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E50FAAE-4D9D-D7D8-C6AE-347EDC7A5FAE}"/>
              </a:ext>
            </a:extLst>
          </p:cNvPr>
          <p:cNvSpPr/>
          <p:nvPr/>
        </p:nvSpPr>
        <p:spPr>
          <a:xfrm>
            <a:off x="6161112" y="4849278"/>
            <a:ext cx="5531697" cy="12750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Graphic 2" descr="Scorpion with solid fill">
            <a:extLst>
              <a:ext uri="{FF2B5EF4-FFF2-40B4-BE49-F238E27FC236}">
                <a16:creationId xmlns:a16="http://schemas.microsoft.com/office/drawing/2014/main" id="{2C30F002-383D-9794-3B28-EAE4492789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44619" y="3737825"/>
            <a:ext cx="591121" cy="591121"/>
          </a:xfrm>
          <a:prstGeom prst="rect">
            <a:avLst/>
          </a:prstGeom>
        </p:spPr>
      </p:pic>
      <p:pic>
        <p:nvPicPr>
          <p:cNvPr id="4" name="Graphic 3" descr="Door Open with solid fill">
            <a:extLst>
              <a:ext uri="{FF2B5EF4-FFF2-40B4-BE49-F238E27FC236}">
                <a16:creationId xmlns:a16="http://schemas.microsoft.com/office/drawing/2014/main" id="{2C05B683-7DC0-005A-D076-1130822042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02607" y="3737825"/>
            <a:ext cx="591121" cy="591121"/>
          </a:xfrm>
          <a:prstGeom prst="rect">
            <a:avLst/>
          </a:prstGeom>
        </p:spPr>
      </p:pic>
      <p:pic>
        <p:nvPicPr>
          <p:cNvPr id="5" name="Graphic 4" descr="Battery charging with solid fill">
            <a:extLst>
              <a:ext uri="{FF2B5EF4-FFF2-40B4-BE49-F238E27FC236}">
                <a16:creationId xmlns:a16="http://schemas.microsoft.com/office/drawing/2014/main" id="{C180166E-DEC0-B1A7-9F61-A4D506A161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044619" y="1043944"/>
            <a:ext cx="591121" cy="591121"/>
          </a:xfrm>
          <a:prstGeom prst="rect">
            <a:avLst/>
          </a:prstGeom>
        </p:spPr>
      </p:pic>
      <p:pic>
        <p:nvPicPr>
          <p:cNvPr id="6" name="Graphic 5" descr="Body builder with solid fill">
            <a:extLst>
              <a:ext uri="{FF2B5EF4-FFF2-40B4-BE49-F238E27FC236}">
                <a16:creationId xmlns:a16="http://schemas.microsoft.com/office/drawing/2014/main" id="{3EC57104-5D45-88E6-8EF4-522A8899BA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02607" y="1043945"/>
            <a:ext cx="591121" cy="59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6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375</Words>
  <Application>Microsoft Office PowerPoint</Application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SWOT Analysis – Slide Template</vt:lpstr>
      <vt:lpstr>SWOT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2022-09-15T16:54:36Z</dcterms:modified>
  <cp:category>Charts &amp; Diagrams</cp:category>
</cp:coreProperties>
</file>