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834" y="15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54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SWOT Analysis – Slide Template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622D43C-FB8D-4EA2-B259-A72786D461B8}"/>
              </a:ext>
            </a:extLst>
          </p:cNvPr>
          <p:cNvSpPr/>
          <p:nvPr/>
        </p:nvSpPr>
        <p:spPr>
          <a:xfrm>
            <a:off x="979712" y="1271872"/>
            <a:ext cx="5048469" cy="224130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Strengths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F264F1-5526-4A62-9643-D20417380748}"/>
              </a:ext>
            </a:extLst>
          </p:cNvPr>
          <p:cNvSpPr/>
          <p:nvPr/>
        </p:nvSpPr>
        <p:spPr>
          <a:xfrm>
            <a:off x="6163819" y="1271872"/>
            <a:ext cx="5056670" cy="224130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Weaknesses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CBBF7D-733F-4556-AEB6-FDEFFE7CD129}"/>
              </a:ext>
            </a:extLst>
          </p:cNvPr>
          <p:cNvSpPr/>
          <p:nvPr/>
        </p:nvSpPr>
        <p:spPr>
          <a:xfrm>
            <a:off x="6163819" y="3648817"/>
            <a:ext cx="5056670" cy="224561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bg1"/>
                </a:solidFill>
              </a:rPr>
              <a:t>Threats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E93473-BE02-45AC-8023-286B4B8BB638}"/>
              </a:ext>
            </a:extLst>
          </p:cNvPr>
          <p:cNvSpPr/>
          <p:nvPr/>
        </p:nvSpPr>
        <p:spPr>
          <a:xfrm>
            <a:off x="979712" y="3648817"/>
            <a:ext cx="5048469" cy="22456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Opportunities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8EA26DF7-0DC2-427B-B821-297DF59AF68E}"/>
              </a:ext>
            </a:extLst>
          </p:cNvPr>
          <p:cNvGrpSpPr/>
          <p:nvPr/>
        </p:nvGrpSpPr>
        <p:grpSpPr>
          <a:xfrm>
            <a:off x="3394211" y="1824844"/>
            <a:ext cx="2021029" cy="739056"/>
            <a:chOff x="5938157" y="1835974"/>
            <a:chExt cx="2569464" cy="739056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66F60037-61D5-4D82-B488-9D467ACC70C9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cap="all" noProof="1"/>
            </a:p>
          </p:txBody>
        </p: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309A6389-E442-4828-8C18-10B13D85EC2D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5B6B3EEA-0DFF-435A-A1F4-B76C10B74B67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cap="all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b="1" cap="all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DB5C36AC-DFE8-4AEE-A851-105DD4E8C18F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cap="all" noProof="1"/>
              </a:p>
            </p:txBody>
          </p:sp>
        </p:grp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68B89A0-ACBE-481C-9A7E-5A2F027D619E}"/>
              </a:ext>
            </a:extLst>
          </p:cNvPr>
          <p:cNvGrpSpPr/>
          <p:nvPr/>
        </p:nvGrpSpPr>
        <p:grpSpPr>
          <a:xfrm>
            <a:off x="1176448" y="1643318"/>
            <a:ext cx="2021029" cy="551054"/>
            <a:chOff x="5938157" y="2023976"/>
            <a:chExt cx="2569464" cy="551054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B7DE424-9D05-4360-BD8D-38C717A88765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cap="all" noProof="1"/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C52D1E44-CB31-4BF1-A1E2-ECF1DF770AAE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CA8A203B-9A80-4E1D-B7EE-A4C0B66CA483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cap="all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D0F5A19-AF3F-4D50-B633-969885E588A4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cap="all" noProof="1"/>
              </a:p>
            </p:txBody>
          </p:sp>
        </p:grp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846A4F8A-9C8E-4849-84CB-20B51AA15AEC}"/>
              </a:ext>
            </a:extLst>
          </p:cNvPr>
          <p:cNvGrpSpPr/>
          <p:nvPr/>
        </p:nvGrpSpPr>
        <p:grpSpPr>
          <a:xfrm>
            <a:off x="3394211" y="2653257"/>
            <a:ext cx="2021029" cy="551054"/>
            <a:chOff x="5938157" y="2023976"/>
            <a:chExt cx="2569464" cy="551054"/>
          </a:xfrm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28AA7A36-EC4D-4240-8A75-46569460177F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A36F6D8B-D29C-47CB-875D-046FE89C552C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CA2AA912-339F-42CE-AB70-F1ACB3178FD9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29A8B840-0FAA-4DFD-8B8D-02D1A51F340D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67086315-9046-49F1-B03D-DD07887BAF7E}"/>
              </a:ext>
            </a:extLst>
          </p:cNvPr>
          <p:cNvGrpSpPr/>
          <p:nvPr/>
        </p:nvGrpSpPr>
        <p:grpSpPr>
          <a:xfrm>
            <a:off x="1176447" y="4052426"/>
            <a:ext cx="2021029" cy="739056"/>
            <a:chOff x="5938157" y="1835974"/>
            <a:chExt cx="2569464" cy="739056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68085349-4B5C-4AE5-9F82-8E4BE10FFFCE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E8EE6822-EC0A-468D-8B3A-F2933E77DE3E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8E28AF3-B657-4D4D-83A9-F2F24D8DB683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08BB0F31-C9B1-43F7-9D3E-F9342BDC0EC5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00925C54-A466-47E2-841E-4EAEA1878B8D}"/>
              </a:ext>
            </a:extLst>
          </p:cNvPr>
          <p:cNvGrpSpPr/>
          <p:nvPr/>
        </p:nvGrpSpPr>
        <p:grpSpPr>
          <a:xfrm>
            <a:off x="1757767" y="5116061"/>
            <a:ext cx="2021029" cy="551054"/>
            <a:chOff x="5938157" y="2023976"/>
            <a:chExt cx="2569464" cy="551054"/>
          </a:xfrm>
        </p:grpSpPr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658DFD66-7E8A-403C-96D2-0000C5F6D3CF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117789BB-605B-4F1C-8CF6-9C8BBE0AC5E1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CDFFC34A-9CF1-47B3-8729-8A1ABDB76EE2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5C84DBED-188B-4BBD-9A13-21EFD4E1EEED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E2D1A873-5753-41FE-AB0B-910EFCF6F5EF}"/>
              </a:ext>
            </a:extLst>
          </p:cNvPr>
          <p:cNvGrpSpPr/>
          <p:nvPr/>
        </p:nvGrpSpPr>
        <p:grpSpPr>
          <a:xfrm>
            <a:off x="3394211" y="4409911"/>
            <a:ext cx="2021029" cy="551054"/>
            <a:chOff x="5938157" y="2023976"/>
            <a:chExt cx="2569464" cy="551054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252F5790-CC12-4434-BBDC-F4BE9CAAC07F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B6251666-8CEA-434F-B045-037E7DEEAC24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E54FEC7A-33DE-4166-A4B6-29B28518D84E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B8AE0D2B-4D67-4151-8834-AEB988BC415E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33DA3731-0ED4-4C7F-951B-FFD2FC602C68}"/>
              </a:ext>
            </a:extLst>
          </p:cNvPr>
          <p:cNvGrpSpPr/>
          <p:nvPr/>
        </p:nvGrpSpPr>
        <p:grpSpPr>
          <a:xfrm>
            <a:off x="7681640" y="2622687"/>
            <a:ext cx="2021029" cy="551054"/>
            <a:chOff x="5938157" y="2023976"/>
            <a:chExt cx="2569464" cy="551054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1B8ACC48-B09F-4BEC-8473-0A38E5F4D78E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64DA9475-FCB6-4616-8E09-DC592F03F995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043C7473-475F-426F-BB2B-52639B5C90CA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DC120A74-B71B-48F9-9757-915133D092B8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35B098FB-AE96-4256-89EF-1F2BC5CBE9B1}"/>
              </a:ext>
            </a:extLst>
          </p:cNvPr>
          <p:cNvGrpSpPr/>
          <p:nvPr/>
        </p:nvGrpSpPr>
        <p:grpSpPr>
          <a:xfrm>
            <a:off x="7681640" y="1843843"/>
            <a:ext cx="2021029" cy="551054"/>
            <a:chOff x="5938157" y="2023976"/>
            <a:chExt cx="2569464" cy="551054"/>
          </a:xfrm>
        </p:grpSpPr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3F08B92F-299A-4129-8F2E-B652CB510141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cap="all" noProof="1"/>
            </a:p>
          </p:txBody>
        </p: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780F7579-8628-4AD8-A2CC-03CE348B2F54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A8E4A6E1-D796-413B-9179-F2C23E75AB0D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cap="all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9C2DA7DA-575D-4021-BFA9-FAEAB84EC106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cap="all" noProof="1"/>
              </a:p>
            </p:txBody>
          </p:sp>
        </p:grp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E4F3868B-6EBA-483C-9889-024A6A1B4264}"/>
              </a:ext>
            </a:extLst>
          </p:cNvPr>
          <p:cNvGrpSpPr/>
          <p:nvPr/>
        </p:nvGrpSpPr>
        <p:grpSpPr>
          <a:xfrm>
            <a:off x="6421651" y="4157403"/>
            <a:ext cx="2021029" cy="739056"/>
            <a:chOff x="5938157" y="1835974"/>
            <a:chExt cx="2569464" cy="739056"/>
          </a:xfrm>
        </p:grpSpPr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CA67B6AD-99DF-48D3-B742-8B9C2A8FCD63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87985E5E-F3F0-43CD-9E68-F017E67D3B46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FF742B3C-85E6-4804-B8FA-713235239BF9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A72ADDA6-E2D1-47E0-A7BB-540C7A28A3F6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1F63464A-FE8B-4740-9718-D843644316BA}"/>
              </a:ext>
            </a:extLst>
          </p:cNvPr>
          <p:cNvGrpSpPr/>
          <p:nvPr/>
        </p:nvGrpSpPr>
        <p:grpSpPr>
          <a:xfrm>
            <a:off x="8732751" y="4157403"/>
            <a:ext cx="2021029" cy="739056"/>
            <a:chOff x="5938157" y="1835974"/>
            <a:chExt cx="2569464" cy="739056"/>
          </a:xfrm>
        </p:grpSpPr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EAB0C045-A22C-45D5-99DB-D6A72426533E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8B07FC47-92EC-4E56-8E23-511A3D5DCBFD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7288048D-A90B-4C6A-8EE7-3B8BCE8F9B86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69853116-97A0-4CBC-A8F2-3017BE7C9F74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C4F730CE-F935-44DD-8DF2-ECADE75B2B2E}"/>
              </a:ext>
            </a:extLst>
          </p:cNvPr>
          <p:cNvGrpSpPr/>
          <p:nvPr/>
        </p:nvGrpSpPr>
        <p:grpSpPr>
          <a:xfrm>
            <a:off x="7681640" y="5116061"/>
            <a:ext cx="2021029" cy="551054"/>
            <a:chOff x="5938157" y="2023976"/>
            <a:chExt cx="2569464" cy="551054"/>
          </a:xfrm>
        </p:grpSpPr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2F8AE652-6FEE-497F-850D-9E93A2F31306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3003A190-C0D1-40AD-ACA1-50BD3221735F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45528980-15AD-4D47-B1DB-6D06C6A8FBD9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075DC59A-763F-43C0-AE71-CFFE6E33DBF0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08AE1F8-C4D0-4341-B23F-9E802D2D590C}"/>
              </a:ext>
            </a:extLst>
          </p:cNvPr>
          <p:cNvGrpSpPr/>
          <p:nvPr/>
        </p:nvGrpSpPr>
        <p:grpSpPr>
          <a:xfrm>
            <a:off x="1176447" y="2249743"/>
            <a:ext cx="2021029" cy="551054"/>
            <a:chOff x="5938157" y="2023976"/>
            <a:chExt cx="2569464" cy="551054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A362FE2-F6CF-4D05-B87A-AFCECADD2B04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36DCD76B-EEAB-4E3A-9B34-A0E247348356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55E5E4B-EA83-4153-B7B5-FA0DB0A6248D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7D91D335-7B5A-47CF-A990-618DB5A81D17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F16C089-7E1A-450E-A2A3-FA1E25DB1A4E}"/>
              </a:ext>
            </a:extLst>
          </p:cNvPr>
          <p:cNvGrpSpPr/>
          <p:nvPr/>
        </p:nvGrpSpPr>
        <p:grpSpPr>
          <a:xfrm>
            <a:off x="1176447" y="2856167"/>
            <a:ext cx="2021029" cy="551054"/>
            <a:chOff x="5938157" y="2023976"/>
            <a:chExt cx="2569464" cy="551054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B55B28B6-46DD-4A15-AE35-4353CDE67415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0344719F-EF4E-4EA3-989B-EDC16399C815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D55AB37C-AFE7-4504-A9BE-5AA844E94C48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BE98A280-858D-4D21-8F85-144078B87E1C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SWOT Analysis – Slide Template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A1274661-5E05-4B8E-A4A4-316FF32DF9FF}"/>
              </a:ext>
            </a:extLst>
          </p:cNvPr>
          <p:cNvSpPr/>
          <p:nvPr/>
        </p:nvSpPr>
        <p:spPr>
          <a:xfrm>
            <a:off x="979712" y="1271872"/>
            <a:ext cx="5048469" cy="224130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Strengths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71D93A4A-8212-4E21-A045-642E9D18D516}"/>
              </a:ext>
            </a:extLst>
          </p:cNvPr>
          <p:cNvSpPr/>
          <p:nvPr/>
        </p:nvSpPr>
        <p:spPr>
          <a:xfrm>
            <a:off x="6163819" y="1271872"/>
            <a:ext cx="5056670" cy="224130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Weaknesses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3DF92800-9C33-46F3-BCAF-D9F5A574C3BE}"/>
              </a:ext>
            </a:extLst>
          </p:cNvPr>
          <p:cNvSpPr/>
          <p:nvPr/>
        </p:nvSpPr>
        <p:spPr>
          <a:xfrm>
            <a:off x="6163819" y="3648817"/>
            <a:ext cx="5056670" cy="224561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bg1"/>
                </a:solidFill>
              </a:rPr>
              <a:t>Threats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42591824-AD85-49A4-BBD2-10E645DEAA3D}"/>
              </a:ext>
            </a:extLst>
          </p:cNvPr>
          <p:cNvSpPr/>
          <p:nvPr/>
        </p:nvSpPr>
        <p:spPr>
          <a:xfrm>
            <a:off x="979712" y="3648817"/>
            <a:ext cx="5048469" cy="22456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Opportunities</a:t>
            </a:r>
          </a:p>
        </p:txBody>
      </p: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2409E7F1-57A5-4671-9540-B6E7A8CE3E7E}"/>
              </a:ext>
            </a:extLst>
          </p:cNvPr>
          <p:cNvGrpSpPr/>
          <p:nvPr/>
        </p:nvGrpSpPr>
        <p:grpSpPr>
          <a:xfrm>
            <a:off x="3394211" y="1824844"/>
            <a:ext cx="2021029" cy="739056"/>
            <a:chOff x="5938157" y="1835974"/>
            <a:chExt cx="2569464" cy="739056"/>
          </a:xfrm>
        </p:grpSpPr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C484F5A8-C9ED-47DF-B88D-716E67E22EB9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cap="all" noProof="1"/>
            </a:p>
          </p:txBody>
        </p:sp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26EC5229-CB61-4E5B-884E-34E8FBB9CDFD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ADAEB88-081A-4C0A-8B2E-570500FBE546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cap="all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b="1" cap="all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D029D0A5-7D10-4983-995F-E3256A9BFE88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cap="all" noProof="1"/>
              </a:p>
            </p:txBody>
          </p:sp>
        </p:grp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1367D3E7-A341-49B5-9AE5-A0D58501623D}"/>
              </a:ext>
            </a:extLst>
          </p:cNvPr>
          <p:cNvGrpSpPr/>
          <p:nvPr/>
        </p:nvGrpSpPr>
        <p:grpSpPr>
          <a:xfrm>
            <a:off x="1176448" y="1643318"/>
            <a:ext cx="2021029" cy="551054"/>
            <a:chOff x="5938157" y="2023976"/>
            <a:chExt cx="2569464" cy="551054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939FFC2D-F110-4CB8-88F7-A7E5D19EF362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cap="all" noProof="1"/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E44153A1-6BD3-4950-873E-886CB2BAAB8B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3DFDAD45-BFDE-48DA-A14B-1BBAB8327E96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cap="all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824F1CD2-49C9-4B2F-AABC-FCE7FEA90012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cap="all" noProof="1"/>
              </a:p>
            </p:txBody>
          </p:sp>
        </p:grp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4C0F3B1D-4978-4F85-889E-CF4D0F79119C}"/>
              </a:ext>
            </a:extLst>
          </p:cNvPr>
          <p:cNvGrpSpPr/>
          <p:nvPr/>
        </p:nvGrpSpPr>
        <p:grpSpPr>
          <a:xfrm>
            <a:off x="3394211" y="2653257"/>
            <a:ext cx="2021029" cy="551054"/>
            <a:chOff x="5938157" y="2023976"/>
            <a:chExt cx="2569464" cy="551054"/>
          </a:xfrm>
        </p:grpSpPr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0F1F469B-0983-4319-B1D1-EBE2AF5C6696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8E0D6EBA-E289-4FF4-9936-23153B3A17D4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98CD3263-636F-438B-A589-713932C9DAA1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2698E5BE-CF7D-4DE0-A282-68872D4CD666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53C36C7F-8029-4E5F-B7F5-E56DF981BBD3}"/>
              </a:ext>
            </a:extLst>
          </p:cNvPr>
          <p:cNvGrpSpPr/>
          <p:nvPr/>
        </p:nvGrpSpPr>
        <p:grpSpPr>
          <a:xfrm>
            <a:off x="1176447" y="4052426"/>
            <a:ext cx="2021029" cy="739056"/>
            <a:chOff x="5938157" y="1835974"/>
            <a:chExt cx="2569464" cy="739056"/>
          </a:xfrm>
        </p:grpSpPr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9331112E-0AAF-4B0F-9A73-EE132193A42B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93761A7B-88B1-4903-91AE-1472F1050DC3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F071FA85-6708-410F-9F3D-C6FC727B9D75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6D781722-D71D-43B0-85B5-86E9380BC03E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3123C46F-7CE3-4B8F-910C-8C4C0D0EE0CE}"/>
              </a:ext>
            </a:extLst>
          </p:cNvPr>
          <p:cNvGrpSpPr/>
          <p:nvPr/>
        </p:nvGrpSpPr>
        <p:grpSpPr>
          <a:xfrm>
            <a:off x="1757767" y="5116061"/>
            <a:ext cx="2021029" cy="551054"/>
            <a:chOff x="5938157" y="2023976"/>
            <a:chExt cx="2569464" cy="551054"/>
          </a:xfrm>
        </p:grpSpPr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7032566A-A96C-454D-8823-D473B625DF93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41" name="Group 140">
              <a:extLst>
                <a:ext uri="{FF2B5EF4-FFF2-40B4-BE49-F238E27FC236}">
                  <a16:creationId xmlns:a16="http://schemas.microsoft.com/office/drawing/2014/main" id="{CC0A7AA6-0607-4545-B2CA-327D5B7671F2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42" name="Rectangle 141">
                <a:extLst>
                  <a:ext uri="{FF2B5EF4-FFF2-40B4-BE49-F238E27FC236}">
                    <a16:creationId xmlns:a16="http://schemas.microsoft.com/office/drawing/2014/main" id="{2B1E5960-581E-4BC6-9B16-5353E586F203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43" name="Rectangle 142">
                <a:extLst>
                  <a:ext uri="{FF2B5EF4-FFF2-40B4-BE49-F238E27FC236}">
                    <a16:creationId xmlns:a16="http://schemas.microsoft.com/office/drawing/2014/main" id="{0812A6E1-AFCA-439C-9C3F-935A9BDE225D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12237942-0977-4B63-B207-79CF8735D3C7}"/>
              </a:ext>
            </a:extLst>
          </p:cNvPr>
          <p:cNvGrpSpPr/>
          <p:nvPr/>
        </p:nvGrpSpPr>
        <p:grpSpPr>
          <a:xfrm>
            <a:off x="3394211" y="4409911"/>
            <a:ext cx="2021029" cy="551054"/>
            <a:chOff x="5938157" y="2023976"/>
            <a:chExt cx="2569464" cy="551054"/>
          </a:xfrm>
        </p:grpSpPr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774A87CA-3B9E-410A-95E7-DF5A54B1F881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61BC982D-9206-4192-B164-4986A98D3D40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47" name="Rectangle 146">
                <a:extLst>
                  <a:ext uri="{FF2B5EF4-FFF2-40B4-BE49-F238E27FC236}">
                    <a16:creationId xmlns:a16="http://schemas.microsoft.com/office/drawing/2014/main" id="{41EA3062-5E35-487A-AA70-7E8AFBDF67A1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48" name="Rectangle 147">
                <a:extLst>
                  <a:ext uri="{FF2B5EF4-FFF2-40B4-BE49-F238E27FC236}">
                    <a16:creationId xmlns:a16="http://schemas.microsoft.com/office/drawing/2014/main" id="{37B71E46-EDE6-4564-A6DD-DAE13AF26794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A5AFD91C-E8C3-423D-8CBF-E70E7A6DD056}"/>
              </a:ext>
            </a:extLst>
          </p:cNvPr>
          <p:cNvGrpSpPr/>
          <p:nvPr/>
        </p:nvGrpSpPr>
        <p:grpSpPr>
          <a:xfrm>
            <a:off x="7681640" y="2622687"/>
            <a:ext cx="2021029" cy="551054"/>
            <a:chOff x="5938157" y="2023976"/>
            <a:chExt cx="2569464" cy="551054"/>
          </a:xfrm>
        </p:grpSpPr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BF65B189-B9C5-44B8-8159-3FD3E5322647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F7365139-C257-42E0-8775-3B687A0BB9BA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52" name="Rectangle 151">
                <a:extLst>
                  <a:ext uri="{FF2B5EF4-FFF2-40B4-BE49-F238E27FC236}">
                    <a16:creationId xmlns:a16="http://schemas.microsoft.com/office/drawing/2014/main" id="{1EB38FD9-3337-4CAB-ACE6-32D6123D18F6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53" name="Rectangle 152">
                <a:extLst>
                  <a:ext uri="{FF2B5EF4-FFF2-40B4-BE49-F238E27FC236}">
                    <a16:creationId xmlns:a16="http://schemas.microsoft.com/office/drawing/2014/main" id="{E12EB570-3545-4895-852E-C000AFFFD9DB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036B988F-9C1A-4C2C-8888-B039DAA2EAA9}"/>
              </a:ext>
            </a:extLst>
          </p:cNvPr>
          <p:cNvGrpSpPr/>
          <p:nvPr/>
        </p:nvGrpSpPr>
        <p:grpSpPr>
          <a:xfrm>
            <a:off x="7681640" y="1843843"/>
            <a:ext cx="2021029" cy="551054"/>
            <a:chOff x="5938157" y="2023976"/>
            <a:chExt cx="2569464" cy="551054"/>
          </a:xfrm>
        </p:grpSpPr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426F6DF7-D9F6-455B-A94F-64E8B04B9F7B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cap="all" noProof="1"/>
            </a:p>
          </p:txBody>
        </p:sp>
        <p:grpSp>
          <p:nvGrpSpPr>
            <p:cNvPr id="156" name="Group 155">
              <a:extLst>
                <a:ext uri="{FF2B5EF4-FFF2-40B4-BE49-F238E27FC236}">
                  <a16:creationId xmlns:a16="http://schemas.microsoft.com/office/drawing/2014/main" id="{771371C9-7BD5-4D1E-9366-B7DA60925AFD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962B6FED-F70D-43C2-9F7A-F59A044A9807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cap="all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id="{27800E54-5E5A-4079-A327-DEBEE55F5C15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cap="all" noProof="1"/>
              </a:p>
            </p:txBody>
          </p:sp>
        </p:grp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D921842B-EDFF-4BD0-947C-2D939F8425FD}"/>
              </a:ext>
            </a:extLst>
          </p:cNvPr>
          <p:cNvGrpSpPr/>
          <p:nvPr/>
        </p:nvGrpSpPr>
        <p:grpSpPr>
          <a:xfrm>
            <a:off x="6421651" y="4157403"/>
            <a:ext cx="2021029" cy="739056"/>
            <a:chOff x="5938157" y="1835974"/>
            <a:chExt cx="2569464" cy="739056"/>
          </a:xfrm>
        </p:grpSpPr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9A3963FA-8DE2-4C5F-8FA1-FA0B47C0FD5A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40005F4C-7EC1-4241-A86A-846991710B8F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62" name="Rectangle 161">
                <a:extLst>
                  <a:ext uri="{FF2B5EF4-FFF2-40B4-BE49-F238E27FC236}">
                    <a16:creationId xmlns:a16="http://schemas.microsoft.com/office/drawing/2014/main" id="{2285ED66-C793-4A65-B9A6-2C92A462ACD4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53BBD074-FD5B-4D62-8E91-7019D7F18DF8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1CFB6DC7-3896-4E44-AFB7-96A78490ED18}"/>
              </a:ext>
            </a:extLst>
          </p:cNvPr>
          <p:cNvGrpSpPr/>
          <p:nvPr/>
        </p:nvGrpSpPr>
        <p:grpSpPr>
          <a:xfrm>
            <a:off x="8732751" y="4157403"/>
            <a:ext cx="2021029" cy="739056"/>
            <a:chOff x="5938157" y="1835974"/>
            <a:chExt cx="2569464" cy="739056"/>
          </a:xfrm>
        </p:grpSpPr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725CD0B4-3819-44BB-8958-F796B91F9037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66" name="Group 165">
              <a:extLst>
                <a:ext uri="{FF2B5EF4-FFF2-40B4-BE49-F238E27FC236}">
                  <a16:creationId xmlns:a16="http://schemas.microsoft.com/office/drawing/2014/main" id="{88CA8E93-BB9D-4B28-AD0C-00883CEF64E8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67" name="Rectangle 166">
                <a:extLst>
                  <a:ext uri="{FF2B5EF4-FFF2-40B4-BE49-F238E27FC236}">
                    <a16:creationId xmlns:a16="http://schemas.microsoft.com/office/drawing/2014/main" id="{D3518C08-2E38-4C01-9070-7CECFEF0B8E8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68" name="Rectangle 167">
                <a:extLst>
                  <a:ext uri="{FF2B5EF4-FFF2-40B4-BE49-F238E27FC236}">
                    <a16:creationId xmlns:a16="http://schemas.microsoft.com/office/drawing/2014/main" id="{4EF1FD77-D9F5-427B-A1BF-F6AAD6F37154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FF1ACD49-1540-456D-897D-C7AE49A7B3F4}"/>
              </a:ext>
            </a:extLst>
          </p:cNvPr>
          <p:cNvGrpSpPr/>
          <p:nvPr/>
        </p:nvGrpSpPr>
        <p:grpSpPr>
          <a:xfrm>
            <a:off x="7681640" y="5116061"/>
            <a:ext cx="2021029" cy="551054"/>
            <a:chOff x="5938157" y="2023976"/>
            <a:chExt cx="2569464" cy="551054"/>
          </a:xfrm>
        </p:grpSpPr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41DB102F-6A48-4241-A518-B6C1EED34EC7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71" name="Group 170">
              <a:extLst>
                <a:ext uri="{FF2B5EF4-FFF2-40B4-BE49-F238E27FC236}">
                  <a16:creationId xmlns:a16="http://schemas.microsoft.com/office/drawing/2014/main" id="{E75F000D-554B-419A-8A70-F807704DCD3F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72" name="Rectangle 171">
                <a:extLst>
                  <a:ext uri="{FF2B5EF4-FFF2-40B4-BE49-F238E27FC236}">
                    <a16:creationId xmlns:a16="http://schemas.microsoft.com/office/drawing/2014/main" id="{D37F3A56-5A45-44CC-897D-1887DC82707D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73" name="Rectangle 172">
                <a:extLst>
                  <a:ext uri="{FF2B5EF4-FFF2-40B4-BE49-F238E27FC236}">
                    <a16:creationId xmlns:a16="http://schemas.microsoft.com/office/drawing/2014/main" id="{DF182918-E962-4BC4-9896-BCF087C5D371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6AD99801-284F-4718-A4FC-6FC2A46B24A1}"/>
              </a:ext>
            </a:extLst>
          </p:cNvPr>
          <p:cNvGrpSpPr/>
          <p:nvPr/>
        </p:nvGrpSpPr>
        <p:grpSpPr>
          <a:xfrm>
            <a:off x="1176447" y="2249743"/>
            <a:ext cx="2021029" cy="551054"/>
            <a:chOff x="5938157" y="2023976"/>
            <a:chExt cx="2569464" cy="551054"/>
          </a:xfrm>
        </p:grpSpPr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D66CE6D0-1A51-4BE5-9035-0560F782DEBB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76" name="Group 175">
              <a:extLst>
                <a:ext uri="{FF2B5EF4-FFF2-40B4-BE49-F238E27FC236}">
                  <a16:creationId xmlns:a16="http://schemas.microsoft.com/office/drawing/2014/main" id="{D84059FE-6AAA-4D4F-B0ED-2F210531A7AA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77" name="Rectangle 176">
                <a:extLst>
                  <a:ext uri="{FF2B5EF4-FFF2-40B4-BE49-F238E27FC236}">
                    <a16:creationId xmlns:a16="http://schemas.microsoft.com/office/drawing/2014/main" id="{8D1C1CD7-0FB5-4AF6-9489-34A5C23DD74E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78" name="Rectangle 177">
                <a:extLst>
                  <a:ext uri="{FF2B5EF4-FFF2-40B4-BE49-F238E27FC236}">
                    <a16:creationId xmlns:a16="http://schemas.microsoft.com/office/drawing/2014/main" id="{569848D0-FD23-4914-B288-DCE39196030E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780B88AF-710E-484F-B85C-D863E5005895}"/>
              </a:ext>
            </a:extLst>
          </p:cNvPr>
          <p:cNvGrpSpPr/>
          <p:nvPr/>
        </p:nvGrpSpPr>
        <p:grpSpPr>
          <a:xfrm>
            <a:off x="1176447" y="2856167"/>
            <a:ext cx="2021029" cy="551054"/>
            <a:chOff x="5938157" y="2023976"/>
            <a:chExt cx="2569464" cy="551054"/>
          </a:xfrm>
        </p:grpSpPr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DFA7A018-3321-4F26-9F90-3D1E663D414E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F9C84085-9659-4EC4-9CD1-A245288C5CA2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82" name="Rectangle 181">
                <a:extLst>
                  <a:ext uri="{FF2B5EF4-FFF2-40B4-BE49-F238E27FC236}">
                    <a16:creationId xmlns:a16="http://schemas.microsoft.com/office/drawing/2014/main" id="{8C93D987-2FB5-4FA0-87F8-62CFFF3B8E35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83" name="Rectangle 182">
                <a:extLst>
                  <a:ext uri="{FF2B5EF4-FFF2-40B4-BE49-F238E27FC236}">
                    <a16:creationId xmlns:a16="http://schemas.microsoft.com/office/drawing/2014/main" id="{557DD94B-8DDB-4762-9F3F-0D46F41D03E2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95950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8491</TotalTime>
  <Words>139</Words>
  <PresentationFormat>Widescreen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SWOT Analysis – Slide Template</vt:lpstr>
      <vt:lpstr>SWOT Analysis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 Analysis</dc:title>
  <dc:creator>PresentationGO.com</dc:creator>
  <dc:description>© Copyright PresentationGO.com</dc:description>
  <dcterms:created xsi:type="dcterms:W3CDTF">2014-11-26T05:14:11Z</dcterms:created>
  <dcterms:modified xsi:type="dcterms:W3CDTF">2020-04-06T18:40:41Z</dcterms:modified>
  <cp:category>Charts &amp; Diagrams</cp:category>
</cp:coreProperties>
</file>