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2" r:id="rId4"/>
    <p:sldId id="353" r:id="rId5"/>
    <p:sldId id="354" r:id="rId6"/>
    <p:sldId id="355" r:id="rId7"/>
    <p:sldId id="356"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D0DA"/>
    <a:srgbClr val="C8AED3"/>
    <a:srgbClr val="FDBE4A"/>
    <a:srgbClr val="9CCD4F"/>
    <a:srgbClr val="2B323B"/>
    <a:srgbClr val="00B09B"/>
    <a:srgbClr val="F0EEEF"/>
    <a:srgbClr val="0D95BC"/>
    <a:srgbClr val="DF361F"/>
    <a:srgbClr val="6C2B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884"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5843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68162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80847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84355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SWOT &amp; Businessmen – Slide Template</a:t>
            </a:r>
          </a:p>
        </p:txBody>
      </p:sp>
      <p:sp>
        <p:nvSpPr>
          <p:cNvPr id="4" name="Rectangle: Rounded Corners 3">
            <a:extLst>
              <a:ext uri="{FF2B5EF4-FFF2-40B4-BE49-F238E27FC236}">
                <a16:creationId xmlns:a16="http://schemas.microsoft.com/office/drawing/2014/main" id="{71227730-2C6B-4F65-B684-7012BFB95FBD}"/>
              </a:ext>
            </a:extLst>
          </p:cNvPr>
          <p:cNvSpPr/>
          <p:nvPr/>
        </p:nvSpPr>
        <p:spPr>
          <a:xfrm>
            <a:off x="969169" y="1766889"/>
            <a:ext cx="3518298" cy="1675209"/>
          </a:xfrm>
          <a:prstGeom prst="roundRect">
            <a:avLst/>
          </a:prstGeom>
          <a:solidFill>
            <a:srgbClr val="9CCD4F"/>
          </a:solidFill>
          <a:ln>
            <a:noFill/>
          </a:ln>
          <a:effectLst>
            <a:innerShdw dist="88900" dir="27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cap="all" dirty="0">
                <a:solidFill>
                  <a:schemeClr val="tx1">
                    <a:lumMod val="85000"/>
                    <a:lumOff val="15000"/>
                  </a:schemeClr>
                </a:solidFill>
              </a:rPr>
              <a:t>Strengths</a:t>
            </a:r>
          </a:p>
        </p:txBody>
      </p:sp>
      <p:sp>
        <p:nvSpPr>
          <p:cNvPr id="5" name="Rectangle: Rounded Corners 4">
            <a:extLst>
              <a:ext uri="{FF2B5EF4-FFF2-40B4-BE49-F238E27FC236}">
                <a16:creationId xmlns:a16="http://schemas.microsoft.com/office/drawing/2014/main" id="{214DAEE9-B0FF-49FB-918D-38883AE055CD}"/>
              </a:ext>
            </a:extLst>
          </p:cNvPr>
          <p:cNvSpPr/>
          <p:nvPr/>
        </p:nvSpPr>
        <p:spPr>
          <a:xfrm>
            <a:off x="4656533" y="1766889"/>
            <a:ext cx="3518298" cy="1675209"/>
          </a:xfrm>
          <a:prstGeom prst="roundRect">
            <a:avLst/>
          </a:prstGeom>
          <a:solidFill>
            <a:srgbClr val="FDBE4A"/>
          </a:solidFill>
          <a:ln>
            <a:noFill/>
          </a:ln>
          <a:effectLst>
            <a:innerShdw dist="88900" dir="81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cap="all" dirty="0">
                <a:solidFill>
                  <a:schemeClr val="tx1">
                    <a:lumMod val="85000"/>
                    <a:lumOff val="15000"/>
                  </a:schemeClr>
                </a:solidFill>
              </a:rPr>
              <a:t>Weaknesses</a:t>
            </a:r>
          </a:p>
        </p:txBody>
      </p:sp>
      <p:sp>
        <p:nvSpPr>
          <p:cNvPr id="6" name="Rectangle: Rounded Corners 5">
            <a:extLst>
              <a:ext uri="{FF2B5EF4-FFF2-40B4-BE49-F238E27FC236}">
                <a16:creationId xmlns:a16="http://schemas.microsoft.com/office/drawing/2014/main" id="{D9FD32C6-FEA5-46C7-9254-918DFF129E7D}"/>
              </a:ext>
            </a:extLst>
          </p:cNvPr>
          <p:cNvSpPr/>
          <p:nvPr/>
        </p:nvSpPr>
        <p:spPr>
          <a:xfrm>
            <a:off x="969169" y="3611166"/>
            <a:ext cx="3518298" cy="1675210"/>
          </a:xfrm>
          <a:prstGeom prst="roundRect">
            <a:avLst/>
          </a:prstGeom>
          <a:solidFill>
            <a:srgbClr val="C8AED3"/>
          </a:solidFill>
          <a:ln>
            <a:noFill/>
          </a:ln>
          <a:effectLst>
            <a:innerShdw dist="88900" dir="189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cap="all" dirty="0">
                <a:solidFill>
                  <a:schemeClr val="tx1">
                    <a:lumMod val="85000"/>
                    <a:lumOff val="15000"/>
                  </a:schemeClr>
                </a:solidFill>
              </a:rPr>
              <a:t>Opportunities</a:t>
            </a:r>
          </a:p>
        </p:txBody>
      </p:sp>
      <p:sp>
        <p:nvSpPr>
          <p:cNvPr id="7" name="Rectangle: Rounded Corners 6">
            <a:extLst>
              <a:ext uri="{FF2B5EF4-FFF2-40B4-BE49-F238E27FC236}">
                <a16:creationId xmlns:a16="http://schemas.microsoft.com/office/drawing/2014/main" id="{4E126237-CAFE-43E3-8F2E-04CE599E3377}"/>
              </a:ext>
            </a:extLst>
          </p:cNvPr>
          <p:cNvSpPr/>
          <p:nvPr/>
        </p:nvSpPr>
        <p:spPr>
          <a:xfrm>
            <a:off x="4656533" y="3611166"/>
            <a:ext cx="3518298" cy="1675210"/>
          </a:xfrm>
          <a:prstGeom prst="roundRect">
            <a:avLst/>
          </a:prstGeom>
          <a:solidFill>
            <a:srgbClr val="76D0DA"/>
          </a:solidFill>
          <a:ln>
            <a:noFill/>
          </a:ln>
          <a:effectLst>
            <a:innerShdw dist="889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cap="all" dirty="0">
                <a:solidFill>
                  <a:schemeClr val="tx1">
                    <a:lumMod val="85000"/>
                    <a:lumOff val="15000"/>
                  </a:schemeClr>
                </a:solidFill>
              </a:rPr>
              <a:t>Threats</a:t>
            </a:r>
          </a:p>
        </p:txBody>
      </p:sp>
      <p:grpSp>
        <p:nvGrpSpPr>
          <p:cNvPr id="8" name="Group 7">
            <a:extLst>
              <a:ext uri="{FF2B5EF4-FFF2-40B4-BE49-F238E27FC236}">
                <a16:creationId xmlns:a16="http://schemas.microsoft.com/office/drawing/2014/main" id="{3ECD619F-1131-424C-838C-297F7C689670}"/>
              </a:ext>
            </a:extLst>
          </p:cNvPr>
          <p:cNvGrpSpPr/>
          <p:nvPr/>
        </p:nvGrpSpPr>
        <p:grpSpPr>
          <a:xfrm>
            <a:off x="700594" y="1571737"/>
            <a:ext cx="771821" cy="1937148"/>
            <a:chOff x="934124" y="952649"/>
            <a:chExt cx="1029095" cy="2582864"/>
          </a:xfrm>
        </p:grpSpPr>
        <p:sp>
          <p:nvSpPr>
            <p:cNvPr id="9" name="Shape">
              <a:extLst>
                <a:ext uri="{FF2B5EF4-FFF2-40B4-BE49-F238E27FC236}">
                  <a16:creationId xmlns:a16="http://schemas.microsoft.com/office/drawing/2014/main" id="{53DE7D48-F5B1-467D-BD5B-75FD65AE957E}"/>
                </a:ext>
              </a:extLst>
            </p:cNvPr>
            <p:cNvSpPr/>
            <p:nvPr/>
          </p:nvSpPr>
          <p:spPr>
            <a:xfrm>
              <a:off x="934124" y="952649"/>
              <a:ext cx="1029095" cy="2581243"/>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dirty="0"/>
            </a:p>
          </p:txBody>
        </p:sp>
        <p:sp>
          <p:nvSpPr>
            <p:cNvPr id="10" name="Shape">
              <a:extLst>
                <a:ext uri="{FF2B5EF4-FFF2-40B4-BE49-F238E27FC236}">
                  <a16:creationId xmlns:a16="http://schemas.microsoft.com/office/drawing/2014/main" id="{B7BF74C3-D49C-4E02-8CAF-9A3BFC1829CC}"/>
                </a:ext>
              </a:extLst>
            </p:cNvPr>
            <p:cNvSpPr/>
            <p:nvPr/>
          </p:nvSpPr>
          <p:spPr>
            <a:xfrm>
              <a:off x="1329441" y="3151969"/>
              <a:ext cx="8712" cy="8712"/>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11" name="Freeform: Shape 10">
              <a:extLst>
                <a:ext uri="{FF2B5EF4-FFF2-40B4-BE49-F238E27FC236}">
                  <a16:creationId xmlns:a16="http://schemas.microsoft.com/office/drawing/2014/main" id="{72F80AD0-4910-4DA0-BE8A-DF48631DCDDD}"/>
                </a:ext>
              </a:extLst>
            </p:cNvPr>
            <p:cNvSpPr/>
            <p:nvPr/>
          </p:nvSpPr>
          <p:spPr>
            <a:xfrm>
              <a:off x="948416" y="1083515"/>
              <a:ext cx="968021" cy="1122410"/>
            </a:xfrm>
            <a:custGeom>
              <a:avLst/>
              <a:gdLst>
                <a:gd name="connsiteX0" fmla="*/ 197225 w 968021"/>
                <a:gd name="connsiteY0" fmla="*/ 1034226 h 1122410"/>
                <a:gd name="connsiteX1" fmla="*/ 199041 w 968021"/>
                <a:gd name="connsiteY1" fmla="*/ 1036039 h 1122410"/>
                <a:gd name="connsiteX2" fmla="*/ 244582 w 968021"/>
                <a:gd name="connsiteY2" fmla="*/ 1122410 h 1122410"/>
                <a:gd name="connsiteX3" fmla="*/ 163293 w 968021"/>
                <a:gd name="connsiteY3" fmla="*/ 1052369 h 1122410"/>
                <a:gd name="connsiteX4" fmla="*/ 179989 w 968021"/>
                <a:gd name="connsiteY4" fmla="*/ 1040758 h 1122410"/>
                <a:gd name="connsiteX5" fmla="*/ 197225 w 968021"/>
                <a:gd name="connsiteY5" fmla="*/ 1034226 h 1122410"/>
                <a:gd name="connsiteX6" fmla="*/ 131905 w 968021"/>
                <a:gd name="connsiteY6" fmla="*/ 943504 h 1122410"/>
                <a:gd name="connsiteX7" fmla="*/ 115575 w 968021"/>
                <a:gd name="connsiteY7" fmla="*/ 1002292 h 1122410"/>
                <a:gd name="connsiteX8" fmla="*/ 97429 w 968021"/>
                <a:gd name="connsiteY8" fmla="*/ 1040215 h 1122410"/>
                <a:gd name="connsiteX9" fmla="*/ 37733 w 968021"/>
                <a:gd name="connsiteY9" fmla="*/ 964552 h 1122410"/>
                <a:gd name="connsiteX10" fmla="*/ 60235 w 968021"/>
                <a:gd name="connsiteY10" fmla="*/ 949490 h 1122410"/>
                <a:gd name="connsiteX11" fmla="*/ 131905 w 968021"/>
                <a:gd name="connsiteY11" fmla="*/ 943504 h 1122410"/>
                <a:gd name="connsiteX12" fmla="*/ 274341 w 968021"/>
                <a:gd name="connsiteY12" fmla="*/ 894503 h 1122410"/>
                <a:gd name="connsiteX13" fmla="*/ 324414 w 968021"/>
                <a:gd name="connsiteY13" fmla="*/ 905214 h 1122410"/>
                <a:gd name="connsiteX14" fmla="*/ 274341 w 968021"/>
                <a:gd name="connsiteY14" fmla="*/ 894503 h 1122410"/>
                <a:gd name="connsiteX15" fmla="*/ 219354 w 968021"/>
                <a:gd name="connsiteY15" fmla="*/ 453609 h 1122410"/>
                <a:gd name="connsiteX16" fmla="*/ 235146 w 968021"/>
                <a:gd name="connsiteY16" fmla="*/ 516012 h 1122410"/>
                <a:gd name="connsiteX17" fmla="*/ 302639 w 968021"/>
                <a:gd name="connsiteY17" fmla="*/ 557041 h 1122410"/>
                <a:gd name="connsiteX18" fmla="*/ 338564 w 968021"/>
                <a:gd name="connsiteY18" fmla="*/ 592956 h 1122410"/>
                <a:gd name="connsiteX19" fmla="*/ 334751 w 968021"/>
                <a:gd name="connsiteY19" fmla="*/ 627611 h 1122410"/>
                <a:gd name="connsiteX20" fmla="*/ 290659 w 968021"/>
                <a:gd name="connsiteY20" fmla="*/ 688584 h 1122410"/>
                <a:gd name="connsiteX21" fmla="*/ 412773 w 968021"/>
                <a:gd name="connsiteY21" fmla="*/ 747546 h 1122410"/>
                <a:gd name="connsiteX22" fmla="*/ 378667 w 968021"/>
                <a:gd name="connsiteY22" fmla="*/ 745923 h 1122410"/>
                <a:gd name="connsiteX23" fmla="*/ 360338 w 968021"/>
                <a:gd name="connsiteY23" fmla="*/ 741197 h 1122410"/>
                <a:gd name="connsiteX24" fmla="*/ 308079 w 968021"/>
                <a:gd name="connsiteY24" fmla="*/ 773307 h 1122410"/>
                <a:gd name="connsiteX25" fmla="*/ 279046 w 968021"/>
                <a:gd name="connsiteY25" fmla="*/ 793640 h 1122410"/>
                <a:gd name="connsiteX26" fmla="*/ 344370 w 968021"/>
                <a:gd name="connsiteY26" fmla="*/ 815596 h 1122410"/>
                <a:gd name="connsiteX27" fmla="*/ 342919 w 968021"/>
                <a:gd name="connsiteY27" fmla="*/ 817220 h 1122410"/>
                <a:gd name="connsiteX28" fmla="*/ 344003 w 968021"/>
                <a:gd name="connsiteY28" fmla="*/ 827568 h 1122410"/>
                <a:gd name="connsiteX29" fmla="*/ 358887 w 968021"/>
                <a:gd name="connsiteY29" fmla="*/ 818310 h 1122410"/>
                <a:gd name="connsiteX30" fmla="*/ 412964 w 968021"/>
                <a:gd name="connsiteY30" fmla="*/ 863483 h 1122410"/>
                <a:gd name="connsiteX31" fmla="*/ 412773 w 968021"/>
                <a:gd name="connsiteY31" fmla="*/ 863677 h 1122410"/>
                <a:gd name="connsiteX32" fmla="*/ 375764 w 968021"/>
                <a:gd name="connsiteY32" fmla="*/ 856406 h 1122410"/>
                <a:gd name="connsiteX33" fmla="*/ 394268 w 968021"/>
                <a:gd name="connsiteY33" fmla="*/ 895957 h 1122410"/>
                <a:gd name="connsiteX34" fmla="*/ 397172 w 968021"/>
                <a:gd name="connsiteY34" fmla="*/ 914302 h 1122410"/>
                <a:gd name="connsiteX35" fmla="*/ 375764 w 968021"/>
                <a:gd name="connsiteY35" fmla="*/ 916459 h 1122410"/>
                <a:gd name="connsiteX36" fmla="*/ 331130 w 968021"/>
                <a:gd name="connsiteY36" fmla="*/ 904681 h 1122410"/>
                <a:gd name="connsiteX37" fmla="*/ 405339 w 968021"/>
                <a:gd name="connsiteY37" fmla="*/ 942583 h 1122410"/>
                <a:gd name="connsiteX38" fmla="*/ 435281 w 968021"/>
                <a:gd name="connsiteY38" fmla="*/ 969823 h 1122410"/>
                <a:gd name="connsiteX39" fmla="*/ 237874 w 968021"/>
                <a:gd name="connsiteY39" fmla="*/ 940063 h 1122410"/>
                <a:gd name="connsiteX40" fmla="*/ 224442 w 968021"/>
                <a:gd name="connsiteY40" fmla="*/ 975251 h 1122410"/>
                <a:gd name="connsiteX41" fmla="*/ 192506 w 968021"/>
                <a:gd name="connsiteY41" fmla="*/ 943504 h 1122410"/>
                <a:gd name="connsiteX42" fmla="*/ 132447 w 968021"/>
                <a:gd name="connsiteY42" fmla="*/ 944595 h 1122410"/>
                <a:gd name="connsiteX43" fmla="*/ 90716 w 968021"/>
                <a:gd name="connsiteY43" fmla="*/ 900852 h 1122410"/>
                <a:gd name="connsiteX44" fmla="*/ 153488 w 968021"/>
                <a:gd name="connsiteY44" fmla="*/ 861132 h 1122410"/>
                <a:gd name="connsiteX45" fmla="*/ 193224 w 968021"/>
                <a:gd name="connsiteY45" fmla="*/ 938052 h 1122410"/>
                <a:gd name="connsiteX46" fmla="*/ 187784 w 968021"/>
                <a:gd name="connsiteY46" fmla="*/ 779487 h 1122410"/>
                <a:gd name="connsiteX47" fmla="*/ 166919 w 968021"/>
                <a:gd name="connsiteY47" fmla="*/ 705645 h 1122410"/>
                <a:gd name="connsiteX48" fmla="*/ 186333 w 968021"/>
                <a:gd name="connsiteY48" fmla="*/ 655553 h 1122410"/>
                <a:gd name="connsiteX49" fmla="*/ 202668 w 968021"/>
                <a:gd name="connsiteY49" fmla="*/ 625430 h 1122410"/>
                <a:gd name="connsiteX50" fmla="*/ 219354 w 968021"/>
                <a:gd name="connsiteY50" fmla="*/ 453609 h 1122410"/>
                <a:gd name="connsiteX51" fmla="*/ 175871 w 968021"/>
                <a:gd name="connsiteY51" fmla="*/ 308454 h 1122410"/>
                <a:gd name="connsiteX52" fmla="*/ 101841 w 968021"/>
                <a:gd name="connsiteY52" fmla="*/ 467775 h 1122410"/>
                <a:gd name="connsiteX53" fmla="*/ 93499 w 968021"/>
                <a:gd name="connsiteY53" fmla="*/ 604393 h 1122410"/>
                <a:gd name="connsiteX54" fmla="*/ 31623 w 968021"/>
                <a:gd name="connsiteY54" fmla="*/ 651385 h 1122410"/>
                <a:gd name="connsiteX55" fmla="*/ 74445 w 968021"/>
                <a:gd name="connsiteY55" fmla="*/ 716155 h 1122410"/>
                <a:gd name="connsiteX56" fmla="*/ 116908 w 968021"/>
                <a:gd name="connsiteY56" fmla="*/ 792900 h 1122410"/>
                <a:gd name="connsiteX57" fmla="*/ 113095 w 968021"/>
                <a:gd name="connsiteY57" fmla="*/ 819765 h 1122410"/>
                <a:gd name="connsiteX58" fmla="*/ 87509 w 968021"/>
                <a:gd name="connsiteY58" fmla="*/ 872022 h 1122410"/>
                <a:gd name="connsiteX59" fmla="*/ 58119 w 968021"/>
                <a:gd name="connsiteY59" fmla="*/ 836806 h 1122410"/>
                <a:gd name="connsiteX60" fmla="*/ 64651 w 968021"/>
                <a:gd name="connsiteY60" fmla="*/ 793268 h 1122410"/>
                <a:gd name="connsiteX61" fmla="*/ 84606 w 968021"/>
                <a:gd name="connsiteY61" fmla="*/ 770423 h 1122410"/>
                <a:gd name="connsiteX62" fmla="*/ 48133 w 968021"/>
                <a:gd name="connsiteY62" fmla="*/ 765327 h 1122410"/>
                <a:gd name="connsiteX63" fmla="*/ 24366 w 968021"/>
                <a:gd name="connsiteY63" fmla="*/ 791456 h 1122410"/>
                <a:gd name="connsiteX64" fmla="*/ 42510 w 968021"/>
                <a:gd name="connsiteY64" fmla="*/ 838816 h 1122410"/>
                <a:gd name="connsiteX65" fmla="*/ 34168 w 968021"/>
                <a:gd name="connsiteY65" fmla="*/ 897613 h 1122410"/>
                <a:gd name="connsiteX66" fmla="*/ 12937 w 968021"/>
                <a:gd name="connsiteY66" fmla="*/ 918845 h 1122410"/>
                <a:gd name="connsiteX67" fmla="*/ 12027 w 968021"/>
                <a:gd name="connsiteY67" fmla="*/ 913381 h 1122410"/>
                <a:gd name="connsiteX68" fmla="*/ 18559 w 968021"/>
                <a:gd name="connsiteY68" fmla="*/ 764959 h 1122410"/>
                <a:gd name="connsiteX69" fmla="*/ 5137 w 968021"/>
                <a:gd name="connsiteY69" fmla="*/ 631427 h 1122410"/>
                <a:gd name="connsiteX70" fmla="*/ 75171 w 968021"/>
                <a:gd name="connsiteY70" fmla="*/ 402807 h 1122410"/>
                <a:gd name="connsiteX71" fmla="*/ 175871 w 968021"/>
                <a:gd name="connsiteY71" fmla="*/ 308454 h 1122410"/>
                <a:gd name="connsiteX72" fmla="*/ 678153 w 968021"/>
                <a:gd name="connsiteY72" fmla="*/ 235876 h 1122410"/>
                <a:gd name="connsiteX73" fmla="*/ 743475 w 968021"/>
                <a:gd name="connsiteY73" fmla="*/ 248577 h 1122410"/>
                <a:gd name="connsiteX74" fmla="*/ 697751 w 968021"/>
                <a:gd name="connsiteY74" fmla="*/ 279786 h 1122410"/>
                <a:gd name="connsiteX75" fmla="*/ 672712 w 968021"/>
                <a:gd name="connsiteY75" fmla="*/ 299381 h 1122410"/>
                <a:gd name="connsiteX76" fmla="*/ 672528 w 968021"/>
                <a:gd name="connsiteY76" fmla="*/ 299199 h 1122410"/>
                <a:gd name="connsiteX77" fmla="*/ 678153 w 968021"/>
                <a:gd name="connsiteY77" fmla="*/ 235876 h 1122410"/>
                <a:gd name="connsiteX78" fmla="*/ 556303 w 968021"/>
                <a:gd name="connsiteY78" fmla="*/ 217926 h 1122410"/>
                <a:gd name="connsiteX79" fmla="*/ 666982 w 968021"/>
                <a:gd name="connsiteY79" fmla="*/ 234255 h 1122410"/>
                <a:gd name="connsiteX80" fmla="*/ 661722 w 968021"/>
                <a:gd name="connsiteY80" fmla="*/ 240790 h 1122410"/>
                <a:gd name="connsiteX81" fmla="*/ 526181 w 968021"/>
                <a:gd name="connsiteY81" fmla="*/ 343305 h 1122410"/>
                <a:gd name="connsiteX82" fmla="*/ 542693 w 968021"/>
                <a:gd name="connsiteY82" fmla="*/ 251859 h 1122410"/>
                <a:gd name="connsiteX83" fmla="*/ 537973 w 968021"/>
                <a:gd name="connsiteY83" fmla="*/ 226634 h 1122410"/>
                <a:gd name="connsiteX84" fmla="*/ 556303 w 968021"/>
                <a:gd name="connsiteY84" fmla="*/ 217926 h 1122410"/>
                <a:gd name="connsiteX85" fmla="*/ 875281 w 968021"/>
                <a:gd name="connsiteY85" fmla="*/ 0 h 1122410"/>
                <a:gd name="connsiteX86" fmla="*/ 883805 w 968021"/>
                <a:gd name="connsiteY86" fmla="*/ 21775 h 1122410"/>
                <a:gd name="connsiteX87" fmla="*/ 868200 w 968021"/>
                <a:gd name="connsiteY87" fmla="*/ 28852 h 1122410"/>
                <a:gd name="connsiteX88" fmla="*/ 843894 w 968021"/>
                <a:gd name="connsiteY88" fmla="*/ 69668 h 1122410"/>
                <a:gd name="connsiteX89" fmla="*/ 884719 w 968021"/>
                <a:gd name="connsiteY89" fmla="*/ 71664 h 1122410"/>
                <a:gd name="connsiteX90" fmla="*/ 914652 w 968021"/>
                <a:gd name="connsiteY90" fmla="*/ 56253 h 1122410"/>
                <a:gd name="connsiteX91" fmla="*/ 958924 w 968021"/>
                <a:gd name="connsiteY91" fmla="*/ 124651 h 1122410"/>
                <a:gd name="connsiteX92" fmla="*/ 963824 w 968021"/>
                <a:gd name="connsiteY92" fmla="*/ 144068 h 1122410"/>
                <a:gd name="connsiteX93" fmla="*/ 904674 w 968021"/>
                <a:gd name="connsiteY93" fmla="*/ 110679 h 1122410"/>
                <a:gd name="connsiteX94" fmla="*/ 888155 w 968021"/>
                <a:gd name="connsiteY94" fmla="*/ 108320 h 1122410"/>
                <a:gd name="connsiteX95" fmla="*/ 884708 w 968021"/>
                <a:gd name="connsiteY95" fmla="*/ 132817 h 1122410"/>
                <a:gd name="connsiteX96" fmla="*/ 912658 w 968021"/>
                <a:gd name="connsiteY96" fmla="*/ 237145 h 1122410"/>
                <a:gd name="connsiteX97" fmla="*/ 865303 w 968021"/>
                <a:gd name="connsiteY97" fmla="*/ 267267 h 1122410"/>
                <a:gd name="connsiteX98" fmla="*/ 762057 w 968021"/>
                <a:gd name="connsiteY98" fmla="*/ 248758 h 1122410"/>
                <a:gd name="connsiteX99" fmla="*/ 847704 w 968021"/>
                <a:gd name="connsiteY99" fmla="*/ 243133 h 1122410"/>
                <a:gd name="connsiteX100" fmla="*/ 870556 w 968021"/>
                <a:gd name="connsiteY100" fmla="*/ 251299 h 1122410"/>
                <a:gd name="connsiteX101" fmla="*/ 867120 w 968021"/>
                <a:gd name="connsiteY101" fmla="*/ 226801 h 1122410"/>
                <a:gd name="connsiteX102" fmla="*/ 821207 w 968021"/>
                <a:gd name="connsiteY102" fmla="*/ 49720 h 1122410"/>
                <a:gd name="connsiteX103" fmla="*/ 832462 w 968021"/>
                <a:gd name="connsiteY103" fmla="*/ 43914 h 1122410"/>
                <a:gd name="connsiteX104" fmla="*/ 875281 w 968021"/>
                <a:gd name="connsiteY104" fmla="*/ 0 h 1122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968021" h="1122410">
                  <a:moveTo>
                    <a:pt x="197225" y="1034226"/>
                  </a:moveTo>
                  <a:lnTo>
                    <a:pt x="199041" y="1036039"/>
                  </a:lnTo>
                  <a:cubicBezTo>
                    <a:pt x="195952" y="1074509"/>
                    <a:pt x="246580" y="1084671"/>
                    <a:pt x="244582" y="1122410"/>
                  </a:cubicBezTo>
                  <a:cubicBezTo>
                    <a:pt x="210832" y="1106806"/>
                    <a:pt x="190149" y="1076142"/>
                    <a:pt x="163293" y="1052369"/>
                  </a:cubicBezTo>
                  <a:cubicBezTo>
                    <a:pt x="168738" y="1048560"/>
                    <a:pt x="174363" y="1044567"/>
                    <a:pt x="179989" y="1040758"/>
                  </a:cubicBezTo>
                  <a:cubicBezTo>
                    <a:pt x="185792" y="1038582"/>
                    <a:pt x="191418" y="1036402"/>
                    <a:pt x="197225" y="1034226"/>
                  </a:cubicBezTo>
                  <a:close/>
                  <a:moveTo>
                    <a:pt x="131905" y="943504"/>
                  </a:moveTo>
                  <a:cubicBezTo>
                    <a:pt x="126459" y="963101"/>
                    <a:pt x="121017" y="982699"/>
                    <a:pt x="115575" y="1002292"/>
                  </a:cubicBezTo>
                  <a:cubicBezTo>
                    <a:pt x="92165" y="1001383"/>
                    <a:pt x="86181" y="1013543"/>
                    <a:pt x="97429" y="1040215"/>
                  </a:cubicBezTo>
                  <a:cubicBezTo>
                    <a:pt x="62954" y="1019346"/>
                    <a:pt x="48074" y="992674"/>
                    <a:pt x="37733" y="964552"/>
                  </a:cubicBezTo>
                  <a:cubicBezTo>
                    <a:pt x="30837" y="945680"/>
                    <a:pt x="50250" y="950399"/>
                    <a:pt x="60235" y="949490"/>
                  </a:cubicBezTo>
                  <a:cubicBezTo>
                    <a:pt x="84183" y="946952"/>
                    <a:pt x="107953" y="945501"/>
                    <a:pt x="131905" y="943504"/>
                  </a:cubicBezTo>
                  <a:close/>
                  <a:moveTo>
                    <a:pt x="274341" y="894503"/>
                  </a:moveTo>
                  <a:cubicBezTo>
                    <a:pt x="289575" y="899422"/>
                    <a:pt x="310807" y="898332"/>
                    <a:pt x="324414" y="905214"/>
                  </a:cubicBezTo>
                  <a:cubicBezTo>
                    <a:pt x="310807" y="898138"/>
                    <a:pt x="289575" y="899422"/>
                    <a:pt x="274341" y="894503"/>
                  </a:cubicBezTo>
                  <a:close/>
                  <a:moveTo>
                    <a:pt x="219354" y="453609"/>
                  </a:moveTo>
                  <a:cubicBezTo>
                    <a:pt x="234237" y="470840"/>
                    <a:pt x="232052" y="494250"/>
                    <a:pt x="235146" y="516012"/>
                  </a:cubicBezTo>
                  <a:cubicBezTo>
                    <a:pt x="269252" y="509493"/>
                    <a:pt x="285220" y="539423"/>
                    <a:pt x="302639" y="557041"/>
                  </a:cubicBezTo>
                  <a:cubicBezTo>
                    <a:pt x="314253" y="568819"/>
                    <a:pt x="322962" y="583165"/>
                    <a:pt x="338564" y="592956"/>
                  </a:cubicBezTo>
                  <a:cubicBezTo>
                    <a:pt x="355441" y="603667"/>
                    <a:pt x="346731" y="615445"/>
                    <a:pt x="334751" y="627611"/>
                  </a:cubicBezTo>
                  <a:cubicBezTo>
                    <a:pt x="317156" y="645399"/>
                    <a:pt x="284311" y="653202"/>
                    <a:pt x="290659" y="688584"/>
                  </a:cubicBezTo>
                  <a:cubicBezTo>
                    <a:pt x="331305" y="708166"/>
                    <a:pt x="372127" y="727941"/>
                    <a:pt x="412773" y="747546"/>
                  </a:cubicBezTo>
                  <a:cubicBezTo>
                    <a:pt x="401351" y="747013"/>
                    <a:pt x="390089" y="746456"/>
                    <a:pt x="378667" y="745923"/>
                  </a:cubicBezTo>
                  <a:cubicBezTo>
                    <a:pt x="372669" y="744275"/>
                    <a:pt x="366512" y="742821"/>
                    <a:pt x="360338" y="741197"/>
                  </a:cubicBezTo>
                  <a:cubicBezTo>
                    <a:pt x="354356" y="770399"/>
                    <a:pt x="339473" y="787460"/>
                    <a:pt x="308079" y="773307"/>
                  </a:cubicBezTo>
                  <a:cubicBezTo>
                    <a:pt x="284502" y="762596"/>
                    <a:pt x="282859" y="778760"/>
                    <a:pt x="279046" y="793640"/>
                  </a:cubicBezTo>
                  <a:cubicBezTo>
                    <a:pt x="300279" y="802703"/>
                    <a:pt x="326950" y="795263"/>
                    <a:pt x="344370" y="815596"/>
                  </a:cubicBezTo>
                  <a:cubicBezTo>
                    <a:pt x="344370" y="815596"/>
                    <a:pt x="342919" y="817220"/>
                    <a:pt x="342919" y="817220"/>
                  </a:cubicBezTo>
                  <a:cubicBezTo>
                    <a:pt x="343285" y="820661"/>
                    <a:pt x="343652" y="824102"/>
                    <a:pt x="344003" y="827568"/>
                  </a:cubicBezTo>
                  <a:cubicBezTo>
                    <a:pt x="351086" y="827737"/>
                    <a:pt x="358520" y="828828"/>
                    <a:pt x="358887" y="818310"/>
                  </a:cubicBezTo>
                  <a:cubicBezTo>
                    <a:pt x="379210" y="830476"/>
                    <a:pt x="402803" y="838982"/>
                    <a:pt x="412964" y="863483"/>
                  </a:cubicBezTo>
                  <a:lnTo>
                    <a:pt x="412773" y="863677"/>
                  </a:lnTo>
                  <a:cubicBezTo>
                    <a:pt x="398256" y="869105"/>
                    <a:pt x="384825" y="841720"/>
                    <a:pt x="375764" y="856406"/>
                  </a:cubicBezTo>
                  <a:cubicBezTo>
                    <a:pt x="368506" y="868378"/>
                    <a:pt x="384282" y="883815"/>
                    <a:pt x="394268" y="895957"/>
                  </a:cubicBezTo>
                  <a:cubicBezTo>
                    <a:pt x="397714" y="900149"/>
                    <a:pt x="396262" y="908122"/>
                    <a:pt x="397172" y="914302"/>
                  </a:cubicBezTo>
                  <a:cubicBezTo>
                    <a:pt x="390089" y="915199"/>
                    <a:pt x="382480" y="917743"/>
                    <a:pt x="375764" y="916459"/>
                  </a:cubicBezTo>
                  <a:cubicBezTo>
                    <a:pt x="360705" y="913575"/>
                    <a:pt x="345997" y="908655"/>
                    <a:pt x="331130" y="904681"/>
                  </a:cubicBezTo>
                  <a:cubicBezTo>
                    <a:pt x="345104" y="938609"/>
                    <a:pt x="378476" y="933520"/>
                    <a:pt x="405339" y="942583"/>
                  </a:cubicBezTo>
                  <a:cubicBezTo>
                    <a:pt x="417319" y="946776"/>
                    <a:pt x="433463" y="951671"/>
                    <a:pt x="435281" y="969823"/>
                  </a:cubicBezTo>
                  <a:cubicBezTo>
                    <a:pt x="367245" y="974524"/>
                    <a:pt x="303740" y="949321"/>
                    <a:pt x="237874" y="940063"/>
                  </a:cubicBezTo>
                  <a:cubicBezTo>
                    <a:pt x="238416" y="953658"/>
                    <a:pt x="234779" y="965824"/>
                    <a:pt x="224442" y="975251"/>
                  </a:cubicBezTo>
                  <a:cubicBezTo>
                    <a:pt x="201392" y="977069"/>
                    <a:pt x="205938" y="951308"/>
                    <a:pt x="192506" y="943504"/>
                  </a:cubicBezTo>
                  <a:cubicBezTo>
                    <a:pt x="172550" y="943868"/>
                    <a:pt x="152403" y="944231"/>
                    <a:pt x="132447" y="944595"/>
                  </a:cubicBezTo>
                  <a:cubicBezTo>
                    <a:pt x="138253" y="911200"/>
                    <a:pt x="92710" y="926637"/>
                    <a:pt x="90716" y="900852"/>
                  </a:cubicBezTo>
                  <a:cubicBezTo>
                    <a:pt x="120291" y="901216"/>
                    <a:pt x="136435" y="880544"/>
                    <a:pt x="153488" y="861132"/>
                  </a:cubicBezTo>
                  <a:cubicBezTo>
                    <a:pt x="166744" y="886723"/>
                    <a:pt x="179984" y="912484"/>
                    <a:pt x="193224" y="938052"/>
                  </a:cubicBezTo>
                  <a:cubicBezTo>
                    <a:pt x="216993" y="884348"/>
                    <a:pt x="193416" y="831906"/>
                    <a:pt x="187784" y="779487"/>
                  </a:cubicBezTo>
                  <a:cubicBezTo>
                    <a:pt x="185248" y="754792"/>
                    <a:pt x="193958" y="724330"/>
                    <a:pt x="166919" y="705645"/>
                  </a:cubicBezTo>
                  <a:cubicBezTo>
                    <a:pt x="173444" y="688948"/>
                    <a:pt x="179808" y="672250"/>
                    <a:pt x="186333" y="655553"/>
                  </a:cubicBezTo>
                  <a:cubicBezTo>
                    <a:pt x="191773" y="645569"/>
                    <a:pt x="197212" y="635414"/>
                    <a:pt x="202668" y="625430"/>
                  </a:cubicBezTo>
                  <a:cubicBezTo>
                    <a:pt x="208283" y="568286"/>
                    <a:pt x="213739" y="510947"/>
                    <a:pt x="219354" y="453609"/>
                  </a:cubicBezTo>
                  <a:close/>
                  <a:moveTo>
                    <a:pt x="175871" y="308454"/>
                  </a:moveTo>
                  <a:cubicBezTo>
                    <a:pt x="151920" y="361787"/>
                    <a:pt x="113279" y="407874"/>
                    <a:pt x="101841" y="467775"/>
                  </a:cubicBezTo>
                  <a:cubicBezTo>
                    <a:pt x="93132" y="513295"/>
                    <a:pt x="83338" y="557938"/>
                    <a:pt x="93499" y="604393"/>
                  </a:cubicBezTo>
                  <a:cubicBezTo>
                    <a:pt x="44329" y="580981"/>
                    <a:pt x="32533" y="587322"/>
                    <a:pt x="31623" y="651385"/>
                  </a:cubicBezTo>
                  <a:cubicBezTo>
                    <a:pt x="31265" y="676608"/>
                    <a:pt x="12578" y="723402"/>
                    <a:pt x="74445" y="716155"/>
                  </a:cubicBezTo>
                  <a:cubicBezTo>
                    <a:pt x="118718" y="710890"/>
                    <a:pt x="139223" y="751343"/>
                    <a:pt x="116908" y="792900"/>
                  </a:cubicBezTo>
                  <a:cubicBezTo>
                    <a:pt x="112186" y="801449"/>
                    <a:pt x="99847" y="808696"/>
                    <a:pt x="113095" y="819765"/>
                  </a:cubicBezTo>
                  <a:cubicBezTo>
                    <a:pt x="97670" y="833919"/>
                    <a:pt x="130330" y="871286"/>
                    <a:pt x="87509" y="872022"/>
                  </a:cubicBezTo>
                  <a:cubicBezTo>
                    <a:pt x="88418" y="851329"/>
                    <a:pt x="69915" y="846799"/>
                    <a:pt x="58119" y="836806"/>
                  </a:cubicBezTo>
                  <a:cubicBezTo>
                    <a:pt x="60296" y="822312"/>
                    <a:pt x="42152" y="803799"/>
                    <a:pt x="64651" y="793268"/>
                  </a:cubicBezTo>
                  <a:cubicBezTo>
                    <a:pt x="75713" y="788200"/>
                    <a:pt x="93499" y="788370"/>
                    <a:pt x="84606" y="770423"/>
                  </a:cubicBezTo>
                  <a:cubicBezTo>
                    <a:pt x="77164" y="755532"/>
                    <a:pt x="60655" y="761704"/>
                    <a:pt x="48133" y="765327"/>
                  </a:cubicBezTo>
                  <a:cubicBezTo>
                    <a:pt x="35620" y="768781"/>
                    <a:pt x="25091" y="777132"/>
                    <a:pt x="24366" y="791456"/>
                  </a:cubicBezTo>
                  <a:cubicBezTo>
                    <a:pt x="23456" y="809404"/>
                    <a:pt x="19469" y="829191"/>
                    <a:pt x="42510" y="838816"/>
                  </a:cubicBezTo>
                  <a:cubicBezTo>
                    <a:pt x="36713" y="858038"/>
                    <a:pt x="27277" y="875816"/>
                    <a:pt x="34168" y="897613"/>
                  </a:cubicBezTo>
                  <a:cubicBezTo>
                    <a:pt x="39432" y="914117"/>
                    <a:pt x="28362" y="919921"/>
                    <a:pt x="12937" y="918845"/>
                  </a:cubicBezTo>
                  <a:cubicBezTo>
                    <a:pt x="12578" y="917005"/>
                    <a:pt x="12395" y="915193"/>
                    <a:pt x="12027" y="913381"/>
                  </a:cubicBezTo>
                  <a:cubicBezTo>
                    <a:pt x="14030" y="863841"/>
                    <a:pt x="13662" y="814131"/>
                    <a:pt x="18559" y="764959"/>
                  </a:cubicBezTo>
                  <a:cubicBezTo>
                    <a:pt x="23098" y="719241"/>
                    <a:pt x="-13008" y="680769"/>
                    <a:pt x="5137" y="631427"/>
                  </a:cubicBezTo>
                  <a:cubicBezTo>
                    <a:pt x="32533" y="556664"/>
                    <a:pt x="49042" y="478108"/>
                    <a:pt x="75171" y="402807"/>
                  </a:cubicBezTo>
                  <a:cubicBezTo>
                    <a:pt x="91505" y="356182"/>
                    <a:pt x="141943" y="339650"/>
                    <a:pt x="175871" y="308454"/>
                  </a:cubicBezTo>
                  <a:close/>
                  <a:moveTo>
                    <a:pt x="678153" y="235876"/>
                  </a:moveTo>
                  <a:cubicBezTo>
                    <a:pt x="699927" y="240048"/>
                    <a:pt x="721701" y="244402"/>
                    <a:pt x="743475" y="248577"/>
                  </a:cubicBezTo>
                  <a:cubicBezTo>
                    <a:pt x="734404" y="267808"/>
                    <a:pt x="733496" y="297385"/>
                    <a:pt x="697751" y="279786"/>
                  </a:cubicBezTo>
                  <a:cubicBezTo>
                    <a:pt x="693577" y="277789"/>
                    <a:pt x="681238" y="292487"/>
                    <a:pt x="672712" y="299381"/>
                  </a:cubicBezTo>
                  <a:lnTo>
                    <a:pt x="672528" y="299199"/>
                  </a:lnTo>
                  <a:cubicBezTo>
                    <a:pt x="665634" y="277243"/>
                    <a:pt x="691401" y="258373"/>
                    <a:pt x="678153" y="235876"/>
                  </a:cubicBezTo>
                  <a:close/>
                  <a:moveTo>
                    <a:pt x="556303" y="217926"/>
                  </a:moveTo>
                  <a:cubicBezTo>
                    <a:pt x="589144" y="254213"/>
                    <a:pt x="631417" y="222101"/>
                    <a:pt x="666982" y="234255"/>
                  </a:cubicBezTo>
                  <a:cubicBezTo>
                    <a:pt x="665163" y="236616"/>
                    <a:pt x="663169" y="240972"/>
                    <a:pt x="661722" y="240790"/>
                  </a:cubicBezTo>
                  <a:cubicBezTo>
                    <a:pt x="583153" y="230990"/>
                    <a:pt x="562287" y="292139"/>
                    <a:pt x="526181" y="343305"/>
                  </a:cubicBezTo>
                  <a:cubicBezTo>
                    <a:pt x="531442" y="312637"/>
                    <a:pt x="535978" y="281975"/>
                    <a:pt x="542693" y="251859"/>
                  </a:cubicBezTo>
                  <a:cubicBezTo>
                    <a:pt x="544870" y="241513"/>
                    <a:pt x="554309" y="232441"/>
                    <a:pt x="537973" y="226634"/>
                  </a:cubicBezTo>
                  <a:cubicBezTo>
                    <a:pt x="544329" y="223551"/>
                    <a:pt x="555032" y="216475"/>
                    <a:pt x="556303" y="217926"/>
                  </a:cubicBezTo>
                  <a:close/>
                  <a:moveTo>
                    <a:pt x="875281" y="0"/>
                  </a:moveTo>
                  <a:cubicBezTo>
                    <a:pt x="878364" y="7077"/>
                    <a:pt x="881085" y="14335"/>
                    <a:pt x="883805" y="21775"/>
                  </a:cubicBezTo>
                  <a:cubicBezTo>
                    <a:pt x="878541" y="24134"/>
                    <a:pt x="873100" y="25949"/>
                    <a:pt x="868200" y="28852"/>
                  </a:cubicBezTo>
                  <a:cubicBezTo>
                    <a:pt x="852958" y="37925"/>
                    <a:pt x="830822" y="40466"/>
                    <a:pt x="843894" y="69668"/>
                  </a:cubicBezTo>
                  <a:cubicBezTo>
                    <a:pt x="858409" y="101969"/>
                    <a:pt x="871647" y="75838"/>
                    <a:pt x="884719" y="71664"/>
                  </a:cubicBezTo>
                  <a:cubicBezTo>
                    <a:pt x="895236" y="68230"/>
                    <a:pt x="904674" y="61516"/>
                    <a:pt x="914652" y="56253"/>
                  </a:cubicBezTo>
                  <a:cubicBezTo>
                    <a:pt x="946039" y="68217"/>
                    <a:pt x="986324" y="74386"/>
                    <a:pt x="958924" y="124651"/>
                  </a:cubicBezTo>
                  <a:cubicBezTo>
                    <a:pt x="960554" y="131184"/>
                    <a:pt x="962194" y="137535"/>
                    <a:pt x="963824" y="144068"/>
                  </a:cubicBezTo>
                  <a:cubicBezTo>
                    <a:pt x="938605" y="142797"/>
                    <a:pt x="909211" y="150056"/>
                    <a:pt x="904674" y="110679"/>
                  </a:cubicBezTo>
                  <a:cubicBezTo>
                    <a:pt x="903760" y="102513"/>
                    <a:pt x="894146" y="103602"/>
                    <a:pt x="888155" y="108320"/>
                  </a:cubicBezTo>
                  <a:cubicBezTo>
                    <a:pt x="879268" y="115215"/>
                    <a:pt x="875281" y="124470"/>
                    <a:pt x="884708" y="132817"/>
                  </a:cubicBezTo>
                  <a:cubicBezTo>
                    <a:pt x="917736" y="161488"/>
                    <a:pt x="909024" y="200865"/>
                    <a:pt x="912658" y="237145"/>
                  </a:cubicBezTo>
                  <a:cubicBezTo>
                    <a:pt x="916832" y="279244"/>
                    <a:pt x="886349" y="279970"/>
                    <a:pt x="865303" y="267267"/>
                  </a:cubicBezTo>
                  <a:cubicBezTo>
                    <a:pt x="831549" y="246762"/>
                    <a:pt x="797618" y="248214"/>
                    <a:pt x="762057" y="248758"/>
                  </a:cubicBezTo>
                  <a:cubicBezTo>
                    <a:pt x="789094" y="225894"/>
                    <a:pt x="818664" y="236963"/>
                    <a:pt x="847704" y="243133"/>
                  </a:cubicBezTo>
                  <a:cubicBezTo>
                    <a:pt x="855502" y="244948"/>
                    <a:pt x="862936" y="248577"/>
                    <a:pt x="870556" y="251299"/>
                  </a:cubicBezTo>
                  <a:cubicBezTo>
                    <a:pt x="869477" y="243133"/>
                    <a:pt x="867296" y="234967"/>
                    <a:pt x="867120" y="226801"/>
                  </a:cubicBezTo>
                  <a:cubicBezTo>
                    <a:pt x="866030" y="164028"/>
                    <a:pt x="839170" y="108138"/>
                    <a:pt x="821207" y="49720"/>
                  </a:cubicBezTo>
                  <a:cubicBezTo>
                    <a:pt x="825018" y="47906"/>
                    <a:pt x="828828" y="45910"/>
                    <a:pt x="832462" y="43914"/>
                  </a:cubicBezTo>
                  <a:cubicBezTo>
                    <a:pt x="850601" y="33752"/>
                    <a:pt x="865666" y="18328"/>
                    <a:pt x="875281" y="0"/>
                  </a:cubicBezTo>
                  <a:close/>
                </a:path>
              </a:pathLst>
            </a:custGeom>
            <a:solidFill>
              <a:srgbClr val="C0C0C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Shape">
              <a:extLst>
                <a:ext uri="{FF2B5EF4-FFF2-40B4-BE49-F238E27FC236}">
                  <a16:creationId xmlns:a16="http://schemas.microsoft.com/office/drawing/2014/main" id="{F135FC43-87FF-46F2-B14F-D78E414A773B}"/>
                </a:ext>
              </a:extLst>
            </p:cNvPr>
            <p:cNvSpPr/>
            <p:nvPr/>
          </p:nvSpPr>
          <p:spPr>
            <a:xfrm>
              <a:off x="1057277" y="2027022"/>
              <a:ext cx="668235" cy="1508491"/>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68CB611B-FBE4-41BD-A49F-A7D19638B5A6}"/>
                </a:ext>
              </a:extLst>
            </p:cNvPr>
            <p:cNvSpPr/>
            <p:nvPr/>
          </p:nvSpPr>
          <p:spPr>
            <a:xfrm>
              <a:off x="1329441" y="3151971"/>
              <a:ext cx="7621" cy="7801"/>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D080D94B-DB81-487F-BDF1-037A3D65D389}"/>
                </a:ext>
              </a:extLst>
            </p:cNvPr>
            <p:cNvSpPr/>
            <p:nvPr/>
          </p:nvSpPr>
          <p:spPr>
            <a:xfrm>
              <a:off x="1220576" y="956506"/>
              <a:ext cx="366817" cy="1084963"/>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A3F318A1-789A-4E36-9AD5-270CA7C504F3}"/>
                </a:ext>
              </a:extLst>
            </p:cNvPr>
            <p:cNvSpPr/>
            <p:nvPr/>
          </p:nvSpPr>
          <p:spPr>
            <a:xfrm>
              <a:off x="1619751" y="974650"/>
              <a:ext cx="201222" cy="157578"/>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16" name="Group 15">
            <a:extLst>
              <a:ext uri="{FF2B5EF4-FFF2-40B4-BE49-F238E27FC236}">
                <a16:creationId xmlns:a16="http://schemas.microsoft.com/office/drawing/2014/main" id="{2D764D4E-F2C0-4594-BCD9-660A07580E87}"/>
              </a:ext>
            </a:extLst>
          </p:cNvPr>
          <p:cNvGrpSpPr/>
          <p:nvPr/>
        </p:nvGrpSpPr>
        <p:grpSpPr>
          <a:xfrm>
            <a:off x="7751108" y="2222172"/>
            <a:ext cx="898346" cy="1150836"/>
            <a:chOff x="10334811" y="1819896"/>
            <a:chExt cx="1197794" cy="1534448"/>
          </a:xfrm>
        </p:grpSpPr>
        <p:sp>
          <p:nvSpPr>
            <p:cNvPr id="17" name="Shape">
              <a:extLst>
                <a:ext uri="{FF2B5EF4-FFF2-40B4-BE49-F238E27FC236}">
                  <a16:creationId xmlns:a16="http://schemas.microsoft.com/office/drawing/2014/main" id="{F5B9B925-B3F8-405B-AB8A-6710AF874C37}"/>
                </a:ext>
              </a:extLst>
            </p:cNvPr>
            <p:cNvSpPr/>
            <p:nvPr/>
          </p:nvSpPr>
          <p:spPr>
            <a:xfrm>
              <a:off x="10334811" y="1819896"/>
              <a:ext cx="1197794" cy="1534448"/>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dirty="0"/>
            </a:p>
          </p:txBody>
        </p:sp>
        <p:sp>
          <p:nvSpPr>
            <p:cNvPr id="18" name="Freeform: Shape 17">
              <a:extLst>
                <a:ext uri="{FF2B5EF4-FFF2-40B4-BE49-F238E27FC236}">
                  <a16:creationId xmlns:a16="http://schemas.microsoft.com/office/drawing/2014/main" id="{07A01A0D-076A-488C-9247-F5B598E36927}"/>
                </a:ext>
              </a:extLst>
            </p:cNvPr>
            <p:cNvSpPr/>
            <p:nvPr/>
          </p:nvSpPr>
          <p:spPr>
            <a:xfrm>
              <a:off x="11199241" y="1901447"/>
              <a:ext cx="166794" cy="700461"/>
            </a:xfrm>
            <a:custGeom>
              <a:avLst/>
              <a:gdLst>
                <a:gd name="connsiteX0" fmla="*/ 122165 w 166794"/>
                <a:gd name="connsiteY0" fmla="*/ 554542 h 700461"/>
                <a:gd name="connsiteX1" fmla="*/ 147284 w 166794"/>
                <a:gd name="connsiteY1" fmla="*/ 567756 h 700461"/>
                <a:gd name="connsiteX2" fmla="*/ 158867 w 166794"/>
                <a:gd name="connsiteY2" fmla="*/ 573136 h 700461"/>
                <a:gd name="connsiteX3" fmla="*/ 165880 w 166794"/>
                <a:gd name="connsiteY3" fmla="*/ 603635 h 700461"/>
                <a:gd name="connsiteX4" fmla="*/ 144513 w 166794"/>
                <a:gd name="connsiteY4" fmla="*/ 651589 h 700461"/>
                <a:gd name="connsiteX5" fmla="*/ 130487 w 166794"/>
                <a:gd name="connsiteY5" fmla="*/ 681433 h 700461"/>
                <a:gd name="connsiteX6" fmla="*/ 149896 w 166794"/>
                <a:gd name="connsiteY6" fmla="*/ 691054 h 700461"/>
                <a:gd name="connsiteX7" fmla="*/ 118413 w 166794"/>
                <a:gd name="connsiteY7" fmla="*/ 699699 h 700461"/>
                <a:gd name="connsiteX8" fmla="*/ 95252 w 166794"/>
                <a:gd name="connsiteY8" fmla="*/ 677192 h 700461"/>
                <a:gd name="connsiteX9" fmla="*/ 77637 w 166794"/>
                <a:gd name="connsiteY9" fmla="*/ 671648 h 700461"/>
                <a:gd name="connsiteX10" fmla="*/ 65241 w 166794"/>
                <a:gd name="connsiteY10" fmla="*/ 665778 h 700461"/>
                <a:gd name="connsiteX11" fmla="*/ 70133 w 166794"/>
                <a:gd name="connsiteY11" fmla="*/ 656150 h 700461"/>
                <a:gd name="connsiteX12" fmla="*/ 84487 w 166794"/>
                <a:gd name="connsiteY12" fmla="*/ 645554 h 700461"/>
                <a:gd name="connsiteX13" fmla="*/ 80576 w 166794"/>
                <a:gd name="connsiteY13" fmla="*/ 643918 h 700461"/>
                <a:gd name="connsiteX14" fmla="*/ 111400 w 166794"/>
                <a:gd name="connsiteY14" fmla="*/ 613419 h 700461"/>
                <a:gd name="connsiteX15" fmla="*/ 122165 w 166794"/>
                <a:gd name="connsiteY15" fmla="*/ 554542 h 700461"/>
                <a:gd name="connsiteX16" fmla="*/ 12396 w 166794"/>
                <a:gd name="connsiteY16" fmla="*/ 0 h 700461"/>
                <a:gd name="connsiteX17" fmla="*/ 56762 w 166794"/>
                <a:gd name="connsiteY17" fmla="*/ 11091 h 700461"/>
                <a:gd name="connsiteX18" fmla="*/ 0 w 166794"/>
                <a:gd name="connsiteY18" fmla="*/ 143365 h 700461"/>
                <a:gd name="connsiteX19" fmla="*/ 12396 w 166794"/>
                <a:gd name="connsiteY19" fmla="*/ 0 h 70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794" h="700461">
                  <a:moveTo>
                    <a:pt x="122165" y="554542"/>
                  </a:moveTo>
                  <a:cubicBezTo>
                    <a:pt x="122165" y="554542"/>
                    <a:pt x="142392" y="565308"/>
                    <a:pt x="147284" y="567756"/>
                  </a:cubicBezTo>
                  <a:cubicBezTo>
                    <a:pt x="152339" y="570197"/>
                    <a:pt x="154788" y="570197"/>
                    <a:pt x="158867" y="573136"/>
                  </a:cubicBezTo>
                  <a:cubicBezTo>
                    <a:pt x="162941" y="576075"/>
                    <a:pt x="169141" y="587980"/>
                    <a:pt x="165880" y="603635"/>
                  </a:cubicBezTo>
                  <a:cubicBezTo>
                    <a:pt x="162619" y="619290"/>
                    <a:pt x="149569" y="647348"/>
                    <a:pt x="144513" y="651589"/>
                  </a:cubicBezTo>
                  <a:cubicBezTo>
                    <a:pt x="143537" y="663166"/>
                    <a:pt x="130487" y="681433"/>
                    <a:pt x="130487" y="681433"/>
                  </a:cubicBezTo>
                  <a:cubicBezTo>
                    <a:pt x="136033" y="683390"/>
                    <a:pt x="149896" y="691054"/>
                    <a:pt x="149896" y="691054"/>
                  </a:cubicBezTo>
                  <a:cubicBezTo>
                    <a:pt x="145326" y="699699"/>
                    <a:pt x="126408" y="701820"/>
                    <a:pt x="118413" y="699699"/>
                  </a:cubicBezTo>
                  <a:cubicBezTo>
                    <a:pt x="110423" y="697579"/>
                    <a:pt x="99822" y="682735"/>
                    <a:pt x="95252" y="677192"/>
                  </a:cubicBezTo>
                  <a:cubicBezTo>
                    <a:pt x="90687" y="671648"/>
                    <a:pt x="77637" y="671648"/>
                    <a:pt x="77637" y="671648"/>
                  </a:cubicBezTo>
                  <a:lnTo>
                    <a:pt x="65241" y="665778"/>
                  </a:lnTo>
                  <a:cubicBezTo>
                    <a:pt x="65241" y="665778"/>
                    <a:pt x="65732" y="662028"/>
                    <a:pt x="70133" y="656150"/>
                  </a:cubicBezTo>
                  <a:cubicBezTo>
                    <a:pt x="73394" y="651909"/>
                    <a:pt x="80898" y="647511"/>
                    <a:pt x="84487" y="645554"/>
                  </a:cubicBezTo>
                  <a:cubicBezTo>
                    <a:pt x="82043" y="644573"/>
                    <a:pt x="80576" y="643918"/>
                    <a:pt x="80576" y="643918"/>
                  </a:cubicBezTo>
                  <a:cubicBezTo>
                    <a:pt x="80576" y="643918"/>
                    <a:pt x="97046" y="636418"/>
                    <a:pt x="111400" y="613419"/>
                  </a:cubicBezTo>
                  <a:cubicBezTo>
                    <a:pt x="125917" y="590421"/>
                    <a:pt x="127875" y="571506"/>
                    <a:pt x="122165" y="554542"/>
                  </a:cubicBezTo>
                  <a:close/>
                  <a:moveTo>
                    <a:pt x="12396" y="0"/>
                  </a:moveTo>
                  <a:lnTo>
                    <a:pt x="56762" y="11091"/>
                  </a:lnTo>
                  <a:cubicBezTo>
                    <a:pt x="35884" y="91501"/>
                    <a:pt x="0" y="143365"/>
                    <a:pt x="0" y="143365"/>
                  </a:cubicBezTo>
                  <a:cubicBezTo>
                    <a:pt x="14845" y="97694"/>
                    <a:pt x="12396" y="0"/>
                    <a:pt x="12396" y="0"/>
                  </a:cubicBezTo>
                  <a:close/>
                </a:path>
              </a:pathLst>
            </a:custGeom>
            <a:solidFill>
              <a:srgbClr val="EBEBEB"/>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30" name="Group 29">
            <a:extLst>
              <a:ext uri="{FF2B5EF4-FFF2-40B4-BE49-F238E27FC236}">
                <a16:creationId xmlns:a16="http://schemas.microsoft.com/office/drawing/2014/main" id="{7D05B341-5F7D-4C6D-9B8D-C3B772F7ECEE}"/>
              </a:ext>
            </a:extLst>
          </p:cNvPr>
          <p:cNvGrpSpPr/>
          <p:nvPr/>
        </p:nvGrpSpPr>
        <p:grpSpPr>
          <a:xfrm>
            <a:off x="628650" y="3580290"/>
            <a:ext cx="916724" cy="1919771"/>
            <a:chOff x="1003032" y="3630719"/>
            <a:chExt cx="1222298" cy="2559695"/>
          </a:xfrm>
        </p:grpSpPr>
        <p:sp>
          <p:nvSpPr>
            <p:cNvPr id="19" name="Shape">
              <a:extLst>
                <a:ext uri="{FF2B5EF4-FFF2-40B4-BE49-F238E27FC236}">
                  <a16:creationId xmlns:a16="http://schemas.microsoft.com/office/drawing/2014/main" id="{E6F13409-817F-4159-B3A6-BA752ACC351F}"/>
                </a:ext>
              </a:extLst>
            </p:cNvPr>
            <p:cNvSpPr/>
            <p:nvPr/>
          </p:nvSpPr>
          <p:spPr>
            <a:xfrm>
              <a:off x="1003032" y="3630719"/>
              <a:ext cx="1222298" cy="2559695"/>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292 w 21347"/>
                <a:gd name="connsiteY146" fmla="*/ 21148 h 21563"/>
                <a:gd name="connsiteX147" fmla="*/ 7168 w 21347"/>
                <a:gd name="connsiteY147" fmla="*/ 21096 h 21563"/>
                <a:gd name="connsiteX148" fmla="*/ 7127 w 21347"/>
                <a:gd name="connsiteY148" fmla="*/ 21052 h 21563"/>
                <a:gd name="connsiteX149" fmla="*/ 6915 w 21347"/>
                <a:gd name="connsiteY149" fmla="*/ 20920 h 21563"/>
                <a:gd name="connsiteX150" fmla="*/ 6902 w 21347"/>
                <a:gd name="connsiteY150" fmla="*/ 20921 h 21563"/>
                <a:gd name="connsiteX151" fmla="*/ 6899 w 21347"/>
                <a:gd name="connsiteY151" fmla="*/ 20917 h 21563"/>
                <a:gd name="connsiteX152" fmla="*/ 5729 w 21347"/>
                <a:gd name="connsiteY152" fmla="*/ 20746 h 21563"/>
                <a:gd name="connsiteX153" fmla="*/ 4086 w 21347"/>
                <a:gd name="connsiteY153" fmla="*/ 20142 h 21563"/>
                <a:gd name="connsiteX154" fmla="*/ 3994 w 21347"/>
                <a:gd name="connsiteY154" fmla="*/ 20023 h 21563"/>
                <a:gd name="connsiteX155" fmla="*/ 3962 w 21347"/>
                <a:gd name="connsiteY155" fmla="*/ 19988 h 21563"/>
                <a:gd name="connsiteX156" fmla="*/ 3078 w 21347"/>
                <a:gd name="connsiteY156" fmla="*/ 19833 h 21563"/>
                <a:gd name="connsiteX157" fmla="*/ 2992 w 21347"/>
                <a:gd name="connsiteY157" fmla="*/ 19813 h 21563"/>
                <a:gd name="connsiteX158" fmla="*/ 3078 w 21347"/>
                <a:gd name="connsiteY158" fmla="*/ 19833 h 21563"/>
                <a:gd name="connsiteX159" fmla="*/ 3962 w 21347"/>
                <a:gd name="connsiteY159" fmla="*/ 19988 h 21563"/>
                <a:gd name="connsiteX160" fmla="*/ 3918 w 21347"/>
                <a:gd name="connsiteY160" fmla="*/ 19900 h 21563"/>
                <a:gd name="connsiteX161" fmla="*/ 3823 w 21347"/>
                <a:gd name="connsiteY161" fmla="*/ 19829 h 21563"/>
                <a:gd name="connsiteX162" fmla="*/ 3804 w 21347"/>
                <a:gd name="connsiteY162" fmla="*/ 19813 h 21563"/>
                <a:gd name="connsiteX163" fmla="*/ 3763 w 21347"/>
                <a:gd name="connsiteY163" fmla="*/ 19772 h 21563"/>
                <a:gd name="connsiteX164" fmla="*/ 3731 w 21347"/>
                <a:gd name="connsiteY164" fmla="*/ 19636 h 21563"/>
                <a:gd name="connsiteX165" fmla="*/ 3740 w 21347"/>
                <a:gd name="connsiteY165" fmla="*/ 19615 h 21563"/>
                <a:gd name="connsiteX166" fmla="*/ 3766 w 21347"/>
                <a:gd name="connsiteY166" fmla="*/ 19599 h 21563"/>
                <a:gd name="connsiteX167" fmla="*/ 4092 w 21347"/>
                <a:gd name="connsiteY167" fmla="*/ 19247 h 21563"/>
                <a:gd name="connsiteX168" fmla="*/ 4124 w 21347"/>
                <a:gd name="connsiteY168" fmla="*/ 19224 h 21563"/>
                <a:gd name="connsiteX169" fmla="*/ 4178 w 21347"/>
                <a:gd name="connsiteY169" fmla="*/ 19186 h 21563"/>
                <a:gd name="connsiteX170" fmla="*/ 4178 w 21347"/>
                <a:gd name="connsiteY170" fmla="*/ 19186 h 21563"/>
                <a:gd name="connsiteX171" fmla="*/ 4280 w 21347"/>
                <a:gd name="connsiteY171" fmla="*/ 19063 h 21563"/>
                <a:gd name="connsiteX172" fmla="*/ 5002 w 21347"/>
                <a:gd name="connsiteY172" fmla="*/ 17250 h 21563"/>
                <a:gd name="connsiteX173" fmla="*/ 6502 w 21347"/>
                <a:gd name="connsiteY173" fmla="*/ 15042 h 21563"/>
                <a:gd name="connsiteX174" fmla="*/ 7828 w 21347"/>
                <a:gd name="connsiteY174" fmla="*/ 13278 h 21563"/>
                <a:gd name="connsiteX175" fmla="*/ 7958 w 21347"/>
                <a:gd name="connsiteY175" fmla="*/ 13331 h 21563"/>
                <a:gd name="connsiteX176" fmla="*/ 8107 w 21347"/>
                <a:gd name="connsiteY176" fmla="*/ 13558 h 21563"/>
                <a:gd name="connsiteX177" fmla="*/ 8272 w 21347"/>
                <a:gd name="connsiteY177" fmla="*/ 13798 h 21563"/>
                <a:gd name="connsiteX178" fmla="*/ 8868 w 21347"/>
                <a:gd name="connsiteY178" fmla="*/ 14865 h 21563"/>
                <a:gd name="connsiteX179" fmla="*/ 9033 w 21347"/>
                <a:gd name="connsiteY179" fmla="*/ 15095 h 21563"/>
                <a:gd name="connsiteX180" fmla="*/ 9074 w 21347"/>
                <a:gd name="connsiteY180" fmla="*/ 15158 h 21563"/>
                <a:gd name="connsiteX181" fmla="*/ 9838 w 21347"/>
                <a:gd name="connsiteY181" fmla="*/ 16292 h 21563"/>
                <a:gd name="connsiteX182" fmla="*/ 10672 w 21347"/>
                <a:gd name="connsiteY182" fmla="*/ 17680 h 21563"/>
                <a:gd name="connsiteX183" fmla="*/ 10685 w 21347"/>
                <a:gd name="connsiteY183" fmla="*/ 17719 h 21563"/>
                <a:gd name="connsiteX184" fmla="*/ 10713 w 21347"/>
                <a:gd name="connsiteY184" fmla="*/ 17759 h 21563"/>
                <a:gd name="connsiteX185" fmla="*/ 10850 w 21347"/>
                <a:gd name="connsiteY185" fmla="*/ 17986 h 21563"/>
                <a:gd name="connsiteX186" fmla="*/ 11116 w 21347"/>
                <a:gd name="connsiteY186" fmla="*/ 18056 h 21563"/>
                <a:gd name="connsiteX187" fmla="*/ 11731 w 21347"/>
                <a:gd name="connsiteY187" fmla="*/ 18582 h 21563"/>
                <a:gd name="connsiteX188" fmla="*/ 12619 w 21347"/>
                <a:gd name="connsiteY188" fmla="*/ 19188 h 21563"/>
                <a:gd name="connsiteX189" fmla="*/ 11731 w 21347"/>
                <a:gd name="connsiteY189" fmla="*/ 18582 h 21563"/>
                <a:gd name="connsiteX190" fmla="*/ 11116 w 21347"/>
                <a:gd name="connsiteY190" fmla="*/ 18056 h 21563"/>
                <a:gd name="connsiteX191" fmla="*/ 10850 w 21347"/>
                <a:gd name="connsiteY191" fmla="*/ 17986 h 21563"/>
                <a:gd name="connsiteX192" fmla="*/ 11335 w 21347"/>
                <a:gd name="connsiteY192" fmla="*/ 18697 h 21563"/>
                <a:gd name="connsiteX193" fmla="*/ 12698 w 21347"/>
                <a:gd name="connsiteY193" fmla="*/ 20613 h 21563"/>
                <a:gd name="connsiteX194" fmla="*/ 12888 w 21347"/>
                <a:gd name="connsiteY194" fmla="*/ 20648 h 21563"/>
                <a:gd name="connsiteX195" fmla="*/ 13767 w 21347"/>
                <a:gd name="connsiteY195" fmla="*/ 20479 h 21563"/>
                <a:gd name="connsiteX196" fmla="*/ 13989 w 21347"/>
                <a:gd name="connsiteY196" fmla="*/ 20389 h 21563"/>
                <a:gd name="connsiteX197" fmla="*/ 13767 w 21347"/>
                <a:gd name="connsiteY197" fmla="*/ 20479 h 21563"/>
                <a:gd name="connsiteX198" fmla="*/ 13849 w 21347"/>
                <a:gd name="connsiteY198" fmla="*/ 20535 h 21563"/>
                <a:gd name="connsiteX199" fmla="*/ 14055 w 21347"/>
                <a:gd name="connsiteY199" fmla="*/ 20984 h 21563"/>
                <a:gd name="connsiteX200" fmla="*/ 14255 w 21347"/>
                <a:gd name="connsiteY200" fmla="*/ 21083 h 21563"/>
                <a:gd name="connsiteX201" fmla="*/ 14252 w 21347"/>
                <a:gd name="connsiteY201" fmla="*/ 21084 h 21563"/>
                <a:gd name="connsiteX202" fmla="*/ 14325 w 21347"/>
                <a:gd name="connsiteY202" fmla="*/ 21235 h 21563"/>
                <a:gd name="connsiteX203" fmla="*/ 14347 w 21347"/>
                <a:gd name="connsiteY203" fmla="*/ 21275 h 21563"/>
                <a:gd name="connsiteX204" fmla="*/ 14420 w 21347"/>
                <a:gd name="connsiteY204" fmla="*/ 21374 h 21563"/>
                <a:gd name="connsiteX205" fmla="*/ 14429 w 21347"/>
                <a:gd name="connsiteY205" fmla="*/ 21414 h 21563"/>
                <a:gd name="connsiteX206" fmla="*/ 14468 w 21347"/>
                <a:gd name="connsiteY206" fmla="*/ 21462 h 21563"/>
                <a:gd name="connsiteX207" fmla="*/ 14385 w 21347"/>
                <a:gd name="connsiteY207" fmla="*/ 21563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097 w 21347"/>
                <a:gd name="connsiteY211" fmla="*/ 21403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5802 w 21347"/>
                <a:gd name="connsiteY210" fmla="*/ 21379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27 w 21347"/>
                <a:gd name="connsiteY146" fmla="*/ 21052 h 21496"/>
                <a:gd name="connsiteX147" fmla="*/ 6915 w 21347"/>
                <a:gd name="connsiteY147" fmla="*/ 20920 h 21496"/>
                <a:gd name="connsiteX148" fmla="*/ 6902 w 21347"/>
                <a:gd name="connsiteY148" fmla="*/ 20921 h 21496"/>
                <a:gd name="connsiteX149" fmla="*/ 6899 w 21347"/>
                <a:gd name="connsiteY149" fmla="*/ 20917 h 21496"/>
                <a:gd name="connsiteX150" fmla="*/ 5729 w 21347"/>
                <a:gd name="connsiteY150" fmla="*/ 20746 h 21496"/>
                <a:gd name="connsiteX151" fmla="*/ 4086 w 21347"/>
                <a:gd name="connsiteY151" fmla="*/ 20142 h 21496"/>
                <a:gd name="connsiteX152" fmla="*/ 3994 w 21347"/>
                <a:gd name="connsiteY152" fmla="*/ 20023 h 21496"/>
                <a:gd name="connsiteX153" fmla="*/ 3962 w 21347"/>
                <a:gd name="connsiteY153" fmla="*/ 19988 h 21496"/>
                <a:gd name="connsiteX154" fmla="*/ 3078 w 21347"/>
                <a:gd name="connsiteY154" fmla="*/ 19833 h 21496"/>
                <a:gd name="connsiteX155" fmla="*/ 2992 w 21347"/>
                <a:gd name="connsiteY155" fmla="*/ 19813 h 21496"/>
                <a:gd name="connsiteX156" fmla="*/ 3078 w 21347"/>
                <a:gd name="connsiteY156" fmla="*/ 19833 h 21496"/>
                <a:gd name="connsiteX157" fmla="*/ 3962 w 21347"/>
                <a:gd name="connsiteY157" fmla="*/ 19988 h 21496"/>
                <a:gd name="connsiteX158" fmla="*/ 3918 w 21347"/>
                <a:gd name="connsiteY158" fmla="*/ 19900 h 21496"/>
                <a:gd name="connsiteX159" fmla="*/ 3823 w 21347"/>
                <a:gd name="connsiteY159" fmla="*/ 19829 h 21496"/>
                <a:gd name="connsiteX160" fmla="*/ 3804 w 21347"/>
                <a:gd name="connsiteY160" fmla="*/ 19813 h 21496"/>
                <a:gd name="connsiteX161" fmla="*/ 3763 w 21347"/>
                <a:gd name="connsiteY161" fmla="*/ 19772 h 21496"/>
                <a:gd name="connsiteX162" fmla="*/ 3731 w 21347"/>
                <a:gd name="connsiteY162" fmla="*/ 19636 h 21496"/>
                <a:gd name="connsiteX163" fmla="*/ 3740 w 21347"/>
                <a:gd name="connsiteY163" fmla="*/ 19615 h 21496"/>
                <a:gd name="connsiteX164" fmla="*/ 3766 w 21347"/>
                <a:gd name="connsiteY164" fmla="*/ 19599 h 21496"/>
                <a:gd name="connsiteX165" fmla="*/ 4092 w 21347"/>
                <a:gd name="connsiteY165" fmla="*/ 19247 h 21496"/>
                <a:gd name="connsiteX166" fmla="*/ 4124 w 21347"/>
                <a:gd name="connsiteY166" fmla="*/ 19224 h 21496"/>
                <a:gd name="connsiteX167" fmla="*/ 4178 w 21347"/>
                <a:gd name="connsiteY167" fmla="*/ 19186 h 21496"/>
                <a:gd name="connsiteX168" fmla="*/ 4178 w 21347"/>
                <a:gd name="connsiteY168" fmla="*/ 19186 h 21496"/>
                <a:gd name="connsiteX169" fmla="*/ 4280 w 21347"/>
                <a:gd name="connsiteY169" fmla="*/ 19063 h 21496"/>
                <a:gd name="connsiteX170" fmla="*/ 5002 w 21347"/>
                <a:gd name="connsiteY170" fmla="*/ 17250 h 21496"/>
                <a:gd name="connsiteX171" fmla="*/ 6502 w 21347"/>
                <a:gd name="connsiteY171" fmla="*/ 15042 h 21496"/>
                <a:gd name="connsiteX172" fmla="*/ 7828 w 21347"/>
                <a:gd name="connsiteY172" fmla="*/ 13278 h 21496"/>
                <a:gd name="connsiteX173" fmla="*/ 7958 w 21347"/>
                <a:gd name="connsiteY173" fmla="*/ 13331 h 21496"/>
                <a:gd name="connsiteX174" fmla="*/ 8107 w 21347"/>
                <a:gd name="connsiteY174" fmla="*/ 13558 h 21496"/>
                <a:gd name="connsiteX175" fmla="*/ 8272 w 21347"/>
                <a:gd name="connsiteY175" fmla="*/ 13798 h 21496"/>
                <a:gd name="connsiteX176" fmla="*/ 8868 w 21347"/>
                <a:gd name="connsiteY176" fmla="*/ 14865 h 21496"/>
                <a:gd name="connsiteX177" fmla="*/ 9033 w 21347"/>
                <a:gd name="connsiteY177" fmla="*/ 15095 h 21496"/>
                <a:gd name="connsiteX178" fmla="*/ 9074 w 21347"/>
                <a:gd name="connsiteY178" fmla="*/ 15158 h 21496"/>
                <a:gd name="connsiteX179" fmla="*/ 9838 w 21347"/>
                <a:gd name="connsiteY179" fmla="*/ 16292 h 21496"/>
                <a:gd name="connsiteX180" fmla="*/ 10672 w 21347"/>
                <a:gd name="connsiteY180" fmla="*/ 17680 h 21496"/>
                <a:gd name="connsiteX181" fmla="*/ 10685 w 21347"/>
                <a:gd name="connsiteY181" fmla="*/ 17719 h 21496"/>
                <a:gd name="connsiteX182" fmla="*/ 10713 w 21347"/>
                <a:gd name="connsiteY182" fmla="*/ 17759 h 21496"/>
                <a:gd name="connsiteX183" fmla="*/ 10850 w 21347"/>
                <a:gd name="connsiteY183" fmla="*/ 17986 h 21496"/>
                <a:gd name="connsiteX184" fmla="*/ 11116 w 21347"/>
                <a:gd name="connsiteY184" fmla="*/ 18056 h 21496"/>
                <a:gd name="connsiteX185" fmla="*/ 11731 w 21347"/>
                <a:gd name="connsiteY185" fmla="*/ 18582 h 21496"/>
                <a:gd name="connsiteX186" fmla="*/ 12619 w 21347"/>
                <a:gd name="connsiteY186" fmla="*/ 19188 h 21496"/>
                <a:gd name="connsiteX187" fmla="*/ 11731 w 21347"/>
                <a:gd name="connsiteY187" fmla="*/ 18582 h 21496"/>
                <a:gd name="connsiteX188" fmla="*/ 11116 w 21347"/>
                <a:gd name="connsiteY188" fmla="*/ 18056 h 21496"/>
                <a:gd name="connsiteX189" fmla="*/ 10850 w 21347"/>
                <a:gd name="connsiteY189" fmla="*/ 17986 h 21496"/>
                <a:gd name="connsiteX190" fmla="*/ 11335 w 21347"/>
                <a:gd name="connsiteY190" fmla="*/ 18697 h 21496"/>
                <a:gd name="connsiteX191" fmla="*/ 12698 w 21347"/>
                <a:gd name="connsiteY191" fmla="*/ 20613 h 21496"/>
                <a:gd name="connsiteX192" fmla="*/ 12888 w 21347"/>
                <a:gd name="connsiteY192" fmla="*/ 20648 h 21496"/>
                <a:gd name="connsiteX193" fmla="*/ 13767 w 21347"/>
                <a:gd name="connsiteY193" fmla="*/ 20479 h 21496"/>
                <a:gd name="connsiteX194" fmla="*/ 13989 w 21347"/>
                <a:gd name="connsiteY194" fmla="*/ 20389 h 21496"/>
                <a:gd name="connsiteX195" fmla="*/ 13767 w 21347"/>
                <a:gd name="connsiteY195" fmla="*/ 20479 h 21496"/>
                <a:gd name="connsiteX196" fmla="*/ 13849 w 21347"/>
                <a:gd name="connsiteY196" fmla="*/ 20535 h 21496"/>
                <a:gd name="connsiteX197" fmla="*/ 14055 w 21347"/>
                <a:gd name="connsiteY197" fmla="*/ 20984 h 21496"/>
                <a:gd name="connsiteX198" fmla="*/ 14255 w 21347"/>
                <a:gd name="connsiteY198" fmla="*/ 21083 h 21496"/>
                <a:gd name="connsiteX199" fmla="*/ 14252 w 21347"/>
                <a:gd name="connsiteY199" fmla="*/ 21084 h 21496"/>
                <a:gd name="connsiteX200" fmla="*/ 14325 w 21347"/>
                <a:gd name="connsiteY200" fmla="*/ 21235 h 21496"/>
                <a:gd name="connsiteX201" fmla="*/ 14347 w 21347"/>
                <a:gd name="connsiteY201" fmla="*/ 21275 h 21496"/>
                <a:gd name="connsiteX202" fmla="*/ 14420 w 21347"/>
                <a:gd name="connsiteY202" fmla="*/ 21374 h 21496"/>
                <a:gd name="connsiteX203" fmla="*/ 14429 w 21347"/>
                <a:gd name="connsiteY203" fmla="*/ 21414 h 21496"/>
                <a:gd name="connsiteX204" fmla="*/ 14468 w 21347"/>
                <a:gd name="connsiteY204" fmla="*/ 21462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5802 w 21347"/>
                <a:gd name="connsiteY209" fmla="*/ 21379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087" y="21189"/>
                    <a:pt x="7107" y="21121"/>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369" y="21391"/>
                    <a:pt x="14379" y="21404"/>
                    <a:pt x="14429" y="21414"/>
                  </a:cubicBezTo>
                  <a:lnTo>
                    <a:pt x="14468" y="21462"/>
                  </a:lnTo>
                  <a:cubicBezTo>
                    <a:pt x="14520" y="21472"/>
                    <a:pt x="14677" y="21467"/>
                    <a:pt x="14743" y="21473"/>
                  </a:cubicBezTo>
                  <a:lnTo>
                    <a:pt x="14864" y="21496"/>
                  </a:lnTo>
                  <a:lnTo>
                    <a:pt x="15165" y="21485"/>
                  </a:lnTo>
                  <a:lnTo>
                    <a:pt x="15476" y="21467"/>
                  </a:lnTo>
                  <a:lnTo>
                    <a:pt x="15802" y="21379"/>
                  </a:lnTo>
                  <a:cubicBezTo>
                    <a:pt x="15948" y="21341"/>
                    <a:pt x="16206" y="21304"/>
                    <a:pt x="16351" y="21241"/>
                  </a:cubicBezTo>
                  <a:cubicBezTo>
                    <a:pt x="16496" y="21178"/>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20" name="Freeform: Shape 19">
              <a:extLst>
                <a:ext uri="{FF2B5EF4-FFF2-40B4-BE49-F238E27FC236}">
                  <a16:creationId xmlns:a16="http://schemas.microsoft.com/office/drawing/2014/main" id="{970A6967-C94E-463D-9A06-99C3D8B47B78}"/>
                </a:ext>
              </a:extLst>
            </p:cNvPr>
            <p:cNvSpPr/>
            <p:nvPr/>
          </p:nvSpPr>
          <p:spPr>
            <a:xfrm>
              <a:off x="1329832" y="3975673"/>
              <a:ext cx="490018" cy="1023610"/>
            </a:xfrm>
            <a:custGeom>
              <a:avLst/>
              <a:gdLst>
                <a:gd name="connsiteX0" fmla="*/ 471863 w 490018"/>
                <a:gd name="connsiteY0" fmla="*/ 907778 h 1023610"/>
                <a:gd name="connsiteX1" fmla="*/ 490018 w 490018"/>
                <a:gd name="connsiteY1" fmla="*/ 926842 h 1023610"/>
                <a:gd name="connsiteX2" fmla="*/ 448079 w 490018"/>
                <a:gd name="connsiteY2" fmla="*/ 971325 h 1023610"/>
                <a:gd name="connsiteX3" fmla="*/ 411946 w 490018"/>
                <a:gd name="connsiteY3" fmla="*/ 1023610 h 1023610"/>
                <a:gd name="connsiteX4" fmla="*/ 363109 w 490018"/>
                <a:gd name="connsiteY4" fmla="*/ 961699 h 1023610"/>
                <a:gd name="connsiteX5" fmla="*/ 395430 w 490018"/>
                <a:gd name="connsiteY5" fmla="*/ 948990 h 1023610"/>
                <a:gd name="connsiteX6" fmla="*/ 436458 w 490018"/>
                <a:gd name="connsiteY6" fmla="*/ 923571 h 1023610"/>
                <a:gd name="connsiteX7" fmla="*/ 471863 w 490018"/>
                <a:gd name="connsiteY7" fmla="*/ 907778 h 1023610"/>
                <a:gd name="connsiteX8" fmla="*/ 136710 w 490018"/>
                <a:gd name="connsiteY8" fmla="*/ 744378 h 1023610"/>
                <a:gd name="connsiteX9" fmla="*/ 159768 w 490018"/>
                <a:gd name="connsiteY9" fmla="*/ 751458 h 1023610"/>
                <a:gd name="connsiteX10" fmla="*/ 163945 w 490018"/>
                <a:gd name="connsiteY10" fmla="*/ 801389 h 1023610"/>
                <a:gd name="connsiteX11" fmla="*/ 119645 w 490018"/>
                <a:gd name="connsiteY11" fmla="*/ 884722 h 1023610"/>
                <a:gd name="connsiteX12" fmla="*/ 72621 w 490018"/>
                <a:gd name="connsiteY12" fmla="*/ 858573 h 1023610"/>
                <a:gd name="connsiteX13" fmla="*/ 118554 w 490018"/>
                <a:gd name="connsiteY13" fmla="*/ 797573 h 1023610"/>
                <a:gd name="connsiteX14" fmla="*/ 136710 w 490018"/>
                <a:gd name="connsiteY14" fmla="*/ 744378 h 1023610"/>
                <a:gd name="connsiteX15" fmla="*/ 16547 w 490018"/>
                <a:gd name="connsiteY15" fmla="*/ 696 h 1023610"/>
                <a:gd name="connsiteX16" fmla="*/ 85517 w 490018"/>
                <a:gd name="connsiteY16" fmla="*/ 27462 h 1023610"/>
                <a:gd name="connsiteX17" fmla="*/ 157774 w 490018"/>
                <a:gd name="connsiteY17" fmla="*/ 83015 h 1023610"/>
                <a:gd name="connsiteX18" fmla="*/ 164129 w 490018"/>
                <a:gd name="connsiteY18" fmla="*/ 58492 h 1023610"/>
                <a:gd name="connsiteX19" fmla="*/ 178292 w 490018"/>
                <a:gd name="connsiteY19" fmla="*/ 83015 h 1023610"/>
                <a:gd name="connsiteX20" fmla="*/ 198076 w 490018"/>
                <a:gd name="connsiteY20" fmla="*/ 117858 h 1023610"/>
                <a:gd name="connsiteX21" fmla="*/ 214598 w 490018"/>
                <a:gd name="connsiteY21" fmla="*/ 166345 h 1023610"/>
                <a:gd name="connsiteX22" fmla="*/ 264713 w 490018"/>
                <a:gd name="connsiteY22" fmla="*/ 304317 h 1023610"/>
                <a:gd name="connsiteX23" fmla="*/ 299211 w 490018"/>
                <a:gd name="connsiteY23" fmla="*/ 533631 h 1023610"/>
                <a:gd name="connsiteX24" fmla="*/ 289397 w 490018"/>
                <a:gd name="connsiteY24" fmla="*/ 729535 h 1023610"/>
                <a:gd name="connsiteX25" fmla="*/ 250733 w 490018"/>
                <a:gd name="connsiteY25" fmla="*/ 739855 h 1023610"/>
                <a:gd name="connsiteX26" fmla="*/ 227674 w 490018"/>
                <a:gd name="connsiteY26" fmla="*/ 740065 h 1023610"/>
                <a:gd name="connsiteX27" fmla="*/ 226036 w 490018"/>
                <a:gd name="connsiteY27" fmla="*/ 748601 h 1023610"/>
                <a:gd name="connsiteX28" fmla="*/ 193910 w 490018"/>
                <a:gd name="connsiteY28" fmla="*/ 729885 h 1023610"/>
                <a:gd name="connsiteX29" fmla="*/ 211152 w 490018"/>
                <a:gd name="connsiteY29" fmla="*/ 636201 h 1023610"/>
                <a:gd name="connsiteX30" fmla="*/ 211152 w 490018"/>
                <a:gd name="connsiteY30" fmla="*/ 417977 h 1023610"/>
                <a:gd name="connsiteX31" fmla="*/ 151236 w 490018"/>
                <a:gd name="connsiteY31" fmla="*/ 197375 h 1023610"/>
                <a:gd name="connsiteX32" fmla="*/ 68261 w 490018"/>
                <a:gd name="connsiteY32" fmla="*/ 67203 h 1023610"/>
                <a:gd name="connsiteX33" fmla="*/ 0 w 490018"/>
                <a:gd name="connsiteY33" fmla="*/ 20361 h 1023610"/>
                <a:gd name="connsiteX34" fmla="*/ 5804 w 490018"/>
                <a:gd name="connsiteY34" fmla="*/ 1855 h 1023610"/>
                <a:gd name="connsiteX35" fmla="*/ 16547 w 490018"/>
                <a:gd name="connsiteY35" fmla="*/ 696 h 102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0018" h="1023610">
                  <a:moveTo>
                    <a:pt x="471863" y="907778"/>
                  </a:moveTo>
                  <a:cubicBezTo>
                    <a:pt x="471863" y="907778"/>
                    <a:pt x="483302" y="922847"/>
                    <a:pt x="490018" y="926842"/>
                  </a:cubicBezTo>
                  <a:cubicBezTo>
                    <a:pt x="490018" y="926842"/>
                    <a:pt x="459695" y="961699"/>
                    <a:pt x="448079" y="971325"/>
                  </a:cubicBezTo>
                  <a:cubicBezTo>
                    <a:pt x="436458" y="980945"/>
                    <a:pt x="411946" y="1023610"/>
                    <a:pt x="411946" y="1023610"/>
                  </a:cubicBezTo>
                  <a:cubicBezTo>
                    <a:pt x="411946" y="1023610"/>
                    <a:pt x="389977" y="990931"/>
                    <a:pt x="363109" y="961699"/>
                  </a:cubicBezTo>
                  <a:cubicBezTo>
                    <a:pt x="363109" y="961699"/>
                    <a:pt x="382175" y="953714"/>
                    <a:pt x="395430" y="948990"/>
                  </a:cubicBezTo>
                  <a:cubicBezTo>
                    <a:pt x="408497" y="944271"/>
                    <a:pt x="430829" y="928296"/>
                    <a:pt x="436458" y="923571"/>
                  </a:cubicBezTo>
                  <a:cubicBezTo>
                    <a:pt x="442269" y="918852"/>
                    <a:pt x="471863" y="907778"/>
                    <a:pt x="471863" y="907778"/>
                  </a:cubicBezTo>
                  <a:close/>
                  <a:moveTo>
                    <a:pt x="136710" y="744378"/>
                  </a:moveTo>
                  <a:lnTo>
                    <a:pt x="159768" y="751458"/>
                  </a:lnTo>
                  <a:cubicBezTo>
                    <a:pt x="159768" y="751458"/>
                    <a:pt x="171206" y="770520"/>
                    <a:pt x="163945" y="801389"/>
                  </a:cubicBezTo>
                  <a:cubicBezTo>
                    <a:pt x="156500" y="832252"/>
                    <a:pt x="131991" y="881451"/>
                    <a:pt x="119645" y="884722"/>
                  </a:cubicBezTo>
                  <a:cubicBezTo>
                    <a:pt x="107117" y="887987"/>
                    <a:pt x="72621" y="858573"/>
                    <a:pt x="72621" y="858573"/>
                  </a:cubicBezTo>
                  <a:cubicBezTo>
                    <a:pt x="72621" y="858573"/>
                    <a:pt x="99673" y="827711"/>
                    <a:pt x="118554" y="797573"/>
                  </a:cubicBezTo>
                  <a:cubicBezTo>
                    <a:pt x="137436" y="767435"/>
                    <a:pt x="136710" y="744378"/>
                    <a:pt x="136710" y="744378"/>
                  </a:cubicBezTo>
                  <a:close/>
                  <a:moveTo>
                    <a:pt x="16547" y="696"/>
                  </a:moveTo>
                  <a:cubicBezTo>
                    <a:pt x="34684" y="4098"/>
                    <a:pt x="70669" y="19145"/>
                    <a:pt x="85517" y="27462"/>
                  </a:cubicBezTo>
                  <a:cubicBezTo>
                    <a:pt x="105301" y="38517"/>
                    <a:pt x="157774" y="83015"/>
                    <a:pt x="157774" y="83015"/>
                  </a:cubicBezTo>
                  <a:cubicBezTo>
                    <a:pt x="157774" y="83015"/>
                    <a:pt x="163945" y="71926"/>
                    <a:pt x="164129" y="58492"/>
                  </a:cubicBezTo>
                  <a:cubicBezTo>
                    <a:pt x="164313" y="45059"/>
                    <a:pt x="172474" y="75214"/>
                    <a:pt x="178292" y="83015"/>
                  </a:cubicBezTo>
                  <a:cubicBezTo>
                    <a:pt x="184096" y="90992"/>
                    <a:pt x="192992" y="102081"/>
                    <a:pt x="198076" y="117858"/>
                  </a:cubicBezTo>
                  <a:cubicBezTo>
                    <a:pt x="202976" y="133671"/>
                    <a:pt x="205518" y="148713"/>
                    <a:pt x="214598" y="166345"/>
                  </a:cubicBezTo>
                  <a:cubicBezTo>
                    <a:pt x="223677" y="183766"/>
                    <a:pt x="251637" y="236975"/>
                    <a:pt x="264713" y="304317"/>
                  </a:cubicBezTo>
                  <a:cubicBezTo>
                    <a:pt x="277775" y="371695"/>
                    <a:pt x="293393" y="500222"/>
                    <a:pt x="299211" y="533631"/>
                  </a:cubicBezTo>
                  <a:cubicBezTo>
                    <a:pt x="305015" y="567039"/>
                    <a:pt x="295031" y="720824"/>
                    <a:pt x="289397" y="729535"/>
                  </a:cubicBezTo>
                  <a:cubicBezTo>
                    <a:pt x="283593" y="738246"/>
                    <a:pt x="265617" y="740590"/>
                    <a:pt x="250733" y="739855"/>
                  </a:cubicBezTo>
                  <a:cubicBezTo>
                    <a:pt x="236019" y="739155"/>
                    <a:pt x="227674" y="740065"/>
                    <a:pt x="227674" y="740065"/>
                  </a:cubicBezTo>
                  <a:lnTo>
                    <a:pt x="226036" y="748601"/>
                  </a:lnTo>
                  <a:cubicBezTo>
                    <a:pt x="225852" y="748951"/>
                    <a:pt x="211872" y="737861"/>
                    <a:pt x="193910" y="729885"/>
                  </a:cubicBezTo>
                  <a:cubicBezTo>
                    <a:pt x="193910" y="729885"/>
                    <a:pt x="202072" y="684687"/>
                    <a:pt x="211152" y="636201"/>
                  </a:cubicBezTo>
                  <a:cubicBezTo>
                    <a:pt x="220232" y="587714"/>
                    <a:pt x="224228" y="488608"/>
                    <a:pt x="211152" y="417977"/>
                  </a:cubicBezTo>
                  <a:cubicBezTo>
                    <a:pt x="198076" y="347346"/>
                    <a:pt x="187372" y="264017"/>
                    <a:pt x="151236" y="197375"/>
                  </a:cubicBezTo>
                  <a:cubicBezTo>
                    <a:pt x="115101" y="130767"/>
                    <a:pt x="95317" y="93545"/>
                    <a:pt x="68261" y="67203"/>
                  </a:cubicBezTo>
                  <a:cubicBezTo>
                    <a:pt x="41219" y="41071"/>
                    <a:pt x="24698" y="25993"/>
                    <a:pt x="0" y="20361"/>
                  </a:cubicBezTo>
                  <a:cubicBezTo>
                    <a:pt x="0" y="20361"/>
                    <a:pt x="3262" y="10391"/>
                    <a:pt x="5804" y="1855"/>
                  </a:cubicBezTo>
                  <a:cubicBezTo>
                    <a:pt x="6439" y="-279"/>
                    <a:pt x="10502" y="-439"/>
                    <a:pt x="16547" y="696"/>
                  </a:cubicBezTo>
                  <a:close/>
                </a:path>
              </a:pathLst>
            </a:custGeom>
            <a:solidFill>
              <a:srgbClr val="EBEBEB"/>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21" name="Group 20">
            <a:extLst>
              <a:ext uri="{FF2B5EF4-FFF2-40B4-BE49-F238E27FC236}">
                <a16:creationId xmlns:a16="http://schemas.microsoft.com/office/drawing/2014/main" id="{E10B8E4C-8586-4A1C-8D93-6F3C153B63F3}"/>
              </a:ext>
            </a:extLst>
          </p:cNvPr>
          <p:cNvGrpSpPr/>
          <p:nvPr/>
        </p:nvGrpSpPr>
        <p:grpSpPr>
          <a:xfrm>
            <a:off x="7698621" y="3581592"/>
            <a:ext cx="812755" cy="1900046"/>
            <a:chOff x="10264827" y="3632456"/>
            <a:chExt cx="1083673" cy="2533394"/>
          </a:xfrm>
        </p:grpSpPr>
        <p:sp>
          <p:nvSpPr>
            <p:cNvPr id="22" name="Shape">
              <a:extLst>
                <a:ext uri="{FF2B5EF4-FFF2-40B4-BE49-F238E27FC236}">
                  <a16:creationId xmlns:a16="http://schemas.microsoft.com/office/drawing/2014/main" id="{5E57D5D9-2D4E-4B84-A6E6-B16FE4C928DF}"/>
                </a:ext>
              </a:extLst>
            </p:cNvPr>
            <p:cNvSpPr/>
            <p:nvPr/>
          </p:nvSpPr>
          <p:spPr>
            <a:xfrm>
              <a:off x="10859845" y="3874184"/>
              <a:ext cx="396061" cy="593345"/>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19DD07CC-C5C3-410F-B1B0-91419EADC365}"/>
                </a:ext>
              </a:extLst>
            </p:cNvPr>
            <p:cNvSpPr/>
            <p:nvPr/>
          </p:nvSpPr>
          <p:spPr>
            <a:xfrm>
              <a:off x="11045604" y="4190287"/>
              <a:ext cx="186" cy="3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6640790F-2924-446D-8FA3-D798BF1540B5}"/>
                </a:ext>
              </a:extLst>
            </p:cNvPr>
            <p:cNvSpPr/>
            <p:nvPr/>
          </p:nvSpPr>
          <p:spPr>
            <a:xfrm>
              <a:off x="10264827" y="3632456"/>
              <a:ext cx="1083673" cy="2533394"/>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sp>
        <p:nvSpPr>
          <p:cNvPr id="26" name="Freeform: Shape 25">
            <a:extLst>
              <a:ext uri="{FF2B5EF4-FFF2-40B4-BE49-F238E27FC236}">
                <a16:creationId xmlns:a16="http://schemas.microsoft.com/office/drawing/2014/main" id="{C2904BCB-58F4-4836-AC00-50A03F3A6AD2}"/>
              </a:ext>
            </a:extLst>
          </p:cNvPr>
          <p:cNvSpPr/>
          <p:nvPr/>
        </p:nvSpPr>
        <p:spPr>
          <a:xfrm>
            <a:off x="4656533" y="2651031"/>
            <a:ext cx="791070" cy="791067"/>
          </a:xfrm>
          <a:custGeom>
            <a:avLst/>
            <a:gdLst>
              <a:gd name="connsiteX0" fmla="*/ 0 w 1054760"/>
              <a:gd name="connsiteY0" fmla="*/ 0 h 1054756"/>
              <a:gd name="connsiteX1" fmla="*/ 7239 w 1054760"/>
              <a:gd name="connsiteY1" fmla="*/ 365 h 1054756"/>
              <a:gd name="connsiteX2" fmla="*/ 1054394 w 1054760"/>
              <a:gd name="connsiteY2" fmla="*/ 1047520 h 1054756"/>
              <a:gd name="connsiteX3" fmla="*/ 1054760 w 1054760"/>
              <a:gd name="connsiteY3" fmla="*/ 1054756 h 1054756"/>
              <a:gd name="connsiteX4" fmla="*/ 372276 w 1054760"/>
              <a:gd name="connsiteY4" fmla="*/ 1054756 h 1054756"/>
              <a:gd name="connsiteX5" fmla="*/ 0 w 1054760"/>
              <a:gd name="connsiteY5" fmla="*/ 682480 h 1054756"/>
              <a:gd name="connsiteX6" fmla="*/ 0 w 1054760"/>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56">
                <a:moveTo>
                  <a:pt x="0" y="0"/>
                </a:moveTo>
                <a:lnTo>
                  <a:pt x="7239" y="365"/>
                </a:lnTo>
                <a:cubicBezTo>
                  <a:pt x="559375" y="56437"/>
                  <a:pt x="998322" y="495385"/>
                  <a:pt x="1054394" y="1047520"/>
                </a:cubicBezTo>
                <a:lnTo>
                  <a:pt x="1054760" y="1054756"/>
                </a:lnTo>
                <a:lnTo>
                  <a:pt x="372276" y="1054756"/>
                </a:lnTo>
                <a:cubicBezTo>
                  <a:pt x="166674" y="1054756"/>
                  <a:pt x="0" y="888082"/>
                  <a:pt x="0" y="682480"/>
                </a:cubicBezTo>
                <a:lnTo>
                  <a:pt x="0" y="0"/>
                </a:lnTo>
                <a:close/>
              </a:path>
            </a:pathLst>
          </a:custGeom>
          <a:solidFill>
            <a:srgbClr val="9872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274320" rtlCol="0" anchor="b">
            <a:noAutofit/>
          </a:bodyPr>
          <a:lstStyle/>
          <a:p>
            <a:pPr algn="ctr"/>
            <a:r>
              <a:rPr lang="en-US" sz="4050" b="1" dirty="0">
                <a:effectLst>
                  <a:outerShdw blurRad="38100" dist="38100" dir="2700000" algn="tl">
                    <a:srgbClr val="000000">
                      <a:alpha val="43137"/>
                    </a:srgbClr>
                  </a:outerShdw>
                </a:effectLst>
              </a:rPr>
              <a:t>W</a:t>
            </a:r>
          </a:p>
        </p:txBody>
      </p:sp>
      <p:sp>
        <p:nvSpPr>
          <p:cNvPr id="27" name="Freeform: Shape 26">
            <a:extLst>
              <a:ext uri="{FF2B5EF4-FFF2-40B4-BE49-F238E27FC236}">
                <a16:creationId xmlns:a16="http://schemas.microsoft.com/office/drawing/2014/main" id="{65BB1B59-4D8F-422C-9689-946C55729CE3}"/>
              </a:ext>
            </a:extLst>
          </p:cNvPr>
          <p:cNvSpPr/>
          <p:nvPr/>
        </p:nvSpPr>
        <p:spPr>
          <a:xfrm>
            <a:off x="3696399" y="2651031"/>
            <a:ext cx="791068" cy="791067"/>
          </a:xfrm>
          <a:custGeom>
            <a:avLst/>
            <a:gdLst>
              <a:gd name="connsiteX0" fmla="*/ 1054757 w 1054757"/>
              <a:gd name="connsiteY0" fmla="*/ 0 h 1054756"/>
              <a:gd name="connsiteX1" fmla="*/ 1054757 w 1054757"/>
              <a:gd name="connsiteY1" fmla="*/ 682480 h 1054756"/>
              <a:gd name="connsiteX2" fmla="*/ 682481 w 1054757"/>
              <a:gd name="connsiteY2" fmla="*/ 1054756 h 1054756"/>
              <a:gd name="connsiteX3" fmla="*/ 0 w 1054757"/>
              <a:gd name="connsiteY3" fmla="*/ 1054756 h 1054756"/>
              <a:gd name="connsiteX4" fmla="*/ 365 w 1054757"/>
              <a:gd name="connsiteY4" fmla="*/ 1047520 h 1054756"/>
              <a:gd name="connsiteX5" fmla="*/ 1047520 w 1054757"/>
              <a:gd name="connsiteY5" fmla="*/ 365 h 1054756"/>
              <a:gd name="connsiteX6" fmla="*/ 1054757 w 1054757"/>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56">
                <a:moveTo>
                  <a:pt x="1054757" y="0"/>
                </a:moveTo>
                <a:lnTo>
                  <a:pt x="1054757" y="682480"/>
                </a:lnTo>
                <a:cubicBezTo>
                  <a:pt x="1054757" y="888082"/>
                  <a:pt x="888083" y="1054756"/>
                  <a:pt x="682481" y="1054756"/>
                </a:cubicBezTo>
                <a:lnTo>
                  <a:pt x="0" y="1054756"/>
                </a:lnTo>
                <a:lnTo>
                  <a:pt x="365" y="1047520"/>
                </a:lnTo>
                <a:cubicBezTo>
                  <a:pt x="56438" y="495385"/>
                  <a:pt x="495385" y="56437"/>
                  <a:pt x="1047520" y="365"/>
                </a:cubicBezTo>
                <a:lnTo>
                  <a:pt x="1054757" y="0"/>
                </a:lnTo>
                <a:close/>
              </a:path>
            </a:pathLst>
          </a:custGeom>
          <a:solidFill>
            <a:srgbClr val="5E7B2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b">
            <a:noAutofit/>
          </a:bodyPr>
          <a:lstStyle/>
          <a:p>
            <a:pPr algn="ctr"/>
            <a:r>
              <a:rPr lang="en-US" sz="4050" b="1" dirty="0">
                <a:effectLst>
                  <a:outerShdw blurRad="38100" dist="38100" dir="2700000" algn="tl">
                    <a:srgbClr val="000000">
                      <a:alpha val="43137"/>
                    </a:srgbClr>
                  </a:outerShdw>
                </a:effectLst>
              </a:rPr>
              <a:t>S</a:t>
            </a:r>
          </a:p>
        </p:txBody>
      </p:sp>
      <p:sp>
        <p:nvSpPr>
          <p:cNvPr id="28" name="Freeform: Shape 27">
            <a:extLst>
              <a:ext uri="{FF2B5EF4-FFF2-40B4-BE49-F238E27FC236}">
                <a16:creationId xmlns:a16="http://schemas.microsoft.com/office/drawing/2014/main" id="{35C5E8D7-F1DA-4F3C-9AF4-1F1D550E31B9}"/>
              </a:ext>
            </a:extLst>
          </p:cNvPr>
          <p:cNvSpPr/>
          <p:nvPr/>
        </p:nvSpPr>
        <p:spPr>
          <a:xfrm>
            <a:off x="3696399" y="3611165"/>
            <a:ext cx="791068" cy="791070"/>
          </a:xfrm>
          <a:custGeom>
            <a:avLst/>
            <a:gdLst>
              <a:gd name="connsiteX0" fmla="*/ 0 w 1054757"/>
              <a:gd name="connsiteY0" fmla="*/ 0 h 1054760"/>
              <a:gd name="connsiteX1" fmla="*/ 682481 w 1054757"/>
              <a:gd name="connsiteY1" fmla="*/ 0 h 1054760"/>
              <a:gd name="connsiteX2" fmla="*/ 1054757 w 1054757"/>
              <a:gd name="connsiteY2" fmla="*/ 372276 h 1054760"/>
              <a:gd name="connsiteX3" fmla="*/ 1054757 w 1054757"/>
              <a:gd name="connsiteY3" fmla="*/ 1054760 h 1054760"/>
              <a:gd name="connsiteX4" fmla="*/ 1047520 w 1054757"/>
              <a:gd name="connsiteY4" fmla="*/ 1054394 h 1054760"/>
              <a:gd name="connsiteX5" fmla="*/ 365 w 1054757"/>
              <a:gd name="connsiteY5" fmla="*/ 7239 h 1054760"/>
              <a:gd name="connsiteX6" fmla="*/ 0 w 1054757"/>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60">
                <a:moveTo>
                  <a:pt x="0" y="0"/>
                </a:moveTo>
                <a:lnTo>
                  <a:pt x="682481" y="0"/>
                </a:lnTo>
                <a:cubicBezTo>
                  <a:pt x="888083" y="0"/>
                  <a:pt x="1054757" y="166674"/>
                  <a:pt x="1054757" y="372276"/>
                </a:cubicBezTo>
                <a:lnTo>
                  <a:pt x="1054757" y="1054760"/>
                </a:lnTo>
                <a:lnTo>
                  <a:pt x="1047520" y="1054394"/>
                </a:lnTo>
                <a:cubicBezTo>
                  <a:pt x="495385" y="998322"/>
                  <a:pt x="56438" y="559375"/>
                  <a:pt x="365" y="7239"/>
                </a:cubicBezTo>
                <a:lnTo>
                  <a:pt x="0" y="0"/>
                </a:lnTo>
                <a:close/>
              </a:path>
            </a:pathLst>
          </a:custGeom>
          <a:solidFill>
            <a:srgbClr val="7868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t">
            <a:noAutofit/>
          </a:bodyPr>
          <a:lstStyle/>
          <a:p>
            <a:pPr algn="ctr"/>
            <a:r>
              <a:rPr lang="en-US" sz="4050" b="1" dirty="0">
                <a:effectLst>
                  <a:outerShdw blurRad="38100" dist="38100" dir="2700000" algn="tl">
                    <a:srgbClr val="000000">
                      <a:alpha val="43137"/>
                    </a:srgbClr>
                  </a:outerShdw>
                </a:effectLst>
              </a:rPr>
              <a:t>O</a:t>
            </a:r>
          </a:p>
        </p:txBody>
      </p:sp>
      <p:sp>
        <p:nvSpPr>
          <p:cNvPr id="29" name="Freeform: Shape 28">
            <a:extLst>
              <a:ext uri="{FF2B5EF4-FFF2-40B4-BE49-F238E27FC236}">
                <a16:creationId xmlns:a16="http://schemas.microsoft.com/office/drawing/2014/main" id="{D2369C59-6240-430D-84D2-D6B77AD176F6}"/>
              </a:ext>
            </a:extLst>
          </p:cNvPr>
          <p:cNvSpPr/>
          <p:nvPr/>
        </p:nvSpPr>
        <p:spPr>
          <a:xfrm>
            <a:off x="4656533" y="3611165"/>
            <a:ext cx="791070" cy="791070"/>
          </a:xfrm>
          <a:custGeom>
            <a:avLst/>
            <a:gdLst>
              <a:gd name="connsiteX0" fmla="*/ 372276 w 1054760"/>
              <a:gd name="connsiteY0" fmla="*/ 0 h 1054760"/>
              <a:gd name="connsiteX1" fmla="*/ 1054760 w 1054760"/>
              <a:gd name="connsiteY1" fmla="*/ 0 h 1054760"/>
              <a:gd name="connsiteX2" fmla="*/ 1054394 w 1054760"/>
              <a:gd name="connsiteY2" fmla="*/ 7239 h 1054760"/>
              <a:gd name="connsiteX3" fmla="*/ 7239 w 1054760"/>
              <a:gd name="connsiteY3" fmla="*/ 1054394 h 1054760"/>
              <a:gd name="connsiteX4" fmla="*/ 0 w 1054760"/>
              <a:gd name="connsiteY4" fmla="*/ 1054760 h 1054760"/>
              <a:gd name="connsiteX5" fmla="*/ 0 w 1054760"/>
              <a:gd name="connsiteY5" fmla="*/ 372276 h 1054760"/>
              <a:gd name="connsiteX6" fmla="*/ 372276 w 1054760"/>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60">
                <a:moveTo>
                  <a:pt x="372276" y="0"/>
                </a:moveTo>
                <a:lnTo>
                  <a:pt x="1054760" y="0"/>
                </a:lnTo>
                <a:lnTo>
                  <a:pt x="1054394" y="7239"/>
                </a:lnTo>
                <a:cubicBezTo>
                  <a:pt x="998322" y="559375"/>
                  <a:pt x="559375" y="998322"/>
                  <a:pt x="7239" y="1054394"/>
                </a:cubicBezTo>
                <a:lnTo>
                  <a:pt x="0" y="1054760"/>
                </a:lnTo>
                <a:lnTo>
                  <a:pt x="0" y="372276"/>
                </a:lnTo>
                <a:cubicBezTo>
                  <a:pt x="0" y="166674"/>
                  <a:pt x="166674" y="0"/>
                  <a:pt x="372276" y="0"/>
                </a:cubicBezTo>
                <a:close/>
              </a:path>
            </a:pathLst>
          </a:custGeom>
          <a:solidFill>
            <a:srgbClr val="477D8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274320" rtlCol="0" anchor="t">
            <a:noAutofit/>
          </a:bodyPr>
          <a:lstStyle/>
          <a:p>
            <a:pPr algn="ctr"/>
            <a:r>
              <a:rPr lang="en-US" sz="4050" b="1" dirty="0">
                <a:effectLst>
                  <a:outerShdw blurRad="38100" dist="38100" dir="2700000" algn="tl">
                    <a:srgbClr val="000000">
                      <a:alpha val="43137"/>
                    </a:srgbClr>
                  </a:outerShdw>
                </a:effectLst>
              </a:rPr>
              <a:t>T</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CCD4F"/>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81BD002-A5EC-4467-8C9F-A28B93AE62EF}"/>
              </a:ext>
            </a:extLst>
          </p:cNvPr>
          <p:cNvGrpSpPr/>
          <p:nvPr/>
        </p:nvGrpSpPr>
        <p:grpSpPr>
          <a:xfrm>
            <a:off x="1344523" y="1856763"/>
            <a:ext cx="7365265" cy="3506911"/>
            <a:chOff x="2677807" y="2813052"/>
            <a:chExt cx="4691064" cy="2233612"/>
          </a:xfrm>
        </p:grpSpPr>
        <p:sp>
          <p:nvSpPr>
            <p:cNvPr id="16" name="Rectangle: Rounded Corners 15">
              <a:extLst>
                <a:ext uri="{FF2B5EF4-FFF2-40B4-BE49-F238E27FC236}">
                  <a16:creationId xmlns:a16="http://schemas.microsoft.com/office/drawing/2014/main" id="{F8CB104A-AAF8-4842-B0AE-20973BB17297}"/>
                </a:ext>
              </a:extLst>
            </p:cNvPr>
            <p:cNvSpPr/>
            <p:nvPr/>
          </p:nvSpPr>
          <p:spPr>
            <a:xfrm>
              <a:off x="2677807" y="2813052"/>
              <a:ext cx="4691064" cy="2233612"/>
            </a:xfrm>
            <a:prstGeom prst="roundRect">
              <a:avLst/>
            </a:prstGeom>
            <a:solidFill>
              <a:srgbClr val="9CCD4F">
                <a:alpha val="70000"/>
              </a:srgbClr>
            </a:solidFill>
            <a:ln>
              <a:noFill/>
            </a:ln>
            <a:effectLst>
              <a:innerShdw dist="88900" dir="27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3000" b="1" cap="all" dirty="0">
                <a:solidFill>
                  <a:schemeClr val="tx1">
                    <a:lumMod val="85000"/>
                    <a:lumOff val="15000"/>
                  </a:schemeClr>
                </a:solidFill>
              </a:endParaRPr>
            </a:p>
          </p:txBody>
        </p:sp>
        <p:sp>
          <p:nvSpPr>
            <p:cNvPr id="17" name="Freeform: Shape 16">
              <a:extLst>
                <a:ext uri="{FF2B5EF4-FFF2-40B4-BE49-F238E27FC236}">
                  <a16:creationId xmlns:a16="http://schemas.microsoft.com/office/drawing/2014/main" id="{529BF1F8-6661-4D89-95ED-5E43E73C443B}"/>
                </a:ext>
              </a:extLst>
            </p:cNvPr>
            <p:cNvSpPr/>
            <p:nvPr/>
          </p:nvSpPr>
          <p:spPr>
            <a:xfrm>
              <a:off x="6314114" y="3991908"/>
              <a:ext cx="1054757" cy="1054756"/>
            </a:xfrm>
            <a:custGeom>
              <a:avLst/>
              <a:gdLst>
                <a:gd name="connsiteX0" fmla="*/ 1054757 w 1054757"/>
                <a:gd name="connsiteY0" fmla="*/ 0 h 1054756"/>
                <a:gd name="connsiteX1" fmla="*/ 1054757 w 1054757"/>
                <a:gd name="connsiteY1" fmla="*/ 682480 h 1054756"/>
                <a:gd name="connsiteX2" fmla="*/ 682481 w 1054757"/>
                <a:gd name="connsiteY2" fmla="*/ 1054756 h 1054756"/>
                <a:gd name="connsiteX3" fmla="*/ 0 w 1054757"/>
                <a:gd name="connsiteY3" fmla="*/ 1054756 h 1054756"/>
                <a:gd name="connsiteX4" fmla="*/ 365 w 1054757"/>
                <a:gd name="connsiteY4" fmla="*/ 1047520 h 1054756"/>
                <a:gd name="connsiteX5" fmla="*/ 1047520 w 1054757"/>
                <a:gd name="connsiteY5" fmla="*/ 365 h 1054756"/>
                <a:gd name="connsiteX6" fmla="*/ 1054757 w 1054757"/>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56">
                  <a:moveTo>
                    <a:pt x="1054757" y="0"/>
                  </a:moveTo>
                  <a:lnTo>
                    <a:pt x="1054757" y="682480"/>
                  </a:lnTo>
                  <a:cubicBezTo>
                    <a:pt x="1054757" y="888082"/>
                    <a:pt x="888083" y="1054756"/>
                    <a:pt x="682481" y="1054756"/>
                  </a:cubicBezTo>
                  <a:lnTo>
                    <a:pt x="0" y="1054756"/>
                  </a:lnTo>
                  <a:lnTo>
                    <a:pt x="365" y="1047520"/>
                  </a:lnTo>
                  <a:cubicBezTo>
                    <a:pt x="56438" y="495385"/>
                    <a:pt x="495385" y="56437"/>
                    <a:pt x="1047520" y="365"/>
                  </a:cubicBezTo>
                  <a:lnTo>
                    <a:pt x="1054757" y="0"/>
                  </a:lnTo>
                  <a:close/>
                </a:path>
              </a:pathLst>
            </a:custGeom>
            <a:solidFill>
              <a:srgbClr val="5E7B2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b">
              <a:noAutofit/>
            </a:bodyPr>
            <a:lstStyle/>
            <a:p>
              <a:pPr algn="ctr"/>
              <a:r>
                <a:rPr lang="en-US" sz="8625" b="1" dirty="0">
                  <a:effectLst>
                    <a:outerShdw blurRad="38100" dist="38100" dir="2700000" algn="tl">
                      <a:srgbClr val="000000">
                        <a:alpha val="43137"/>
                      </a:srgbClr>
                    </a:outerShdw>
                  </a:effectLst>
                </a:rPr>
                <a:t>S</a:t>
              </a:r>
            </a:p>
          </p:txBody>
        </p:sp>
      </p:grpSp>
      <p:sp>
        <p:nvSpPr>
          <p:cNvPr id="2" name="Title 1">
            <a:extLst>
              <a:ext uri="{FF2B5EF4-FFF2-40B4-BE49-F238E27FC236}">
                <a16:creationId xmlns:a16="http://schemas.microsoft.com/office/drawing/2014/main" id="{A2186024-29EA-47AB-962E-C32E03AB61F5}"/>
              </a:ext>
            </a:extLst>
          </p:cNvPr>
          <p:cNvSpPr>
            <a:spLocks noGrp="1"/>
          </p:cNvSpPr>
          <p:nvPr>
            <p:ph type="title"/>
          </p:nvPr>
        </p:nvSpPr>
        <p:spPr/>
        <p:txBody>
          <a:bodyPr/>
          <a:lstStyle/>
          <a:p>
            <a:r>
              <a:rPr lang="en-US" dirty="0"/>
              <a:t>SWOT / </a:t>
            </a:r>
            <a:r>
              <a:rPr lang="en-US" cap="all" dirty="0"/>
              <a:t>Strengths</a:t>
            </a:r>
            <a:endParaRPr lang="en-US" dirty="0"/>
          </a:p>
        </p:txBody>
      </p:sp>
      <p:grpSp>
        <p:nvGrpSpPr>
          <p:cNvPr id="3" name="Group 2">
            <a:extLst>
              <a:ext uri="{FF2B5EF4-FFF2-40B4-BE49-F238E27FC236}">
                <a16:creationId xmlns:a16="http://schemas.microsoft.com/office/drawing/2014/main" id="{397C2FE6-1439-4A44-A87E-AF898E87031C}"/>
              </a:ext>
            </a:extLst>
          </p:cNvPr>
          <p:cNvGrpSpPr/>
          <p:nvPr/>
        </p:nvGrpSpPr>
        <p:grpSpPr>
          <a:xfrm>
            <a:off x="471488" y="1785938"/>
            <a:ext cx="1487082" cy="3732338"/>
            <a:chOff x="934124" y="952649"/>
            <a:chExt cx="1029095" cy="2582864"/>
          </a:xfrm>
        </p:grpSpPr>
        <p:sp>
          <p:nvSpPr>
            <p:cNvPr id="4" name="Shape">
              <a:extLst>
                <a:ext uri="{FF2B5EF4-FFF2-40B4-BE49-F238E27FC236}">
                  <a16:creationId xmlns:a16="http://schemas.microsoft.com/office/drawing/2014/main" id="{92995074-C30B-4EC0-9C10-2C4F194921CC}"/>
                </a:ext>
              </a:extLst>
            </p:cNvPr>
            <p:cNvSpPr/>
            <p:nvPr/>
          </p:nvSpPr>
          <p:spPr>
            <a:xfrm>
              <a:off x="934124" y="952649"/>
              <a:ext cx="1029095" cy="2581243"/>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dirty="0"/>
            </a:p>
          </p:txBody>
        </p:sp>
        <p:sp>
          <p:nvSpPr>
            <p:cNvPr id="5" name="Shape">
              <a:extLst>
                <a:ext uri="{FF2B5EF4-FFF2-40B4-BE49-F238E27FC236}">
                  <a16:creationId xmlns:a16="http://schemas.microsoft.com/office/drawing/2014/main" id="{BD184672-5EB3-495F-9361-BCBACC5E62DD}"/>
                </a:ext>
              </a:extLst>
            </p:cNvPr>
            <p:cNvSpPr/>
            <p:nvPr/>
          </p:nvSpPr>
          <p:spPr>
            <a:xfrm>
              <a:off x="1329441" y="3151969"/>
              <a:ext cx="8712" cy="8712"/>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6" name="Freeform: Shape 5">
              <a:extLst>
                <a:ext uri="{FF2B5EF4-FFF2-40B4-BE49-F238E27FC236}">
                  <a16:creationId xmlns:a16="http://schemas.microsoft.com/office/drawing/2014/main" id="{D0DBACDE-17B9-455C-A499-764849ABD7B1}"/>
                </a:ext>
              </a:extLst>
            </p:cNvPr>
            <p:cNvSpPr/>
            <p:nvPr/>
          </p:nvSpPr>
          <p:spPr>
            <a:xfrm>
              <a:off x="948416" y="1083515"/>
              <a:ext cx="968021" cy="1122410"/>
            </a:xfrm>
            <a:custGeom>
              <a:avLst/>
              <a:gdLst>
                <a:gd name="connsiteX0" fmla="*/ 197225 w 968021"/>
                <a:gd name="connsiteY0" fmla="*/ 1034226 h 1122410"/>
                <a:gd name="connsiteX1" fmla="*/ 199041 w 968021"/>
                <a:gd name="connsiteY1" fmla="*/ 1036039 h 1122410"/>
                <a:gd name="connsiteX2" fmla="*/ 244582 w 968021"/>
                <a:gd name="connsiteY2" fmla="*/ 1122410 h 1122410"/>
                <a:gd name="connsiteX3" fmla="*/ 163293 w 968021"/>
                <a:gd name="connsiteY3" fmla="*/ 1052369 h 1122410"/>
                <a:gd name="connsiteX4" fmla="*/ 179989 w 968021"/>
                <a:gd name="connsiteY4" fmla="*/ 1040758 h 1122410"/>
                <a:gd name="connsiteX5" fmla="*/ 197225 w 968021"/>
                <a:gd name="connsiteY5" fmla="*/ 1034226 h 1122410"/>
                <a:gd name="connsiteX6" fmla="*/ 131905 w 968021"/>
                <a:gd name="connsiteY6" fmla="*/ 943504 h 1122410"/>
                <a:gd name="connsiteX7" fmla="*/ 115575 w 968021"/>
                <a:gd name="connsiteY7" fmla="*/ 1002292 h 1122410"/>
                <a:gd name="connsiteX8" fmla="*/ 97429 w 968021"/>
                <a:gd name="connsiteY8" fmla="*/ 1040215 h 1122410"/>
                <a:gd name="connsiteX9" fmla="*/ 37733 w 968021"/>
                <a:gd name="connsiteY9" fmla="*/ 964552 h 1122410"/>
                <a:gd name="connsiteX10" fmla="*/ 60235 w 968021"/>
                <a:gd name="connsiteY10" fmla="*/ 949490 h 1122410"/>
                <a:gd name="connsiteX11" fmla="*/ 131905 w 968021"/>
                <a:gd name="connsiteY11" fmla="*/ 943504 h 1122410"/>
                <a:gd name="connsiteX12" fmla="*/ 274341 w 968021"/>
                <a:gd name="connsiteY12" fmla="*/ 894503 h 1122410"/>
                <a:gd name="connsiteX13" fmla="*/ 324414 w 968021"/>
                <a:gd name="connsiteY13" fmla="*/ 905214 h 1122410"/>
                <a:gd name="connsiteX14" fmla="*/ 274341 w 968021"/>
                <a:gd name="connsiteY14" fmla="*/ 894503 h 1122410"/>
                <a:gd name="connsiteX15" fmla="*/ 219354 w 968021"/>
                <a:gd name="connsiteY15" fmla="*/ 453609 h 1122410"/>
                <a:gd name="connsiteX16" fmla="*/ 235146 w 968021"/>
                <a:gd name="connsiteY16" fmla="*/ 516012 h 1122410"/>
                <a:gd name="connsiteX17" fmla="*/ 302639 w 968021"/>
                <a:gd name="connsiteY17" fmla="*/ 557041 h 1122410"/>
                <a:gd name="connsiteX18" fmla="*/ 338564 w 968021"/>
                <a:gd name="connsiteY18" fmla="*/ 592956 h 1122410"/>
                <a:gd name="connsiteX19" fmla="*/ 334751 w 968021"/>
                <a:gd name="connsiteY19" fmla="*/ 627611 h 1122410"/>
                <a:gd name="connsiteX20" fmla="*/ 290659 w 968021"/>
                <a:gd name="connsiteY20" fmla="*/ 688584 h 1122410"/>
                <a:gd name="connsiteX21" fmla="*/ 412773 w 968021"/>
                <a:gd name="connsiteY21" fmla="*/ 747546 h 1122410"/>
                <a:gd name="connsiteX22" fmla="*/ 378667 w 968021"/>
                <a:gd name="connsiteY22" fmla="*/ 745923 h 1122410"/>
                <a:gd name="connsiteX23" fmla="*/ 360338 w 968021"/>
                <a:gd name="connsiteY23" fmla="*/ 741197 h 1122410"/>
                <a:gd name="connsiteX24" fmla="*/ 308079 w 968021"/>
                <a:gd name="connsiteY24" fmla="*/ 773307 h 1122410"/>
                <a:gd name="connsiteX25" fmla="*/ 279046 w 968021"/>
                <a:gd name="connsiteY25" fmla="*/ 793640 h 1122410"/>
                <a:gd name="connsiteX26" fmla="*/ 344370 w 968021"/>
                <a:gd name="connsiteY26" fmla="*/ 815596 h 1122410"/>
                <a:gd name="connsiteX27" fmla="*/ 342919 w 968021"/>
                <a:gd name="connsiteY27" fmla="*/ 817220 h 1122410"/>
                <a:gd name="connsiteX28" fmla="*/ 344003 w 968021"/>
                <a:gd name="connsiteY28" fmla="*/ 827568 h 1122410"/>
                <a:gd name="connsiteX29" fmla="*/ 358887 w 968021"/>
                <a:gd name="connsiteY29" fmla="*/ 818310 h 1122410"/>
                <a:gd name="connsiteX30" fmla="*/ 412964 w 968021"/>
                <a:gd name="connsiteY30" fmla="*/ 863483 h 1122410"/>
                <a:gd name="connsiteX31" fmla="*/ 412773 w 968021"/>
                <a:gd name="connsiteY31" fmla="*/ 863677 h 1122410"/>
                <a:gd name="connsiteX32" fmla="*/ 375764 w 968021"/>
                <a:gd name="connsiteY32" fmla="*/ 856406 h 1122410"/>
                <a:gd name="connsiteX33" fmla="*/ 394268 w 968021"/>
                <a:gd name="connsiteY33" fmla="*/ 895957 h 1122410"/>
                <a:gd name="connsiteX34" fmla="*/ 397172 w 968021"/>
                <a:gd name="connsiteY34" fmla="*/ 914302 h 1122410"/>
                <a:gd name="connsiteX35" fmla="*/ 375764 w 968021"/>
                <a:gd name="connsiteY35" fmla="*/ 916459 h 1122410"/>
                <a:gd name="connsiteX36" fmla="*/ 331130 w 968021"/>
                <a:gd name="connsiteY36" fmla="*/ 904681 h 1122410"/>
                <a:gd name="connsiteX37" fmla="*/ 405339 w 968021"/>
                <a:gd name="connsiteY37" fmla="*/ 942583 h 1122410"/>
                <a:gd name="connsiteX38" fmla="*/ 435281 w 968021"/>
                <a:gd name="connsiteY38" fmla="*/ 969823 h 1122410"/>
                <a:gd name="connsiteX39" fmla="*/ 237874 w 968021"/>
                <a:gd name="connsiteY39" fmla="*/ 940063 h 1122410"/>
                <a:gd name="connsiteX40" fmla="*/ 224442 w 968021"/>
                <a:gd name="connsiteY40" fmla="*/ 975251 h 1122410"/>
                <a:gd name="connsiteX41" fmla="*/ 192506 w 968021"/>
                <a:gd name="connsiteY41" fmla="*/ 943504 h 1122410"/>
                <a:gd name="connsiteX42" fmla="*/ 132447 w 968021"/>
                <a:gd name="connsiteY42" fmla="*/ 944595 h 1122410"/>
                <a:gd name="connsiteX43" fmla="*/ 90716 w 968021"/>
                <a:gd name="connsiteY43" fmla="*/ 900852 h 1122410"/>
                <a:gd name="connsiteX44" fmla="*/ 153488 w 968021"/>
                <a:gd name="connsiteY44" fmla="*/ 861132 h 1122410"/>
                <a:gd name="connsiteX45" fmla="*/ 193224 w 968021"/>
                <a:gd name="connsiteY45" fmla="*/ 938052 h 1122410"/>
                <a:gd name="connsiteX46" fmla="*/ 187784 w 968021"/>
                <a:gd name="connsiteY46" fmla="*/ 779487 h 1122410"/>
                <a:gd name="connsiteX47" fmla="*/ 166919 w 968021"/>
                <a:gd name="connsiteY47" fmla="*/ 705645 h 1122410"/>
                <a:gd name="connsiteX48" fmla="*/ 186333 w 968021"/>
                <a:gd name="connsiteY48" fmla="*/ 655553 h 1122410"/>
                <a:gd name="connsiteX49" fmla="*/ 202668 w 968021"/>
                <a:gd name="connsiteY49" fmla="*/ 625430 h 1122410"/>
                <a:gd name="connsiteX50" fmla="*/ 219354 w 968021"/>
                <a:gd name="connsiteY50" fmla="*/ 453609 h 1122410"/>
                <a:gd name="connsiteX51" fmla="*/ 175871 w 968021"/>
                <a:gd name="connsiteY51" fmla="*/ 308454 h 1122410"/>
                <a:gd name="connsiteX52" fmla="*/ 101841 w 968021"/>
                <a:gd name="connsiteY52" fmla="*/ 467775 h 1122410"/>
                <a:gd name="connsiteX53" fmla="*/ 93499 w 968021"/>
                <a:gd name="connsiteY53" fmla="*/ 604393 h 1122410"/>
                <a:gd name="connsiteX54" fmla="*/ 31623 w 968021"/>
                <a:gd name="connsiteY54" fmla="*/ 651385 h 1122410"/>
                <a:gd name="connsiteX55" fmla="*/ 74445 w 968021"/>
                <a:gd name="connsiteY55" fmla="*/ 716155 h 1122410"/>
                <a:gd name="connsiteX56" fmla="*/ 116908 w 968021"/>
                <a:gd name="connsiteY56" fmla="*/ 792900 h 1122410"/>
                <a:gd name="connsiteX57" fmla="*/ 113095 w 968021"/>
                <a:gd name="connsiteY57" fmla="*/ 819765 h 1122410"/>
                <a:gd name="connsiteX58" fmla="*/ 87509 w 968021"/>
                <a:gd name="connsiteY58" fmla="*/ 872022 h 1122410"/>
                <a:gd name="connsiteX59" fmla="*/ 58119 w 968021"/>
                <a:gd name="connsiteY59" fmla="*/ 836806 h 1122410"/>
                <a:gd name="connsiteX60" fmla="*/ 64651 w 968021"/>
                <a:gd name="connsiteY60" fmla="*/ 793268 h 1122410"/>
                <a:gd name="connsiteX61" fmla="*/ 84606 w 968021"/>
                <a:gd name="connsiteY61" fmla="*/ 770423 h 1122410"/>
                <a:gd name="connsiteX62" fmla="*/ 48133 w 968021"/>
                <a:gd name="connsiteY62" fmla="*/ 765327 h 1122410"/>
                <a:gd name="connsiteX63" fmla="*/ 24366 w 968021"/>
                <a:gd name="connsiteY63" fmla="*/ 791456 h 1122410"/>
                <a:gd name="connsiteX64" fmla="*/ 42510 w 968021"/>
                <a:gd name="connsiteY64" fmla="*/ 838816 h 1122410"/>
                <a:gd name="connsiteX65" fmla="*/ 34168 w 968021"/>
                <a:gd name="connsiteY65" fmla="*/ 897613 h 1122410"/>
                <a:gd name="connsiteX66" fmla="*/ 12937 w 968021"/>
                <a:gd name="connsiteY66" fmla="*/ 918845 h 1122410"/>
                <a:gd name="connsiteX67" fmla="*/ 12027 w 968021"/>
                <a:gd name="connsiteY67" fmla="*/ 913381 h 1122410"/>
                <a:gd name="connsiteX68" fmla="*/ 18559 w 968021"/>
                <a:gd name="connsiteY68" fmla="*/ 764959 h 1122410"/>
                <a:gd name="connsiteX69" fmla="*/ 5137 w 968021"/>
                <a:gd name="connsiteY69" fmla="*/ 631427 h 1122410"/>
                <a:gd name="connsiteX70" fmla="*/ 75171 w 968021"/>
                <a:gd name="connsiteY70" fmla="*/ 402807 h 1122410"/>
                <a:gd name="connsiteX71" fmla="*/ 175871 w 968021"/>
                <a:gd name="connsiteY71" fmla="*/ 308454 h 1122410"/>
                <a:gd name="connsiteX72" fmla="*/ 678153 w 968021"/>
                <a:gd name="connsiteY72" fmla="*/ 235876 h 1122410"/>
                <a:gd name="connsiteX73" fmla="*/ 743475 w 968021"/>
                <a:gd name="connsiteY73" fmla="*/ 248577 h 1122410"/>
                <a:gd name="connsiteX74" fmla="*/ 697751 w 968021"/>
                <a:gd name="connsiteY74" fmla="*/ 279786 h 1122410"/>
                <a:gd name="connsiteX75" fmla="*/ 672712 w 968021"/>
                <a:gd name="connsiteY75" fmla="*/ 299381 h 1122410"/>
                <a:gd name="connsiteX76" fmla="*/ 672528 w 968021"/>
                <a:gd name="connsiteY76" fmla="*/ 299199 h 1122410"/>
                <a:gd name="connsiteX77" fmla="*/ 678153 w 968021"/>
                <a:gd name="connsiteY77" fmla="*/ 235876 h 1122410"/>
                <a:gd name="connsiteX78" fmla="*/ 556303 w 968021"/>
                <a:gd name="connsiteY78" fmla="*/ 217926 h 1122410"/>
                <a:gd name="connsiteX79" fmla="*/ 666982 w 968021"/>
                <a:gd name="connsiteY79" fmla="*/ 234255 h 1122410"/>
                <a:gd name="connsiteX80" fmla="*/ 661722 w 968021"/>
                <a:gd name="connsiteY80" fmla="*/ 240790 h 1122410"/>
                <a:gd name="connsiteX81" fmla="*/ 526181 w 968021"/>
                <a:gd name="connsiteY81" fmla="*/ 343305 h 1122410"/>
                <a:gd name="connsiteX82" fmla="*/ 542693 w 968021"/>
                <a:gd name="connsiteY82" fmla="*/ 251859 h 1122410"/>
                <a:gd name="connsiteX83" fmla="*/ 537973 w 968021"/>
                <a:gd name="connsiteY83" fmla="*/ 226634 h 1122410"/>
                <a:gd name="connsiteX84" fmla="*/ 556303 w 968021"/>
                <a:gd name="connsiteY84" fmla="*/ 217926 h 1122410"/>
                <a:gd name="connsiteX85" fmla="*/ 875281 w 968021"/>
                <a:gd name="connsiteY85" fmla="*/ 0 h 1122410"/>
                <a:gd name="connsiteX86" fmla="*/ 883805 w 968021"/>
                <a:gd name="connsiteY86" fmla="*/ 21775 h 1122410"/>
                <a:gd name="connsiteX87" fmla="*/ 868200 w 968021"/>
                <a:gd name="connsiteY87" fmla="*/ 28852 h 1122410"/>
                <a:gd name="connsiteX88" fmla="*/ 843894 w 968021"/>
                <a:gd name="connsiteY88" fmla="*/ 69668 h 1122410"/>
                <a:gd name="connsiteX89" fmla="*/ 884719 w 968021"/>
                <a:gd name="connsiteY89" fmla="*/ 71664 h 1122410"/>
                <a:gd name="connsiteX90" fmla="*/ 914652 w 968021"/>
                <a:gd name="connsiteY90" fmla="*/ 56253 h 1122410"/>
                <a:gd name="connsiteX91" fmla="*/ 958924 w 968021"/>
                <a:gd name="connsiteY91" fmla="*/ 124651 h 1122410"/>
                <a:gd name="connsiteX92" fmla="*/ 963824 w 968021"/>
                <a:gd name="connsiteY92" fmla="*/ 144068 h 1122410"/>
                <a:gd name="connsiteX93" fmla="*/ 904674 w 968021"/>
                <a:gd name="connsiteY93" fmla="*/ 110679 h 1122410"/>
                <a:gd name="connsiteX94" fmla="*/ 888155 w 968021"/>
                <a:gd name="connsiteY94" fmla="*/ 108320 h 1122410"/>
                <a:gd name="connsiteX95" fmla="*/ 884708 w 968021"/>
                <a:gd name="connsiteY95" fmla="*/ 132817 h 1122410"/>
                <a:gd name="connsiteX96" fmla="*/ 912658 w 968021"/>
                <a:gd name="connsiteY96" fmla="*/ 237145 h 1122410"/>
                <a:gd name="connsiteX97" fmla="*/ 865303 w 968021"/>
                <a:gd name="connsiteY97" fmla="*/ 267267 h 1122410"/>
                <a:gd name="connsiteX98" fmla="*/ 762057 w 968021"/>
                <a:gd name="connsiteY98" fmla="*/ 248758 h 1122410"/>
                <a:gd name="connsiteX99" fmla="*/ 847704 w 968021"/>
                <a:gd name="connsiteY99" fmla="*/ 243133 h 1122410"/>
                <a:gd name="connsiteX100" fmla="*/ 870556 w 968021"/>
                <a:gd name="connsiteY100" fmla="*/ 251299 h 1122410"/>
                <a:gd name="connsiteX101" fmla="*/ 867120 w 968021"/>
                <a:gd name="connsiteY101" fmla="*/ 226801 h 1122410"/>
                <a:gd name="connsiteX102" fmla="*/ 821207 w 968021"/>
                <a:gd name="connsiteY102" fmla="*/ 49720 h 1122410"/>
                <a:gd name="connsiteX103" fmla="*/ 832462 w 968021"/>
                <a:gd name="connsiteY103" fmla="*/ 43914 h 1122410"/>
                <a:gd name="connsiteX104" fmla="*/ 875281 w 968021"/>
                <a:gd name="connsiteY104" fmla="*/ 0 h 1122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968021" h="1122410">
                  <a:moveTo>
                    <a:pt x="197225" y="1034226"/>
                  </a:moveTo>
                  <a:lnTo>
                    <a:pt x="199041" y="1036039"/>
                  </a:lnTo>
                  <a:cubicBezTo>
                    <a:pt x="195952" y="1074509"/>
                    <a:pt x="246580" y="1084671"/>
                    <a:pt x="244582" y="1122410"/>
                  </a:cubicBezTo>
                  <a:cubicBezTo>
                    <a:pt x="210832" y="1106806"/>
                    <a:pt x="190149" y="1076142"/>
                    <a:pt x="163293" y="1052369"/>
                  </a:cubicBezTo>
                  <a:cubicBezTo>
                    <a:pt x="168738" y="1048560"/>
                    <a:pt x="174363" y="1044567"/>
                    <a:pt x="179989" y="1040758"/>
                  </a:cubicBezTo>
                  <a:cubicBezTo>
                    <a:pt x="185792" y="1038582"/>
                    <a:pt x="191418" y="1036402"/>
                    <a:pt x="197225" y="1034226"/>
                  </a:cubicBezTo>
                  <a:close/>
                  <a:moveTo>
                    <a:pt x="131905" y="943504"/>
                  </a:moveTo>
                  <a:cubicBezTo>
                    <a:pt x="126459" y="963101"/>
                    <a:pt x="121017" y="982699"/>
                    <a:pt x="115575" y="1002292"/>
                  </a:cubicBezTo>
                  <a:cubicBezTo>
                    <a:pt x="92165" y="1001383"/>
                    <a:pt x="86181" y="1013543"/>
                    <a:pt x="97429" y="1040215"/>
                  </a:cubicBezTo>
                  <a:cubicBezTo>
                    <a:pt x="62954" y="1019346"/>
                    <a:pt x="48074" y="992674"/>
                    <a:pt x="37733" y="964552"/>
                  </a:cubicBezTo>
                  <a:cubicBezTo>
                    <a:pt x="30837" y="945680"/>
                    <a:pt x="50250" y="950399"/>
                    <a:pt x="60235" y="949490"/>
                  </a:cubicBezTo>
                  <a:cubicBezTo>
                    <a:pt x="84183" y="946952"/>
                    <a:pt x="107953" y="945501"/>
                    <a:pt x="131905" y="943504"/>
                  </a:cubicBezTo>
                  <a:close/>
                  <a:moveTo>
                    <a:pt x="274341" y="894503"/>
                  </a:moveTo>
                  <a:cubicBezTo>
                    <a:pt x="289575" y="899422"/>
                    <a:pt x="310807" y="898332"/>
                    <a:pt x="324414" y="905214"/>
                  </a:cubicBezTo>
                  <a:cubicBezTo>
                    <a:pt x="310807" y="898138"/>
                    <a:pt x="289575" y="899422"/>
                    <a:pt x="274341" y="894503"/>
                  </a:cubicBezTo>
                  <a:close/>
                  <a:moveTo>
                    <a:pt x="219354" y="453609"/>
                  </a:moveTo>
                  <a:cubicBezTo>
                    <a:pt x="234237" y="470840"/>
                    <a:pt x="232052" y="494250"/>
                    <a:pt x="235146" y="516012"/>
                  </a:cubicBezTo>
                  <a:cubicBezTo>
                    <a:pt x="269252" y="509493"/>
                    <a:pt x="285220" y="539423"/>
                    <a:pt x="302639" y="557041"/>
                  </a:cubicBezTo>
                  <a:cubicBezTo>
                    <a:pt x="314253" y="568819"/>
                    <a:pt x="322962" y="583165"/>
                    <a:pt x="338564" y="592956"/>
                  </a:cubicBezTo>
                  <a:cubicBezTo>
                    <a:pt x="355441" y="603667"/>
                    <a:pt x="346731" y="615445"/>
                    <a:pt x="334751" y="627611"/>
                  </a:cubicBezTo>
                  <a:cubicBezTo>
                    <a:pt x="317156" y="645399"/>
                    <a:pt x="284311" y="653202"/>
                    <a:pt x="290659" y="688584"/>
                  </a:cubicBezTo>
                  <a:cubicBezTo>
                    <a:pt x="331305" y="708166"/>
                    <a:pt x="372127" y="727941"/>
                    <a:pt x="412773" y="747546"/>
                  </a:cubicBezTo>
                  <a:cubicBezTo>
                    <a:pt x="401351" y="747013"/>
                    <a:pt x="390089" y="746456"/>
                    <a:pt x="378667" y="745923"/>
                  </a:cubicBezTo>
                  <a:cubicBezTo>
                    <a:pt x="372669" y="744275"/>
                    <a:pt x="366512" y="742821"/>
                    <a:pt x="360338" y="741197"/>
                  </a:cubicBezTo>
                  <a:cubicBezTo>
                    <a:pt x="354356" y="770399"/>
                    <a:pt x="339473" y="787460"/>
                    <a:pt x="308079" y="773307"/>
                  </a:cubicBezTo>
                  <a:cubicBezTo>
                    <a:pt x="284502" y="762596"/>
                    <a:pt x="282859" y="778760"/>
                    <a:pt x="279046" y="793640"/>
                  </a:cubicBezTo>
                  <a:cubicBezTo>
                    <a:pt x="300279" y="802703"/>
                    <a:pt x="326950" y="795263"/>
                    <a:pt x="344370" y="815596"/>
                  </a:cubicBezTo>
                  <a:cubicBezTo>
                    <a:pt x="344370" y="815596"/>
                    <a:pt x="342919" y="817220"/>
                    <a:pt x="342919" y="817220"/>
                  </a:cubicBezTo>
                  <a:cubicBezTo>
                    <a:pt x="343285" y="820661"/>
                    <a:pt x="343652" y="824102"/>
                    <a:pt x="344003" y="827568"/>
                  </a:cubicBezTo>
                  <a:cubicBezTo>
                    <a:pt x="351086" y="827737"/>
                    <a:pt x="358520" y="828828"/>
                    <a:pt x="358887" y="818310"/>
                  </a:cubicBezTo>
                  <a:cubicBezTo>
                    <a:pt x="379210" y="830476"/>
                    <a:pt x="402803" y="838982"/>
                    <a:pt x="412964" y="863483"/>
                  </a:cubicBezTo>
                  <a:lnTo>
                    <a:pt x="412773" y="863677"/>
                  </a:lnTo>
                  <a:cubicBezTo>
                    <a:pt x="398256" y="869105"/>
                    <a:pt x="384825" y="841720"/>
                    <a:pt x="375764" y="856406"/>
                  </a:cubicBezTo>
                  <a:cubicBezTo>
                    <a:pt x="368506" y="868378"/>
                    <a:pt x="384282" y="883815"/>
                    <a:pt x="394268" y="895957"/>
                  </a:cubicBezTo>
                  <a:cubicBezTo>
                    <a:pt x="397714" y="900149"/>
                    <a:pt x="396262" y="908122"/>
                    <a:pt x="397172" y="914302"/>
                  </a:cubicBezTo>
                  <a:cubicBezTo>
                    <a:pt x="390089" y="915199"/>
                    <a:pt x="382480" y="917743"/>
                    <a:pt x="375764" y="916459"/>
                  </a:cubicBezTo>
                  <a:cubicBezTo>
                    <a:pt x="360705" y="913575"/>
                    <a:pt x="345997" y="908655"/>
                    <a:pt x="331130" y="904681"/>
                  </a:cubicBezTo>
                  <a:cubicBezTo>
                    <a:pt x="345104" y="938609"/>
                    <a:pt x="378476" y="933520"/>
                    <a:pt x="405339" y="942583"/>
                  </a:cubicBezTo>
                  <a:cubicBezTo>
                    <a:pt x="417319" y="946776"/>
                    <a:pt x="433463" y="951671"/>
                    <a:pt x="435281" y="969823"/>
                  </a:cubicBezTo>
                  <a:cubicBezTo>
                    <a:pt x="367245" y="974524"/>
                    <a:pt x="303740" y="949321"/>
                    <a:pt x="237874" y="940063"/>
                  </a:cubicBezTo>
                  <a:cubicBezTo>
                    <a:pt x="238416" y="953658"/>
                    <a:pt x="234779" y="965824"/>
                    <a:pt x="224442" y="975251"/>
                  </a:cubicBezTo>
                  <a:cubicBezTo>
                    <a:pt x="201392" y="977069"/>
                    <a:pt x="205938" y="951308"/>
                    <a:pt x="192506" y="943504"/>
                  </a:cubicBezTo>
                  <a:cubicBezTo>
                    <a:pt x="172550" y="943868"/>
                    <a:pt x="152403" y="944231"/>
                    <a:pt x="132447" y="944595"/>
                  </a:cubicBezTo>
                  <a:cubicBezTo>
                    <a:pt x="138253" y="911200"/>
                    <a:pt x="92710" y="926637"/>
                    <a:pt x="90716" y="900852"/>
                  </a:cubicBezTo>
                  <a:cubicBezTo>
                    <a:pt x="120291" y="901216"/>
                    <a:pt x="136435" y="880544"/>
                    <a:pt x="153488" y="861132"/>
                  </a:cubicBezTo>
                  <a:cubicBezTo>
                    <a:pt x="166744" y="886723"/>
                    <a:pt x="179984" y="912484"/>
                    <a:pt x="193224" y="938052"/>
                  </a:cubicBezTo>
                  <a:cubicBezTo>
                    <a:pt x="216993" y="884348"/>
                    <a:pt x="193416" y="831906"/>
                    <a:pt x="187784" y="779487"/>
                  </a:cubicBezTo>
                  <a:cubicBezTo>
                    <a:pt x="185248" y="754792"/>
                    <a:pt x="193958" y="724330"/>
                    <a:pt x="166919" y="705645"/>
                  </a:cubicBezTo>
                  <a:cubicBezTo>
                    <a:pt x="173444" y="688948"/>
                    <a:pt x="179808" y="672250"/>
                    <a:pt x="186333" y="655553"/>
                  </a:cubicBezTo>
                  <a:cubicBezTo>
                    <a:pt x="191773" y="645569"/>
                    <a:pt x="197212" y="635414"/>
                    <a:pt x="202668" y="625430"/>
                  </a:cubicBezTo>
                  <a:cubicBezTo>
                    <a:pt x="208283" y="568286"/>
                    <a:pt x="213739" y="510947"/>
                    <a:pt x="219354" y="453609"/>
                  </a:cubicBezTo>
                  <a:close/>
                  <a:moveTo>
                    <a:pt x="175871" y="308454"/>
                  </a:moveTo>
                  <a:cubicBezTo>
                    <a:pt x="151920" y="361787"/>
                    <a:pt x="113279" y="407874"/>
                    <a:pt x="101841" y="467775"/>
                  </a:cubicBezTo>
                  <a:cubicBezTo>
                    <a:pt x="93132" y="513295"/>
                    <a:pt x="83338" y="557938"/>
                    <a:pt x="93499" y="604393"/>
                  </a:cubicBezTo>
                  <a:cubicBezTo>
                    <a:pt x="44329" y="580981"/>
                    <a:pt x="32533" y="587322"/>
                    <a:pt x="31623" y="651385"/>
                  </a:cubicBezTo>
                  <a:cubicBezTo>
                    <a:pt x="31265" y="676608"/>
                    <a:pt x="12578" y="723402"/>
                    <a:pt x="74445" y="716155"/>
                  </a:cubicBezTo>
                  <a:cubicBezTo>
                    <a:pt x="118718" y="710890"/>
                    <a:pt x="139223" y="751343"/>
                    <a:pt x="116908" y="792900"/>
                  </a:cubicBezTo>
                  <a:cubicBezTo>
                    <a:pt x="112186" y="801449"/>
                    <a:pt x="99847" y="808696"/>
                    <a:pt x="113095" y="819765"/>
                  </a:cubicBezTo>
                  <a:cubicBezTo>
                    <a:pt x="97670" y="833919"/>
                    <a:pt x="130330" y="871286"/>
                    <a:pt x="87509" y="872022"/>
                  </a:cubicBezTo>
                  <a:cubicBezTo>
                    <a:pt x="88418" y="851329"/>
                    <a:pt x="69915" y="846799"/>
                    <a:pt x="58119" y="836806"/>
                  </a:cubicBezTo>
                  <a:cubicBezTo>
                    <a:pt x="60296" y="822312"/>
                    <a:pt x="42152" y="803799"/>
                    <a:pt x="64651" y="793268"/>
                  </a:cubicBezTo>
                  <a:cubicBezTo>
                    <a:pt x="75713" y="788200"/>
                    <a:pt x="93499" y="788370"/>
                    <a:pt x="84606" y="770423"/>
                  </a:cubicBezTo>
                  <a:cubicBezTo>
                    <a:pt x="77164" y="755532"/>
                    <a:pt x="60655" y="761704"/>
                    <a:pt x="48133" y="765327"/>
                  </a:cubicBezTo>
                  <a:cubicBezTo>
                    <a:pt x="35620" y="768781"/>
                    <a:pt x="25091" y="777132"/>
                    <a:pt x="24366" y="791456"/>
                  </a:cubicBezTo>
                  <a:cubicBezTo>
                    <a:pt x="23456" y="809404"/>
                    <a:pt x="19469" y="829191"/>
                    <a:pt x="42510" y="838816"/>
                  </a:cubicBezTo>
                  <a:cubicBezTo>
                    <a:pt x="36713" y="858038"/>
                    <a:pt x="27277" y="875816"/>
                    <a:pt x="34168" y="897613"/>
                  </a:cubicBezTo>
                  <a:cubicBezTo>
                    <a:pt x="39432" y="914117"/>
                    <a:pt x="28362" y="919921"/>
                    <a:pt x="12937" y="918845"/>
                  </a:cubicBezTo>
                  <a:cubicBezTo>
                    <a:pt x="12578" y="917005"/>
                    <a:pt x="12395" y="915193"/>
                    <a:pt x="12027" y="913381"/>
                  </a:cubicBezTo>
                  <a:cubicBezTo>
                    <a:pt x="14030" y="863841"/>
                    <a:pt x="13662" y="814131"/>
                    <a:pt x="18559" y="764959"/>
                  </a:cubicBezTo>
                  <a:cubicBezTo>
                    <a:pt x="23098" y="719241"/>
                    <a:pt x="-13008" y="680769"/>
                    <a:pt x="5137" y="631427"/>
                  </a:cubicBezTo>
                  <a:cubicBezTo>
                    <a:pt x="32533" y="556664"/>
                    <a:pt x="49042" y="478108"/>
                    <a:pt x="75171" y="402807"/>
                  </a:cubicBezTo>
                  <a:cubicBezTo>
                    <a:pt x="91505" y="356182"/>
                    <a:pt x="141943" y="339650"/>
                    <a:pt x="175871" y="308454"/>
                  </a:cubicBezTo>
                  <a:close/>
                  <a:moveTo>
                    <a:pt x="678153" y="235876"/>
                  </a:moveTo>
                  <a:cubicBezTo>
                    <a:pt x="699927" y="240048"/>
                    <a:pt x="721701" y="244402"/>
                    <a:pt x="743475" y="248577"/>
                  </a:cubicBezTo>
                  <a:cubicBezTo>
                    <a:pt x="734404" y="267808"/>
                    <a:pt x="733496" y="297385"/>
                    <a:pt x="697751" y="279786"/>
                  </a:cubicBezTo>
                  <a:cubicBezTo>
                    <a:pt x="693577" y="277789"/>
                    <a:pt x="681238" y="292487"/>
                    <a:pt x="672712" y="299381"/>
                  </a:cubicBezTo>
                  <a:lnTo>
                    <a:pt x="672528" y="299199"/>
                  </a:lnTo>
                  <a:cubicBezTo>
                    <a:pt x="665634" y="277243"/>
                    <a:pt x="691401" y="258373"/>
                    <a:pt x="678153" y="235876"/>
                  </a:cubicBezTo>
                  <a:close/>
                  <a:moveTo>
                    <a:pt x="556303" y="217926"/>
                  </a:moveTo>
                  <a:cubicBezTo>
                    <a:pt x="589144" y="254213"/>
                    <a:pt x="631417" y="222101"/>
                    <a:pt x="666982" y="234255"/>
                  </a:cubicBezTo>
                  <a:cubicBezTo>
                    <a:pt x="665163" y="236616"/>
                    <a:pt x="663169" y="240972"/>
                    <a:pt x="661722" y="240790"/>
                  </a:cubicBezTo>
                  <a:cubicBezTo>
                    <a:pt x="583153" y="230990"/>
                    <a:pt x="562287" y="292139"/>
                    <a:pt x="526181" y="343305"/>
                  </a:cubicBezTo>
                  <a:cubicBezTo>
                    <a:pt x="531442" y="312637"/>
                    <a:pt x="535978" y="281975"/>
                    <a:pt x="542693" y="251859"/>
                  </a:cubicBezTo>
                  <a:cubicBezTo>
                    <a:pt x="544870" y="241513"/>
                    <a:pt x="554309" y="232441"/>
                    <a:pt x="537973" y="226634"/>
                  </a:cubicBezTo>
                  <a:cubicBezTo>
                    <a:pt x="544329" y="223551"/>
                    <a:pt x="555032" y="216475"/>
                    <a:pt x="556303" y="217926"/>
                  </a:cubicBezTo>
                  <a:close/>
                  <a:moveTo>
                    <a:pt x="875281" y="0"/>
                  </a:moveTo>
                  <a:cubicBezTo>
                    <a:pt x="878364" y="7077"/>
                    <a:pt x="881085" y="14335"/>
                    <a:pt x="883805" y="21775"/>
                  </a:cubicBezTo>
                  <a:cubicBezTo>
                    <a:pt x="878541" y="24134"/>
                    <a:pt x="873100" y="25949"/>
                    <a:pt x="868200" y="28852"/>
                  </a:cubicBezTo>
                  <a:cubicBezTo>
                    <a:pt x="852958" y="37925"/>
                    <a:pt x="830822" y="40466"/>
                    <a:pt x="843894" y="69668"/>
                  </a:cubicBezTo>
                  <a:cubicBezTo>
                    <a:pt x="858409" y="101969"/>
                    <a:pt x="871647" y="75838"/>
                    <a:pt x="884719" y="71664"/>
                  </a:cubicBezTo>
                  <a:cubicBezTo>
                    <a:pt x="895236" y="68230"/>
                    <a:pt x="904674" y="61516"/>
                    <a:pt x="914652" y="56253"/>
                  </a:cubicBezTo>
                  <a:cubicBezTo>
                    <a:pt x="946039" y="68217"/>
                    <a:pt x="986324" y="74386"/>
                    <a:pt x="958924" y="124651"/>
                  </a:cubicBezTo>
                  <a:cubicBezTo>
                    <a:pt x="960554" y="131184"/>
                    <a:pt x="962194" y="137535"/>
                    <a:pt x="963824" y="144068"/>
                  </a:cubicBezTo>
                  <a:cubicBezTo>
                    <a:pt x="938605" y="142797"/>
                    <a:pt x="909211" y="150056"/>
                    <a:pt x="904674" y="110679"/>
                  </a:cubicBezTo>
                  <a:cubicBezTo>
                    <a:pt x="903760" y="102513"/>
                    <a:pt x="894146" y="103602"/>
                    <a:pt x="888155" y="108320"/>
                  </a:cubicBezTo>
                  <a:cubicBezTo>
                    <a:pt x="879268" y="115215"/>
                    <a:pt x="875281" y="124470"/>
                    <a:pt x="884708" y="132817"/>
                  </a:cubicBezTo>
                  <a:cubicBezTo>
                    <a:pt x="917736" y="161488"/>
                    <a:pt x="909024" y="200865"/>
                    <a:pt x="912658" y="237145"/>
                  </a:cubicBezTo>
                  <a:cubicBezTo>
                    <a:pt x="916832" y="279244"/>
                    <a:pt x="886349" y="279970"/>
                    <a:pt x="865303" y="267267"/>
                  </a:cubicBezTo>
                  <a:cubicBezTo>
                    <a:pt x="831549" y="246762"/>
                    <a:pt x="797618" y="248214"/>
                    <a:pt x="762057" y="248758"/>
                  </a:cubicBezTo>
                  <a:cubicBezTo>
                    <a:pt x="789094" y="225894"/>
                    <a:pt x="818664" y="236963"/>
                    <a:pt x="847704" y="243133"/>
                  </a:cubicBezTo>
                  <a:cubicBezTo>
                    <a:pt x="855502" y="244948"/>
                    <a:pt x="862936" y="248577"/>
                    <a:pt x="870556" y="251299"/>
                  </a:cubicBezTo>
                  <a:cubicBezTo>
                    <a:pt x="869477" y="243133"/>
                    <a:pt x="867296" y="234967"/>
                    <a:pt x="867120" y="226801"/>
                  </a:cubicBezTo>
                  <a:cubicBezTo>
                    <a:pt x="866030" y="164028"/>
                    <a:pt x="839170" y="108138"/>
                    <a:pt x="821207" y="49720"/>
                  </a:cubicBezTo>
                  <a:cubicBezTo>
                    <a:pt x="825018" y="47906"/>
                    <a:pt x="828828" y="45910"/>
                    <a:pt x="832462" y="43914"/>
                  </a:cubicBezTo>
                  <a:cubicBezTo>
                    <a:pt x="850601" y="33752"/>
                    <a:pt x="865666" y="18328"/>
                    <a:pt x="875281" y="0"/>
                  </a:cubicBezTo>
                  <a:close/>
                </a:path>
              </a:pathLst>
            </a:custGeom>
            <a:solidFill>
              <a:srgbClr val="C0C0C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7" name="Shape">
              <a:extLst>
                <a:ext uri="{FF2B5EF4-FFF2-40B4-BE49-F238E27FC236}">
                  <a16:creationId xmlns:a16="http://schemas.microsoft.com/office/drawing/2014/main" id="{A0A10F4F-962D-4B52-945F-DBB0C5DDB99D}"/>
                </a:ext>
              </a:extLst>
            </p:cNvPr>
            <p:cNvSpPr/>
            <p:nvPr/>
          </p:nvSpPr>
          <p:spPr>
            <a:xfrm>
              <a:off x="1057277" y="2027022"/>
              <a:ext cx="668235" cy="1508491"/>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D0021651-F193-43A8-82C8-D3B2BAC4D555}"/>
                </a:ext>
              </a:extLst>
            </p:cNvPr>
            <p:cNvSpPr/>
            <p:nvPr/>
          </p:nvSpPr>
          <p:spPr>
            <a:xfrm>
              <a:off x="1329441" y="3151971"/>
              <a:ext cx="7621" cy="7801"/>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AA8EA884-C744-4F20-A49D-192F637A4CF8}"/>
                </a:ext>
              </a:extLst>
            </p:cNvPr>
            <p:cNvSpPr/>
            <p:nvPr/>
          </p:nvSpPr>
          <p:spPr>
            <a:xfrm>
              <a:off x="1220576" y="956506"/>
              <a:ext cx="366817" cy="1084963"/>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3ED1465B-5ED2-4C78-ABF0-2F8FF718B677}"/>
                </a:ext>
              </a:extLst>
            </p:cNvPr>
            <p:cNvSpPr/>
            <p:nvPr/>
          </p:nvSpPr>
          <p:spPr>
            <a:xfrm>
              <a:off x="1619751" y="974650"/>
              <a:ext cx="201222" cy="157578"/>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19" name="Group 18">
            <a:extLst>
              <a:ext uri="{FF2B5EF4-FFF2-40B4-BE49-F238E27FC236}">
                <a16:creationId xmlns:a16="http://schemas.microsoft.com/office/drawing/2014/main" id="{2BF676DE-A64F-4EB2-A996-60767BCF4F72}"/>
              </a:ext>
            </a:extLst>
          </p:cNvPr>
          <p:cNvGrpSpPr/>
          <p:nvPr/>
        </p:nvGrpSpPr>
        <p:grpSpPr>
          <a:xfrm>
            <a:off x="2339885" y="1963631"/>
            <a:ext cx="4568481" cy="2969190"/>
            <a:chOff x="332936" y="2174991"/>
            <a:chExt cx="2926080" cy="3958919"/>
          </a:xfrm>
        </p:grpSpPr>
        <p:sp>
          <p:nvSpPr>
            <p:cNvPr id="20" name="TextBox 19">
              <a:extLst>
                <a:ext uri="{FF2B5EF4-FFF2-40B4-BE49-F238E27FC236}">
                  <a16:creationId xmlns:a16="http://schemas.microsoft.com/office/drawing/2014/main" id="{5859C6B5-3DF7-4952-961F-C9C94D2A47D8}"/>
                </a:ext>
              </a:extLst>
            </p:cNvPr>
            <p:cNvSpPr txBox="1"/>
            <p:nvPr/>
          </p:nvSpPr>
          <p:spPr>
            <a:xfrm>
              <a:off x="332936" y="2174991"/>
              <a:ext cx="2926080" cy="738664"/>
            </a:xfrm>
            <a:prstGeom prst="rect">
              <a:avLst/>
            </a:prstGeom>
            <a:noFill/>
          </p:spPr>
          <p:txBody>
            <a:bodyPr wrap="square" lIns="0" rIns="0" rtlCol="0" anchor="b">
              <a:spAutoFit/>
            </a:bodyPr>
            <a:lstStyle/>
            <a:p>
              <a:pPr algn="ctr"/>
              <a:r>
                <a:rPr lang="en-US" sz="3000" b="1" noProof="1"/>
                <a:t>STRENGTHS</a:t>
              </a:r>
            </a:p>
          </p:txBody>
        </p:sp>
        <p:sp>
          <p:nvSpPr>
            <p:cNvPr id="21" name="TextBox 20">
              <a:extLst>
                <a:ext uri="{FF2B5EF4-FFF2-40B4-BE49-F238E27FC236}">
                  <a16:creationId xmlns:a16="http://schemas.microsoft.com/office/drawing/2014/main" id="{2DA7906B-02DC-4F0A-84D1-B5A01A0352A5}"/>
                </a:ext>
              </a:extLst>
            </p:cNvPr>
            <p:cNvSpPr txBox="1"/>
            <p:nvPr/>
          </p:nvSpPr>
          <p:spPr>
            <a:xfrm>
              <a:off x="332936" y="3086923"/>
              <a:ext cx="2926080" cy="3046987"/>
            </a:xfrm>
            <a:prstGeom prst="rect">
              <a:avLst/>
            </a:prstGeom>
            <a:noFill/>
          </p:spPr>
          <p:txBody>
            <a:bodyPr wrap="square" lIns="0" rIns="0" rtlCol="0" anchor="t">
              <a:spAutoFit/>
            </a:bodyPr>
            <a:lstStyle/>
            <a:p>
              <a:pPr algn="just">
                <a:spcAft>
                  <a:spcPts val="900"/>
                </a:spcAft>
              </a:pPr>
              <a:r>
                <a:rPr lang="en-US" sz="15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8317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BE4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86024-29EA-47AB-962E-C32E03AB61F5}"/>
              </a:ext>
            </a:extLst>
          </p:cNvPr>
          <p:cNvSpPr>
            <a:spLocks noGrp="1"/>
          </p:cNvSpPr>
          <p:nvPr>
            <p:ph type="title"/>
          </p:nvPr>
        </p:nvSpPr>
        <p:spPr/>
        <p:txBody>
          <a:bodyPr>
            <a:noAutofit/>
          </a:bodyPr>
          <a:lstStyle/>
          <a:p>
            <a:r>
              <a:rPr lang="en-US" dirty="0"/>
              <a:t>SWOT / </a:t>
            </a:r>
            <a:r>
              <a:rPr lang="en-US" cap="all" dirty="0"/>
              <a:t>Weaknesses</a:t>
            </a:r>
            <a:endParaRPr lang="en-US" dirty="0"/>
          </a:p>
        </p:txBody>
      </p:sp>
      <p:grpSp>
        <p:nvGrpSpPr>
          <p:cNvPr id="16" name="Group 15">
            <a:extLst>
              <a:ext uri="{FF2B5EF4-FFF2-40B4-BE49-F238E27FC236}">
                <a16:creationId xmlns:a16="http://schemas.microsoft.com/office/drawing/2014/main" id="{87B65031-B9E7-4FFA-B45B-3A5EF51A4A83}"/>
              </a:ext>
            </a:extLst>
          </p:cNvPr>
          <p:cNvGrpSpPr/>
          <p:nvPr/>
        </p:nvGrpSpPr>
        <p:grpSpPr>
          <a:xfrm>
            <a:off x="892969" y="1856763"/>
            <a:ext cx="7365265" cy="3506911"/>
            <a:chOff x="6208711" y="1212852"/>
            <a:chExt cx="4691064" cy="2233612"/>
          </a:xfrm>
        </p:grpSpPr>
        <p:sp>
          <p:nvSpPr>
            <p:cNvPr id="17" name="Rectangle: Rounded Corners 16">
              <a:extLst>
                <a:ext uri="{FF2B5EF4-FFF2-40B4-BE49-F238E27FC236}">
                  <a16:creationId xmlns:a16="http://schemas.microsoft.com/office/drawing/2014/main" id="{6282A23A-F9D3-4C9F-9418-DA9569283965}"/>
                </a:ext>
              </a:extLst>
            </p:cNvPr>
            <p:cNvSpPr/>
            <p:nvPr/>
          </p:nvSpPr>
          <p:spPr>
            <a:xfrm>
              <a:off x="6208711" y="1212852"/>
              <a:ext cx="4691064" cy="2233612"/>
            </a:xfrm>
            <a:prstGeom prst="roundRect">
              <a:avLst/>
            </a:prstGeom>
            <a:solidFill>
              <a:srgbClr val="FDBE4A">
                <a:alpha val="70000"/>
              </a:srgbClr>
            </a:solidFill>
            <a:ln>
              <a:noFill/>
            </a:ln>
            <a:effectLst>
              <a:innerShdw dist="88900" dir="81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cap="all" dirty="0">
                <a:solidFill>
                  <a:schemeClr val="tx1">
                    <a:lumMod val="85000"/>
                    <a:lumOff val="15000"/>
                  </a:schemeClr>
                </a:solidFill>
              </a:endParaRPr>
            </a:p>
          </p:txBody>
        </p:sp>
        <p:sp>
          <p:nvSpPr>
            <p:cNvPr id="18" name="Freeform: Shape 17">
              <a:extLst>
                <a:ext uri="{FF2B5EF4-FFF2-40B4-BE49-F238E27FC236}">
                  <a16:creationId xmlns:a16="http://schemas.microsoft.com/office/drawing/2014/main" id="{2136E694-32F7-48EE-B4ED-60FEB994D842}"/>
                </a:ext>
              </a:extLst>
            </p:cNvPr>
            <p:cNvSpPr/>
            <p:nvPr/>
          </p:nvSpPr>
          <p:spPr>
            <a:xfrm>
              <a:off x="6208711" y="2391708"/>
              <a:ext cx="1054760" cy="1054756"/>
            </a:xfrm>
            <a:custGeom>
              <a:avLst/>
              <a:gdLst>
                <a:gd name="connsiteX0" fmla="*/ 0 w 1054760"/>
                <a:gd name="connsiteY0" fmla="*/ 0 h 1054756"/>
                <a:gd name="connsiteX1" fmla="*/ 7239 w 1054760"/>
                <a:gd name="connsiteY1" fmla="*/ 365 h 1054756"/>
                <a:gd name="connsiteX2" fmla="*/ 1054394 w 1054760"/>
                <a:gd name="connsiteY2" fmla="*/ 1047520 h 1054756"/>
                <a:gd name="connsiteX3" fmla="*/ 1054760 w 1054760"/>
                <a:gd name="connsiteY3" fmla="*/ 1054756 h 1054756"/>
                <a:gd name="connsiteX4" fmla="*/ 372276 w 1054760"/>
                <a:gd name="connsiteY4" fmla="*/ 1054756 h 1054756"/>
                <a:gd name="connsiteX5" fmla="*/ 0 w 1054760"/>
                <a:gd name="connsiteY5" fmla="*/ 682480 h 1054756"/>
                <a:gd name="connsiteX6" fmla="*/ 0 w 1054760"/>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56">
                  <a:moveTo>
                    <a:pt x="0" y="0"/>
                  </a:moveTo>
                  <a:lnTo>
                    <a:pt x="7239" y="365"/>
                  </a:lnTo>
                  <a:cubicBezTo>
                    <a:pt x="559375" y="56437"/>
                    <a:pt x="998322" y="495385"/>
                    <a:pt x="1054394" y="1047520"/>
                  </a:cubicBezTo>
                  <a:lnTo>
                    <a:pt x="1054760" y="1054756"/>
                  </a:lnTo>
                  <a:lnTo>
                    <a:pt x="372276" y="1054756"/>
                  </a:lnTo>
                  <a:cubicBezTo>
                    <a:pt x="166674" y="1054756"/>
                    <a:pt x="0" y="888082"/>
                    <a:pt x="0" y="682480"/>
                  </a:cubicBezTo>
                  <a:lnTo>
                    <a:pt x="0" y="0"/>
                  </a:lnTo>
                  <a:close/>
                </a:path>
              </a:pathLst>
            </a:custGeom>
            <a:solidFill>
              <a:srgbClr val="9872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274320" rtlCol="0" anchor="b">
              <a:noAutofit/>
            </a:bodyPr>
            <a:lstStyle/>
            <a:p>
              <a:pPr algn="ctr"/>
              <a:r>
                <a:rPr lang="en-US" sz="8625" b="1" dirty="0">
                  <a:effectLst>
                    <a:outerShdw blurRad="38100" dist="38100" dir="2700000" algn="tl">
                      <a:srgbClr val="000000">
                        <a:alpha val="43137"/>
                      </a:srgbClr>
                    </a:outerShdw>
                  </a:effectLst>
                </a:rPr>
                <a:t>W</a:t>
              </a:r>
            </a:p>
          </p:txBody>
        </p:sp>
      </p:grpSp>
      <p:grpSp>
        <p:nvGrpSpPr>
          <p:cNvPr id="22" name="Group 21">
            <a:extLst>
              <a:ext uri="{FF2B5EF4-FFF2-40B4-BE49-F238E27FC236}">
                <a16:creationId xmlns:a16="http://schemas.microsoft.com/office/drawing/2014/main" id="{74719176-7E74-47B9-80F0-278CBA4276FD}"/>
              </a:ext>
            </a:extLst>
          </p:cNvPr>
          <p:cNvGrpSpPr/>
          <p:nvPr/>
        </p:nvGrpSpPr>
        <p:grpSpPr>
          <a:xfrm>
            <a:off x="1162935" y="2556222"/>
            <a:ext cx="2191504" cy="2807452"/>
            <a:chOff x="10334811" y="1819896"/>
            <a:chExt cx="1197794" cy="1534448"/>
          </a:xfrm>
        </p:grpSpPr>
        <p:sp>
          <p:nvSpPr>
            <p:cNvPr id="23" name="Shape">
              <a:extLst>
                <a:ext uri="{FF2B5EF4-FFF2-40B4-BE49-F238E27FC236}">
                  <a16:creationId xmlns:a16="http://schemas.microsoft.com/office/drawing/2014/main" id="{9B5B2F85-1D1F-4E55-A448-7CAF170DBF6C}"/>
                </a:ext>
              </a:extLst>
            </p:cNvPr>
            <p:cNvSpPr/>
            <p:nvPr/>
          </p:nvSpPr>
          <p:spPr>
            <a:xfrm>
              <a:off x="10334811" y="1819896"/>
              <a:ext cx="1197794" cy="1534448"/>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dirty="0"/>
            </a:p>
          </p:txBody>
        </p:sp>
        <p:sp>
          <p:nvSpPr>
            <p:cNvPr id="24" name="Freeform: Shape 23">
              <a:extLst>
                <a:ext uri="{FF2B5EF4-FFF2-40B4-BE49-F238E27FC236}">
                  <a16:creationId xmlns:a16="http://schemas.microsoft.com/office/drawing/2014/main" id="{44D8E15B-087C-43CC-8DBF-1792C8CFC458}"/>
                </a:ext>
              </a:extLst>
            </p:cNvPr>
            <p:cNvSpPr/>
            <p:nvPr/>
          </p:nvSpPr>
          <p:spPr>
            <a:xfrm>
              <a:off x="11199241" y="1901447"/>
              <a:ext cx="166794" cy="700461"/>
            </a:xfrm>
            <a:custGeom>
              <a:avLst/>
              <a:gdLst>
                <a:gd name="connsiteX0" fmla="*/ 122165 w 166794"/>
                <a:gd name="connsiteY0" fmla="*/ 554542 h 700461"/>
                <a:gd name="connsiteX1" fmla="*/ 147284 w 166794"/>
                <a:gd name="connsiteY1" fmla="*/ 567756 h 700461"/>
                <a:gd name="connsiteX2" fmla="*/ 158867 w 166794"/>
                <a:gd name="connsiteY2" fmla="*/ 573136 h 700461"/>
                <a:gd name="connsiteX3" fmla="*/ 165880 w 166794"/>
                <a:gd name="connsiteY3" fmla="*/ 603635 h 700461"/>
                <a:gd name="connsiteX4" fmla="*/ 144513 w 166794"/>
                <a:gd name="connsiteY4" fmla="*/ 651589 h 700461"/>
                <a:gd name="connsiteX5" fmla="*/ 130487 w 166794"/>
                <a:gd name="connsiteY5" fmla="*/ 681433 h 700461"/>
                <a:gd name="connsiteX6" fmla="*/ 149896 w 166794"/>
                <a:gd name="connsiteY6" fmla="*/ 691054 h 700461"/>
                <a:gd name="connsiteX7" fmla="*/ 118413 w 166794"/>
                <a:gd name="connsiteY7" fmla="*/ 699699 h 700461"/>
                <a:gd name="connsiteX8" fmla="*/ 95252 w 166794"/>
                <a:gd name="connsiteY8" fmla="*/ 677192 h 700461"/>
                <a:gd name="connsiteX9" fmla="*/ 77637 w 166794"/>
                <a:gd name="connsiteY9" fmla="*/ 671648 h 700461"/>
                <a:gd name="connsiteX10" fmla="*/ 65241 w 166794"/>
                <a:gd name="connsiteY10" fmla="*/ 665778 h 700461"/>
                <a:gd name="connsiteX11" fmla="*/ 70133 w 166794"/>
                <a:gd name="connsiteY11" fmla="*/ 656150 h 700461"/>
                <a:gd name="connsiteX12" fmla="*/ 84487 w 166794"/>
                <a:gd name="connsiteY12" fmla="*/ 645554 h 700461"/>
                <a:gd name="connsiteX13" fmla="*/ 80576 w 166794"/>
                <a:gd name="connsiteY13" fmla="*/ 643918 h 700461"/>
                <a:gd name="connsiteX14" fmla="*/ 111400 w 166794"/>
                <a:gd name="connsiteY14" fmla="*/ 613419 h 700461"/>
                <a:gd name="connsiteX15" fmla="*/ 122165 w 166794"/>
                <a:gd name="connsiteY15" fmla="*/ 554542 h 700461"/>
                <a:gd name="connsiteX16" fmla="*/ 12396 w 166794"/>
                <a:gd name="connsiteY16" fmla="*/ 0 h 700461"/>
                <a:gd name="connsiteX17" fmla="*/ 56762 w 166794"/>
                <a:gd name="connsiteY17" fmla="*/ 11091 h 700461"/>
                <a:gd name="connsiteX18" fmla="*/ 0 w 166794"/>
                <a:gd name="connsiteY18" fmla="*/ 143365 h 700461"/>
                <a:gd name="connsiteX19" fmla="*/ 12396 w 166794"/>
                <a:gd name="connsiteY19" fmla="*/ 0 h 70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794" h="700461">
                  <a:moveTo>
                    <a:pt x="122165" y="554542"/>
                  </a:moveTo>
                  <a:cubicBezTo>
                    <a:pt x="122165" y="554542"/>
                    <a:pt x="142392" y="565308"/>
                    <a:pt x="147284" y="567756"/>
                  </a:cubicBezTo>
                  <a:cubicBezTo>
                    <a:pt x="152339" y="570197"/>
                    <a:pt x="154788" y="570197"/>
                    <a:pt x="158867" y="573136"/>
                  </a:cubicBezTo>
                  <a:cubicBezTo>
                    <a:pt x="162941" y="576075"/>
                    <a:pt x="169141" y="587980"/>
                    <a:pt x="165880" y="603635"/>
                  </a:cubicBezTo>
                  <a:cubicBezTo>
                    <a:pt x="162619" y="619290"/>
                    <a:pt x="149569" y="647348"/>
                    <a:pt x="144513" y="651589"/>
                  </a:cubicBezTo>
                  <a:cubicBezTo>
                    <a:pt x="143537" y="663166"/>
                    <a:pt x="130487" y="681433"/>
                    <a:pt x="130487" y="681433"/>
                  </a:cubicBezTo>
                  <a:cubicBezTo>
                    <a:pt x="136033" y="683390"/>
                    <a:pt x="149896" y="691054"/>
                    <a:pt x="149896" y="691054"/>
                  </a:cubicBezTo>
                  <a:cubicBezTo>
                    <a:pt x="145326" y="699699"/>
                    <a:pt x="126408" y="701820"/>
                    <a:pt x="118413" y="699699"/>
                  </a:cubicBezTo>
                  <a:cubicBezTo>
                    <a:pt x="110423" y="697579"/>
                    <a:pt x="99822" y="682735"/>
                    <a:pt x="95252" y="677192"/>
                  </a:cubicBezTo>
                  <a:cubicBezTo>
                    <a:pt x="90687" y="671648"/>
                    <a:pt x="77637" y="671648"/>
                    <a:pt x="77637" y="671648"/>
                  </a:cubicBezTo>
                  <a:lnTo>
                    <a:pt x="65241" y="665778"/>
                  </a:lnTo>
                  <a:cubicBezTo>
                    <a:pt x="65241" y="665778"/>
                    <a:pt x="65732" y="662028"/>
                    <a:pt x="70133" y="656150"/>
                  </a:cubicBezTo>
                  <a:cubicBezTo>
                    <a:pt x="73394" y="651909"/>
                    <a:pt x="80898" y="647511"/>
                    <a:pt x="84487" y="645554"/>
                  </a:cubicBezTo>
                  <a:cubicBezTo>
                    <a:pt x="82043" y="644573"/>
                    <a:pt x="80576" y="643918"/>
                    <a:pt x="80576" y="643918"/>
                  </a:cubicBezTo>
                  <a:cubicBezTo>
                    <a:pt x="80576" y="643918"/>
                    <a:pt x="97046" y="636418"/>
                    <a:pt x="111400" y="613419"/>
                  </a:cubicBezTo>
                  <a:cubicBezTo>
                    <a:pt x="125917" y="590421"/>
                    <a:pt x="127875" y="571506"/>
                    <a:pt x="122165" y="554542"/>
                  </a:cubicBezTo>
                  <a:close/>
                  <a:moveTo>
                    <a:pt x="12396" y="0"/>
                  </a:moveTo>
                  <a:lnTo>
                    <a:pt x="56762" y="11091"/>
                  </a:lnTo>
                  <a:cubicBezTo>
                    <a:pt x="35884" y="91501"/>
                    <a:pt x="0" y="143365"/>
                    <a:pt x="0" y="143365"/>
                  </a:cubicBezTo>
                  <a:cubicBezTo>
                    <a:pt x="14845" y="97694"/>
                    <a:pt x="12396" y="0"/>
                    <a:pt x="12396" y="0"/>
                  </a:cubicBezTo>
                  <a:close/>
                </a:path>
              </a:pathLst>
            </a:custGeom>
            <a:solidFill>
              <a:srgbClr val="EBEBEB"/>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25" name="Group 24">
            <a:extLst>
              <a:ext uri="{FF2B5EF4-FFF2-40B4-BE49-F238E27FC236}">
                <a16:creationId xmlns:a16="http://schemas.microsoft.com/office/drawing/2014/main" id="{B337D183-3D88-41BF-AAE5-B72ED8E004B0}"/>
              </a:ext>
            </a:extLst>
          </p:cNvPr>
          <p:cNvGrpSpPr/>
          <p:nvPr/>
        </p:nvGrpSpPr>
        <p:grpSpPr>
          <a:xfrm>
            <a:off x="3495316" y="1963631"/>
            <a:ext cx="4568481" cy="2969190"/>
            <a:chOff x="332936" y="2174991"/>
            <a:chExt cx="2926080" cy="3958919"/>
          </a:xfrm>
        </p:grpSpPr>
        <p:sp>
          <p:nvSpPr>
            <p:cNvPr id="26" name="TextBox 25">
              <a:extLst>
                <a:ext uri="{FF2B5EF4-FFF2-40B4-BE49-F238E27FC236}">
                  <a16:creationId xmlns:a16="http://schemas.microsoft.com/office/drawing/2014/main" id="{912AC072-E01C-4F60-9956-03C05094D708}"/>
                </a:ext>
              </a:extLst>
            </p:cNvPr>
            <p:cNvSpPr txBox="1"/>
            <p:nvPr/>
          </p:nvSpPr>
          <p:spPr>
            <a:xfrm>
              <a:off x="332936" y="2174991"/>
              <a:ext cx="2926080" cy="738664"/>
            </a:xfrm>
            <a:prstGeom prst="rect">
              <a:avLst/>
            </a:prstGeom>
            <a:noFill/>
          </p:spPr>
          <p:txBody>
            <a:bodyPr wrap="square" lIns="0" rIns="0" rtlCol="0" anchor="b">
              <a:spAutoFit/>
            </a:bodyPr>
            <a:lstStyle/>
            <a:p>
              <a:pPr algn="ctr"/>
              <a:r>
                <a:rPr lang="en-US" sz="3000" b="1" noProof="1"/>
                <a:t>WEAKNESSES</a:t>
              </a:r>
            </a:p>
          </p:txBody>
        </p:sp>
        <p:sp>
          <p:nvSpPr>
            <p:cNvPr id="27" name="TextBox 26">
              <a:extLst>
                <a:ext uri="{FF2B5EF4-FFF2-40B4-BE49-F238E27FC236}">
                  <a16:creationId xmlns:a16="http://schemas.microsoft.com/office/drawing/2014/main" id="{6D1CDAD0-E7B6-4CBA-8D7D-573657F4B263}"/>
                </a:ext>
              </a:extLst>
            </p:cNvPr>
            <p:cNvSpPr txBox="1"/>
            <p:nvPr/>
          </p:nvSpPr>
          <p:spPr>
            <a:xfrm>
              <a:off x="332936" y="3086923"/>
              <a:ext cx="2926080" cy="3046987"/>
            </a:xfrm>
            <a:prstGeom prst="rect">
              <a:avLst/>
            </a:prstGeom>
            <a:noFill/>
          </p:spPr>
          <p:txBody>
            <a:bodyPr wrap="square" lIns="0" rIns="0" rtlCol="0" anchor="t">
              <a:spAutoFit/>
            </a:bodyPr>
            <a:lstStyle/>
            <a:p>
              <a:pPr algn="just">
                <a:spcAft>
                  <a:spcPts val="900"/>
                </a:spcAft>
              </a:pPr>
              <a:r>
                <a:rPr lang="en-US" sz="15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091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8AED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59AC-FC54-46D3-BD62-675654E02CF6}"/>
              </a:ext>
            </a:extLst>
          </p:cNvPr>
          <p:cNvSpPr>
            <a:spLocks noGrp="1"/>
          </p:cNvSpPr>
          <p:nvPr>
            <p:ph type="title"/>
          </p:nvPr>
        </p:nvSpPr>
        <p:spPr/>
        <p:txBody>
          <a:bodyPr>
            <a:normAutofit/>
          </a:bodyPr>
          <a:lstStyle/>
          <a:p>
            <a:r>
              <a:rPr lang="en-US" dirty="0"/>
              <a:t>SWOT / </a:t>
            </a:r>
            <a:r>
              <a:rPr lang="en-US" cap="all" dirty="0"/>
              <a:t>Opportunities</a:t>
            </a:r>
            <a:endParaRPr lang="en-US" dirty="0"/>
          </a:p>
        </p:txBody>
      </p:sp>
      <p:grpSp>
        <p:nvGrpSpPr>
          <p:cNvPr id="8" name="Group 7">
            <a:extLst>
              <a:ext uri="{FF2B5EF4-FFF2-40B4-BE49-F238E27FC236}">
                <a16:creationId xmlns:a16="http://schemas.microsoft.com/office/drawing/2014/main" id="{9F0FE518-B3F3-408A-B695-0421A04354AC}"/>
              </a:ext>
            </a:extLst>
          </p:cNvPr>
          <p:cNvGrpSpPr/>
          <p:nvPr/>
        </p:nvGrpSpPr>
        <p:grpSpPr>
          <a:xfrm>
            <a:off x="1344522" y="1856762"/>
            <a:ext cx="7365265" cy="3506912"/>
            <a:chOff x="1292225" y="3671887"/>
            <a:chExt cx="4691064" cy="2233613"/>
          </a:xfrm>
        </p:grpSpPr>
        <p:sp>
          <p:nvSpPr>
            <p:cNvPr id="9" name="Rectangle: Rounded Corners 8">
              <a:extLst>
                <a:ext uri="{FF2B5EF4-FFF2-40B4-BE49-F238E27FC236}">
                  <a16:creationId xmlns:a16="http://schemas.microsoft.com/office/drawing/2014/main" id="{4624F99E-D190-464A-9B4F-E4744A51A865}"/>
                </a:ext>
              </a:extLst>
            </p:cNvPr>
            <p:cNvSpPr/>
            <p:nvPr/>
          </p:nvSpPr>
          <p:spPr>
            <a:xfrm>
              <a:off x="1292225" y="3671887"/>
              <a:ext cx="4691064" cy="2233613"/>
            </a:xfrm>
            <a:prstGeom prst="roundRect">
              <a:avLst/>
            </a:prstGeom>
            <a:solidFill>
              <a:srgbClr val="C8AED3">
                <a:alpha val="70000"/>
              </a:srgbClr>
            </a:solidFill>
            <a:ln>
              <a:noFill/>
            </a:ln>
            <a:effectLst>
              <a:innerShdw dist="88900" dir="189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cap="all" dirty="0">
                <a:solidFill>
                  <a:schemeClr val="tx1">
                    <a:lumMod val="85000"/>
                    <a:lumOff val="15000"/>
                  </a:schemeClr>
                </a:solidFill>
              </a:endParaRPr>
            </a:p>
          </p:txBody>
        </p:sp>
        <p:sp>
          <p:nvSpPr>
            <p:cNvPr id="10" name="Freeform: Shape 9">
              <a:extLst>
                <a:ext uri="{FF2B5EF4-FFF2-40B4-BE49-F238E27FC236}">
                  <a16:creationId xmlns:a16="http://schemas.microsoft.com/office/drawing/2014/main" id="{963F119B-345C-419A-BB6E-9DC348DB0793}"/>
                </a:ext>
              </a:extLst>
            </p:cNvPr>
            <p:cNvSpPr/>
            <p:nvPr/>
          </p:nvSpPr>
          <p:spPr>
            <a:xfrm>
              <a:off x="4928532" y="3671887"/>
              <a:ext cx="1054757" cy="1054760"/>
            </a:xfrm>
            <a:custGeom>
              <a:avLst/>
              <a:gdLst>
                <a:gd name="connsiteX0" fmla="*/ 0 w 1054757"/>
                <a:gd name="connsiteY0" fmla="*/ 0 h 1054760"/>
                <a:gd name="connsiteX1" fmla="*/ 682481 w 1054757"/>
                <a:gd name="connsiteY1" fmla="*/ 0 h 1054760"/>
                <a:gd name="connsiteX2" fmla="*/ 1054757 w 1054757"/>
                <a:gd name="connsiteY2" fmla="*/ 372276 h 1054760"/>
                <a:gd name="connsiteX3" fmla="*/ 1054757 w 1054757"/>
                <a:gd name="connsiteY3" fmla="*/ 1054760 h 1054760"/>
                <a:gd name="connsiteX4" fmla="*/ 1047520 w 1054757"/>
                <a:gd name="connsiteY4" fmla="*/ 1054394 h 1054760"/>
                <a:gd name="connsiteX5" fmla="*/ 365 w 1054757"/>
                <a:gd name="connsiteY5" fmla="*/ 7239 h 1054760"/>
                <a:gd name="connsiteX6" fmla="*/ 0 w 1054757"/>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60">
                  <a:moveTo>
                    <a:pt x="0" y="0"/>
                  </a:moveTo>
                  <a:lnTo>
                    <a:pt x="682481" y="0"/>
                  </a:lnTo>
                  <a:cubicBezTo>
                    <a:pt x="888083" y="0"/>
                    <a:pt x="1054757" y="166674"/>
                    <a:pt x="1054757" y="372276"/>
                  </a:cubicBezTo>
                  <a:lnTo>
                    <a:pt x="1054757" y="1054760"/>
                  </a:lnTo>
                  <a:lnTo>
                    <a:pt x="1047520" y="1054394"/>
                  </a:lnTo>
                  <a:cubicBezTo>
                    <a:pt x="495385" y="998322"/>
                    <a:pt x="56438" y="559375"/>
                    <a:pt x="365" y="7239"/>
                  </a:cubicBezTo>
                  <a:lnTo>
                    <a:pt x="0" y="0"/>
                  </a:lnTo>
                  <a:close/>
                </a:path>
              </a:pathLst>
            </a:custGeom>
            <a:solidFill>
              <a:srgbClr val="7868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t">
              <a:noAutofit/>
            </a:bodyPr>
            <a:lstStyle/>
            <a:p>
              <a:pPr algn="ctr"/>
              <a:r>
                <a:rPr lang="en-US" sz="8625" b="1" dirty="0">
                  <a:effectLst>
                    <a:outerShdw blurRad="38100" dist="38100" dir="2700000" algn="tl">
                      <a:srgbClr val="000000">
                        <a:alpha val="43137"/>
                      </a:srgbClr>
                    </a:outerShdw>
                  </a:effectLst>
                </a:rPr>
                <a:t>O</a:t>
              </a:r>
            </a:p>
          </p:txBody>
        </p:sp>
      </p:grpSp>
      <p:grpSp>
        <p:nvGrpSpPr>
          <p:cNvPr id="11" name="Group 10">
            <a:extLst>
              <a:ext uri="{FF2B5EF4-FFF2-40B4-BE49-F238E27FC236}">
                <a16:creationId xmlns:a16="http://schemas.microsoft.com/office/drawing/2014/main" id="{D493345D-ED83-4E53-AFC0-E37E4D29DED9}"/>
              </a:ext>
            </a:extLst>
          </p:cNvPr>
          <p:cNvGrpSpPr/>
          <p:nvPr/>
        </p:nvGrpSpPr>
        <p:grpSpPr>
          <a:xfrm>
            <a:off x="2339885" y="2220806"/>
            <a:ext cx="4568481" cy="2969190"/>
            <a:chOff x="332936" y="2174991"/>
            <a:chExt cx="2926080" cy="3958919"/>
          </a:xfrm>
        </p:grpSpPr>
        <p:sp>
          <p:nvSpPr>
            <p:cNvPr id="12" name="TextBox 11">
              <a:extLst>
                <a:ext uri="{FF2B5EF4-FFF2-40B4-BE49-F238E27FC236}">
                  <a16:creationId xmlns:a16="http://schemas.microsoft.com/office/drawing/2014/main" id="{825DF14A-2AF4-4B0D-99B3-63CDB18F9B3E}"/>
                </a:ext>
              </a:extLst>
            </p:cNvPr>
            <p:cNvSpPr txBox="1"/>
            <p:nvPr/>
          </p:nvSpPr>
          <p:spPr>
            <a:xfrm>
              <a:off x="332936" y="2174991"/>
              <a:ext cx="2926080" cy="738664"/>
            </a:xfrm>
            <a:prstGeom prst="rect">
              <a:avLst/>
            </a:prstGeom>
            <a:noFill/>
          </p:spPr>
          <p:txBody>
            <a:bodyPr wrap="square" lIns="0" rIns="0" rtlCol="0" anchor="b">
              <a:spAutoFit/>
            </a:bodyPr>
            <a:lstStyle/>
            <a:p>
              <a:pPr algn="ctr"/>
              <a:r>
                <a:rPr lang="en-US" sz="3000" b="1" noProof="1"/>
                <a:t>OPPORTUNITIES</a:t>
              </a:r>
            </a:p>
          </p:txBody>
        </p:sp>
        <p:sp>
          <p:nvSpPr>
            <p:cNvPr id="13" name="TextBox 12">
              <a:extLst>
                <a:ext uri="{FF2B5EF4-FFF2-40B4-BE49-F238E27FC236}">
                  <a16:creationId xmlns:a16="http://schemas.microsoft.com/office/drawing/2014/main" id="{C2849981-091C-46B0-A239-46F6423C1448}"/>
                </a:ext>
              </a:extLst>
            </p:cNvPr>
            <p:cNvSpPr txBox="1"/>
            <p:nvPr/>
          </p:nvSpPr>
          <p:spPr>
            <a:xfrm>
              <a:off x="332936" y="3086923"/>
              <a:ext cx="2926080" cy="3046987"/>
            </a:xfrm>
            <a:prstGeom prst="rect">
              <a:avLst/>
            </a:prstGeom>
            <a:noFill/>
          </p:spPr>
          <p:txBody>
            <a:bodyPr wrap="square" lIns="0" rIns="0" rtlCol="0" anchor="t">
              <a:spAutoFit/>
            </a:bodyPr>
            <a:lstStyle/>
            <a:p>
              <a:pPr algn="just">
                <a:spcAft>
                  <a:spcPts val="900"/>
                </a:spcAft>
              </a:pPr>
              <a:r>
                <a:rPr lang="en-US" sz="15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747CD20C-D74C-4D40-92C1-C39AFE39E152}"/>
              </a:ext>
            </a:extLst>
          </p:cNvPr>
          <p:cNvGrpSpPr/>
          <p:nvPr/>
        </p:nvGrpSpPr>
        <p:grpSpPr>
          <a:xfrm>
            <a:off x="434214" y="1794498"/>
            <a:ext cx="1769470" cy="3705563"/>
            <a:chOff x="1003032" y="3630719"/>
            <a:chExt cx="1222298" cy="2559695"/>
          </a:xfrm>
        </p:grpSpPr>
        <p:sp>
          <p:nvSpPr>
            <p:cNvPr id="15" name="Shape">
              <a:extLst>
                <a:ext uri="{FF2B5EF4-FFF2-40B4-BE49-F238E27FC236}">
                  <a16:creationId xmlns:a16="http://schemas.microsoft.com/office/drawing/2014/main" id="{E4C0C0C2-0EF8-486B-A546-1F0C9952E972}"/>
                </a:ext>
              </a:extLst>
            </p:cNvPr>
            <p:cNvSpPr/>
            <p:nvPr/>
          </p:nvSpPr>
          <p:spPr>
            <a:xfrm>
              <a:off x="1003032" y="3630719"/>
              <a:ext cx="1222298" cy="2559695"/>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292 w 21347"/>
                <a:gd name="connsiteY146" fmla="*/ 21148 h 21563"/>
                <a:gd name="connsiteX147" fmla="*/ 7168 w 21347"/>
                <a:gd name="connsiteY147" fmla="*/ 21096 h 21563"/>
                <a:gd name="connsiteX148" fmla="*/ 7127 w 21347"/>
                <a:gd name="connsiteY148" fmla="*/ 21052 h 21563"/>
                <a:gd name="connsiteX149" fmla="*/ 6915 w 21347"/>
                <a:gd name="connsiteY149" fmla="*/ 20920 h 21563"/>
                <a:gd name="connsiteX150" fmla="*/ 6902 w 21347"/>
                <a:gd name="connsiteY150" fmla="*/ 20921 h 21563"/>
                <a:gd name="connsiteX151" fmla="*/ 6899 w 21347"/>
                <a:gd name="connsiteY151" fmla="*/ 20917 h 21563"/>
                <a:gd name="connsiteX152" fmla="*/ 5729 w 21347"/>
                <a:gd name="connsiteY152" fmla="*/ 20746 h 21563"/>
                <a:gd name="connsiteX153" fmla="*/ 4086 w 21347"/>
                <a:gd name="connsiteY153" fmla="*/ 20142 h 21563"/>
                <a:gd name="connsiteX154" fmla="*/ 3994 w 21347"/>
                <a:gd name="connsiteY154" fmla="*/ 20023 h 21563"/>
                <a:gd name="connsiteX155" fmla="*/ 3962 w 21347"/>
                <a:gd name="connsiteY155" fmla="*/ 19988 h 21563"/>
                <a:gd name="connsiteX156" fmla="*/ 3078 w 21347"/>
                <a:gd name="connsiteY156" fmla="*/ 19833 h 21563"/>
                <a:gd name="connsiteX157" fmla="*/ 2992 w 21347"/>
                <a:gd name="connsiteY157" fmla="*/ 19813 h 21563"/>
                <a:gd name="connsiteX158" fmla="*/ 3078 w 21347"/>
                <a:gd name="connsiteY158" fmla="*/ 19833 h 21563"/>
                <a:gd name="connsiteX159" fmla="*/ 3962 w 21347"/>
                <a:gd name="connsiteY159" fmla="*/ 19988 h 21563"/>
                <a:gd name="connsiteX160" fmla="*/ 3918 w 21347"/>
                <a:gd name="connsiteY160" fmla="*/ 19900 h 21563"/>
                <a:gd name="connsiteX161" fmla="*/ 3823 w 21347"/>
                <a:gd name="connsiteY161" fmla="*/ 19829 h 21563"/>
                <a:gd name="connsiteX162" fmla="*/ 3804 w 21347"/>
                <a:gd name="connsiteY162" fmla="*/ 19813 h 21563"/>
                <a:gd name="connsiteX163" fmla="*/ 3763 w 21347"/>
                <a:gd name="connsiteY163" fmla="*/ 19772 h 21563"/>
                <a:gd name="connsiteX164" fmla="*/ 3731 w 21347"/>
                <a:gd name="connsiteY164" fmla="*/ 19636 h 21563"/>
                <a:gd name="connsiteX165" fmla="*/ 3740 w 21347"/>
                <a:gd name="connsiteY165" fmla="*/ 19615 h 21563"/>
                <a:gd name="connsiteX166" fmla="*/ 3766 w 21347"/>
                <a:gd name="connsiteY166" fmla="*/ 19599 h 21563"/>
                <a:gd name="connsiteX167" fmla="*/ 4092 w 21347"/>
                <a:gd name="connsiteY167" fmla="*/ 19247 h 21563"/>
                <a:gd name="connsiteX168" fmla="*/ 4124 w 21347"/>
                <a:gd name="connsiteY168" fmla="*/ 19224 h 21563"/>
                <a:gd name="connsiteX169" fmla="*/ 4178 w 21347"/>
                <a:gd name="connsiteY169" fmla="*/ 19186 h 21563"/>
                <a:gd name="connsiteX170" fmla="*/ 4178 w 21347"/>
                <a:gd name="connsiteY170" fmla="*/ 19186 h 21563"/>
                <a:gd name="connsiteX171" fmla="*/ 4280 w 21347"/>
                <a:gd name="connsiteY171" fmla="*/ 19063 h 21563"/>
                <a:gd name="connsiteX172" fmla="*/ 5002 w 21347"/>
                <a:gd name="connsiteY172" fmla="*/ 17250 h 21563"/>
                <a:gd name="connsiteX173" fmla="*/ 6502 w 21347"/>
                <a:gd name="connsiteY173" fmla="*/ 15042 h 21563"/>
                <a:gd name="connsiteX174" fmla="*/ 7828 w 21347"/>
                <a:gd name="connsiteY174" fmla="*/ 13278 h 21563"/>
                <a:gd name="connsiteX175" fmla="*/ 7958 w 21347"/>
                <a:gd name="connsiteY175" fmla="*/ 13331 h 21563"/>
                <a:gd name="connsiteX176" fmla="*/ 8107 w 21347"/>
                <a:gd name="connsiteY176" fmla="*/ 13558 h 21563"/>
                <a:gd name="connsiteX177" fmla="*/ 8272 w 21347"/>
                <a:gd name="connsiteY177" fmla="*/ 13798 h 21563"/>
                <a:gd name="connsiteX178" fmla="*/ 8868 w 21347"/>
                <a:gd name="connsiteY178" fmla="*/ 14865 h 21563"/>
                <a:gd name="connsiteX179" fmla="*/ 9033 w 21347"/>
                <a:gd name="connsiteY179" fmla="*/ 15095 h 21563"/>
                <a:gd name="connsiteX180" fmla="*/ 9074 w 21347"/>
                <a:gd name="connsiteY180" fmla="*/ 15158 h 21563"/>
                <a:gd name="connsiteX181" fmla="*/ 9838 w 21347"/>
                <a:gd name="connsiteY181" fmla="*/ 16292 h 21563"/>
                <a:gd name="connsiteX182" fmla="*/ 10672 w 21347"/>
                <a:gd name="connsiteY182" fmla="*/ 17680 h 21563"/>
                <a:gd name="connsiteX183" fmla="*/ 10685 w 21347"/>
                <a:gd name="connsiteY183" fmla="*/ 17719 h 21563"/>
                <a:gd name="connsiteX184" fmla="*/ 10713 w 21347"/>
                <a:gd name="connsiteY184" fmla="*/ 17759 h 21563"/>
                <a:gd name="connsiteX185" fmla="*/ 10850 w 21347"/>
                <a:gd name="connsiteY185" fmla="*/ 17986 h 21563"/>
                <a:gd name="connsiteX186" fmla="*/ 11116 w 21347"/>
                <a:gd name="connsiteY186" fmla="*/ 18056 h 21563"/>
                <a:gd name="connsiteX187" fmla="*/ 11731 w 21347"/>
                <a:gd name="connsiteY187" fmla="*/ 18582 h 21563"/>
                <a:gd name="connsiteX188" fmla="*/ 12619 w 21347"/>
                <a:gd name="connsiteY188" fmla="*/ 19188 h 21563"/>
                <a:gd name="connsiteX189" fmla="*/ 11731 w 21347"/>
                <a:gd name="connsiteY189" fmla="*/ 18582 h 21563"/>
                <a:gd name="connsiteX190" fmla="*/ 11116 w 21347"/>
                <a:gd name="connsiteY190" fmla="*/ 18056 h 21563"/>
                <a:gd name="connsiteX191" fmla="*/ 10850 w 21347"/>
                <a:gd name="connsiteY191" fmla="*/ 17986 h 21563"/>
                <a:gd name="connsiteX192" fmla="*/ 11335 w 21347"/>
                <a:gd name="connsiteY192" fmla="*/ 18697 h 21563"/>
                <a:gd name="connsiteX193" fmla="*/ 12698 w 21347"/>
                <a:gd name="connsiteY193" fmla="*/ 20613 h 21563"/>
                <a:gd name="connsiteX194" fmla="*/ 12888 w 21347"/>
                <a:gd name="connsiteY194" fmla="*/ 20648 h 21563"/>
                <a:gd name="connsiteX195" fmla="*/ 13767 w 21347"/>
                <a:gd name="connsiteY195" fmla="*/ 20479 h 21563"/>
                <a:gd name="connsiteX196" fmla="*/ 13989 w 21347"/>
                <a:gd name="connsiteY196" fmla="*/ 20389 h 21563"/>
                <a:gd name="connsiteX197" fmla="*/ 13767 w 21347"/>
                <a:gd name="connsiteY197" fmla="*/ 20479 h 21563"/>
                <a:gd name="connsiteX198" fmla="*/ 13849 w 21347"/>
                <a:gd name="connsiteY198" fmla="*/ 20535 h 21563"/>
                <a:gd name="connsiteX199" fmla="*/ 14055 w 21347"/>
                <a:gd name="connsiteY199" fmla="*/ 20984 h 21563"/>
                <a:gd name="connsiteX200" fmla="*/ 14255 w 21347"/>
                <a:gd name="connsiteY200" fmla="*/ 21083 h 21563"/>
                <a:gd name="connsiteX201" fmla="*/ 14252 w 21347"/>
                <a:gd name="connsiteY201" fmla="*/ 21084 h 21563"/>
                <a:gd name="connsiteX202" fmla="*/ 14325 w 21347"/>
                <a:gd name="connsiteY202" fmla="*/ 21235 h 21563"/>
                <a:gd name="connsiteX203" fmla="*/ 14347 w 21347"/>
                <a:gd name="connsiteY203" fmla="*/ 21275 h 21563"/>
                <a:gd name="connsiteX204" fmla="*/ 14420 w 21347"/>
                <a:gd name="connsiteY204" fmla="*/ 21374 h 21563"/>
                <a:gd name="connsiteX205" fmla="*/ 14429 w 21347"/>
                <a:gd name="connsiteY205" fmla="*/ 21414 h 21563"/>
                <a:gd name="connsiteX206" fmla="*/ 14468 w 21347"/>
                <a:gd name="connsiteY206" fmla="*/ 21462 h 21563"/>
                <a:gd name="connsiteX207" fmla="*/ 14385 w 21347"/>
                <a:gd name="connsiteY207" fmla="*/ 21563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097 w 21347"/>
                <a:gd name="connsiteY211" fmla="*/ 21403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5802 w 21347"/>
                <a:gd name="connsiteY210" fmla="*/ 21379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27 w 21347"/>
                <a:gd name="connsiteY146" fmla="*/ 21052 h 21496"/>
                <a:gd name="connsiteX147" fmla="*/ 6915 w 21347"/>
                <a:gd name="connsiteY147" fmla="*/ 20920 h 21496"/>
                <a:gd name="connsiteX148" fmla="*/ 6902 w 21347"/>
                <a:gd name="connsiteY148" fmla="*/ 20921 h 21496"/>
                <a:gd name="connsiteX149" fmla="*/ 6899 w 21347"/>
                <a:gd name="connsiteY149" fmla="*/ 20917 h 21496"/>
                <a:gd name="connsiteX150" fmla="*/ 5729 w 21347"/>
                <a:gd name="connsiteY150" fmla="*/ 20746 h 21496"/>
                <a:gd name="connsiteX151" fmla="*/ 4086 w 21347"/>
                <a:gd name="connsiteY151" fmla="*/ 20142 h 21496"/>
                <a:gd name="connsiteX152" fmla="*/ 3994 w 21347"/>
                <a:gd name="connsiteY152" fmla="*/ 20023 h 21496"/>
                <a:gd name="connsiteX153" fmla="*/ 3962 w 21347"/>
                <a:gd name="connsiteY153" fmla="*/ 19988 h 21496"/>
                <a:gd name="connsiteX154" fmla="*/ 3078 w 21347"/>
                <a:gd name="connsiteY154" fmla="*/ 19833 h 21496"/>
                <a:gd name="connsiteX155" fmla="*/ 2992 w 21347"/>
                <a:gd name="connsiteY155" fmla="*/ 19813 h 21496"/>
                <a:gd name="connsiteX156" fmla="*/ 3078 w 21347"/>
                <a:gd name="connsiteY156" fmla="*/ 19833 h 21496"/>
                <a:gd name="connsiteX157" fmla="*/ 3962 w 21347"/>
                <a:gd name="connsiteY157" fmla="*/ 19988 h 21496"/>
                <a:gd name="connsiteX158" fmla="*/ 3918 w 21347"/>
                <a:gd name="connsiteY158" fmla="*/ 19900 h 21496"/>
                <a:gd name="connsiteX159" fmla="*/ 3823 w 21347"/>
                <a:gd name="connsiteY159" fmla="*/ 19829 h 21496"/>
                <a:gd name="connsiteX160" fmla="*/ 3804 w 21347"/>
                <a:gd name="connsiteY160" fmla="*/ 19813 h 21496"/>
                <a:gd name="connsiteX161" fmla="*/ 3763 w 21347"/>
                <a:gd name="connsiteY161" fmla="*/ 19772 h 21496"/>
                <a:gd name="connsiteX162" fmla="*/ 3731 w 21347"/>
                <a:gd name="connsiteY162" fmla="*/ 19636 h 21496"/>
                <a:gd name="connsiteX163" fmla="*/ 3740 w 21347"/>
                <a:gd name="connsiteY163" fmla="*/ 19615 h 21496"/>
                <a:gd name="connsiteX164" fmla="*/ 3766 w 21347"/>
                <a:gd name="connsiteY164" fmla="*/ 19599 h 21496"/>
                <a:gd name="connsiteX165" fmla="*/ 4092 w 21347"/>
                <a:gd name="connsiteY165" fmla="*/ 19247 h 21496"/>
                <a:gd name="connsiteX166" fmla="*/ 4124 w 21347"/>
                <a:gd name="connsiteY166" fmla="*/ 19224 h 21496"/>
                <a:gd name="connsiteX167" fmla="*/ 4178 w 21347"/>
                <a:gd name="connsiteY167" fmla="*/ 19186 h 21496"/>
                <a:gd name="connsiteX168" fmla="*/ 4178 w 21347"/>
                <a:gd name="connsiteY168" fmla="*/ 19186 h 21496"/>
                <a:gd name="connsiteX169" fmla="*/ 4280 w 21347"/>
                <a:gd name="connsiteY169" fmla="*/ 19063 h 21496"/>
                <a:gd name="connsiteX170" fmla="*/ 5002 w 21347"/>
                <a:gd name="connsiteY170" fmla="*/ 17250 h 21496"/>
                <a:gd name="connsiteX171" fmla="*/ 6502 w 21347"/>
                <a:gd name="connsiteY171" fmla="*/ 15042 h 21496"/>
                <a:gd name="connsiteX172" fmla="*/ 7828 w 21347"/>
                <a:gd name="connsiteY172" fmla="*/ 13278 h 21496"/>
                <a:gd name="connsiteX173" fmla="*/ 7958 w 21347"/>
                <a:gd name="connsiteY173" fmla="*/ 13331 h 21496"/>
                <a:gd name="connsiteX174" fmla="*/ 8107 w 21347"/>
                <a:gd name="connsiteY174" fmla="*/ 13558 h 21496"/>
                <a:gd name="connsiteX175" fmla="*/ 8272 w 21347"/>
                <a:gd name="connsiteY175" fmla="*/ 13798 h 21496"/>
                <a:gd name="connsiteX176" fmla="*/ 8868 w 21347"/>
                <a:gd name="connsiteY176" fmla="*/ 14865 h 21496"/>
                <a:gd name="connsiteX177" fmla="*/ 9033 w 21347"/>
                <a:gd name="connsiteY177" fmla="*/ 15095 h 21496"/>
                <a:gd name="connsiteX178" fmla="*/ 9074 w 21347"/>
                <a:gd name="connsiteY178" fmla="*/ 15158 h 21496"/>
                <a:gd name="connsiteX179" fmla="*/ 9838 w 21347"/>
                <a:gd name="connsiteY179" fmla="*/ 16292 h 21496"/>
                <a:gd name="connsiteX180" fmla="*/ 10672 w 21347"/>
                <a:gd name="connsiteY180" fmla="*/ 17680 h 21496"/>
                <a:gd name="connsiteX181" fmla="*/ 10685 w 21347"/>
                <a:gd name="connsiteY181" fmla="*/ 17719 h 21496"/>
                <a:gd name="connsiteX182" fmla="*/ 10713 w 21347"/>
                <a:gd name="connsiteY182" fmla="*/ 17759 h 21496"/>
                <a:gd name="connsiteX183" fmla="*/ 10850 w 21347"/>
                <a:gd name="connsiteY183" fmla="*/ 17986 h 21496"/>
                <a:gd name="connsiteX184" fmla="*/ 11116 w 21347"/>
                <a:gd name="connsiteY184" fmla="*/ 18056 h 21496"/>
                <a:gd name="connsiteX185" fmla="*/ 11731 w 21347"/>
                <a:gd name="connsiteY185" fmla="*/ 18582 h 21496"/>
                <a:gd name="connsiteX186" fmla="*/ 12619 w 21347"/>
                <a:gd name="connsiteY186" fmla="*/ 19188 h 21496"/>
                <a:gd name="connsiteX187" fmla="*/ 11731 w 21347"/>
                <a:gd name="connsiteY187" fmla="*/ 18582 h 21496"/>
                <a:gd name="connsiteX188" fmla="*/ 11116 w 21347"/>
                <a:gd name="connsiteY188" fmla="*/ 18056 h 21496"/>
                <a:gd name="connsiteX189" fmla="*/ 10850 w 21347"/>
                <a:gd name="connsiteY189" fmla="*/ 17986 h 21496"/>
                <a:gd name="connsiteX190" fmla="*/ 11335 w 21347"/>
                <a:gd name="connsiteY190" fmla="*/ 18697 h 21496"/>
                <a:gd name="connsiteX191" fmla="*/ 12698 w 21347"/>
                <a:gd name="connsiteY191" fmla="*/ 20613 h 21496"/>
                <a:gd name="connsiteX192" fmla="*/ 12888 w 21347"/>
                <a:gd name="connsiteY192" fmla="*/ 20648 h 21496"/>
                <a:gd name="connsiteX193" fmla="*/ 13767 w 21347"/>
                <a:gd name="connsiteY193" fmla="*/ 20479 h 21496"/>
                <a:gd name="connsiteX194" fmla="*/ 13989 w 21347"/>
                <a:gd name="connsiteY194" fmla="*/ 20389 h 21496"/>
                <a:gd name="connsiteX195" fmla="*/ 13767 w 21347"/>
                <a:gd name="connsiteY195" fmla="*/ 20479 h 21496"/>
                <a:gd name="connsiteX196" fmla="*/ 13849 w 21347"/>
                <a:gd name="connsiteY196" fmla="*/ 20535 h 21496"/>
                <a:gd name="connsiteX197" fmla="*/ 14055 w 21347"/>
                <a:gd name="connsiteY197" fmla="*/ 20984 h 21496"/>
                <a:gd name="connsiteX198" fmla="*/ 14255 w 21347"/>
                <a:gd name="connsiteY198" fmla="*/ 21083 h 21496"/>
                <a:gd name="connsiteX199" fmla="*/ 14252 w 21347"/>
                <a:gd name="connsiteY199" fmla="*/ 21084 h 21496"/>
                <a:gd name="connsiteX200" fmla="*/ 14325 w 21347"/>
                <a:gd name="connsiteY200" fmla="*/ 21235 h 21496"/>
                <a:gd name="connsiteX201" fmla="*/ 14347 w 21347"/>
                <a:gd name="connsiteY201" fmla="*/ 21275 h 21496"/>
                <a:gd name="connsiteX202" fmla="*/ 14420 w 21347"/>
                <a:gd name="connsiteY202" fmla="*/ 21374 h 21496"/>
                <a:gd name="connsiteX203" fmla="*/ 14429 w 21347"/>
                <a:gd name="connsiteY203" fmla="*/ 21414 h 21496"/>
                <a:gd name="connsiteX204" fmla="*/ 14468 w 21347"/>
                <a:gd name="connsiteY204" fmla="*/ 21462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5802 w 21347"/>
                <a:gd name="connsiteY209" fmla="*/ 21379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087" y="21189"/>
                    <a:pt x="7107" y="21121"/>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369" y="21391"/>
                    <a:pt x="14379" y="21404"/>
                    <a:pt x="14429" y="21414"/>
                  </a:cubicBezTo>
                  <a:lnTo>
                    <a:pt x="14468" y="21462"/>
                  </a:lnTo>
                  <a:cubicBezTo>
                    <a:pt x="14520" y="21472"/>
                    <a:pt x="14677" y="21467"/>
                    <a:pt x="14743" y="21473"/>
                  </a:cubicBezTo>
                  <a:lnTo>
                    <a:pt x="14864" y="21496"/>
                  </a:lnTo>
                  <a:lnTo>
                    <a:pt x="15165" y="21485"/>
                  </a:lnTo>
                  <a:lnTo>
                    <a:pt x="15476" y="21467"/>
                  </a:lnTo>
                  <a:lnTo>
                    <a:pt x="15802" y="21379"/>
                  </a:lnTo>
                  <a:cubicBezTo>
                    <a:pt x="15948" y="21341"/>
                    <a:pt x="16206" y="21304"/>
                    <a:pt x="16351" y="21241"/>
                  </a:cubicBezTo>
                  <a:cubicBezTo>
                    <a:pt x="16496" y="21178"/>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6" name="Freeform: Shape 15">
              <a:extLst>
                <a:ext uri="{FF2B5EF4-FFF2-40B4-BE49-F238E27FC236}">
                  <a16:creationId xmlns:a16="http://schemas.microsoft.com/office/drawing/2014/main" id="{EEEF4BDF-C9E4-4929-8B4B-C99204F689FD}"/>
                </a:ext>
              </a:extLst>
            </p:cNvPr>
            <p:cNvSpPr/>
            <p:nvPr/>
          </p:nvSpPr>
          <p:spPr>
            <a:xfrm>
              <a:off x="1329832" y="3975673"/>
              <a:ext cx="490018" cy="1023610"/>
            </a:xfrm>
            <a:custGeom>
              <a:avLst/>
              <a:gdLst>
                <a:gd name="connsiteX0" fmla="*/ 471863 w 490018"/>
                <a:gd name="connsiteY0" fmla="*/ 907778 h 1023610"/>
                <a:gd name="connsiteX1" fmla="*/ 490018 w 490018"/>
                <a:gd name="connsiteY1" fmla="*/ 926842 h 1023610"/>
                <a:gd name="connsiteX2" fmla="*/ 448079 w 490018"/>
                <a:gd name="connsiteY2" fmla="*/ 971325 h 1023610"/>
                <a:gd name="connsiteX3" fmla="*/ 411946 w 490018"/>
                <a:gd name="connsiteY3" fmla="*/ 1023610 h 1023610"/>
                <a:gd name="connsiteX4" fmla="*/ 363109 w 490018"/>
                <a:gd name="connsiteY4" fmla="*/ 961699 h 1023610"/>
                <a:gd name="connsiteX5" fmla="*/ 395430 w 490018"/>
                <a:gd name="connsiteY5" fmla="*/ 948990 h 1023610"/>
                <a:gd name="connsiteX6" fmla="*/ 436458 w 490018"/>
                <a:gd name="connsiteY6" fmla="*/ 923571 h 1023610"/>
                <a:gd name="connsiteX7" fmla="*/ 471863 w 490018"/>
                <a:gd name="connsiteY7" fmla="*/ 907778 h 1023610"/>
                <a:gd name="connsiteX8" fmla="*/ 136710 w 490018"/>
                <a:gd name="connsiteY8" fmla="*/ 744378 h 1023610"/>
                <a:gd name="connsiteX9" fmla="*/ 159768 w 490018"/>
                <a:gd name="connsiteY9" fmla="*/ 751458 h 1023610"/>
                <a:gd name="connsiteX10" fmla="*/ 163945 w 490018"/>
                <a:gd name="connsiteY10" fmla="*/ 801389 h 1023610"/>
                <a:gd name="connsiteX11" fmla="*/ 119645 w 490018"/>
                <a:gd name="connsiteY11" fmla="*/ 884722 h 1023610"/>
                <a:gd name="connsiteX12" fmla="*/ 72621 w 490018"/>
                <a:gd name="connsiteY12" fmla="*/ 858573 h 1023610"/>
                <a:gd name="connsiteX13" fmla="*/ 118554 w 490018"/>
                <a:gd name="connsiteY13" fmla="*/ 797573 h 1023610"/>
                <a:gd name="connsiteX14" fmla="*/ 136710 w 490018"/>
                <a:gd name="connsiteY14" fmla="*/ 744378 h 1023610"/>
                <a:gd name="connsiteX15" fmla="*/ 16547 w 490018"/>
                <a:gd name="connsiteY15" fmla="*/ 696 h 1023610"/>
                <a:gd name="connsiteX16" fmla="*/ 85517 w 490018"/>
                <a:gd name="connsiteY16" fmla="*/ 27462 h 1023610"/>
                <a:gd name="connsiteX17" fmla="*/ 157774 w 490018"/>
                <a:gd name="connsiteY17" fmla="*/ 83015 h 1023610"/>
                <a:gd name="connsiteX18" fmla="*/ 164129 w 490018"/>
                <a:gd name="connsiteY18" fmla="*/ 58492 h 1023610"/>
                <a:gd name="connsiteX19" fmla="*/ 178292 w 490018"/>
                <a:gd name="connsiteY19" fmla="*/ 83015 h 1023610"/>
                <a:gd name="connsiteX20" fmla="*/ 198076 w 490018"/>
                <a:gd name="connsiteY20" fmla="*/ 117858 h 1023610"/>
                <a:gd name="connsiteX21" fmla="*/ 214598 w 490018"/>
                <a:gd name="connsiteY21" fmla="*/ 166345 h 1023610"/>
                <a:gd name="connsiteX22" fmla="*/ 264713 w 490018"/>
                <a:gd name="connsiteY22" fmla="*/ 304317 h 1023610"/>
                <a:gd name="connsiteX23" fmla="*/ 299211 w 490018"/>
                <a:gd name="connsiteY23" fmla="*/ 533631 h 1023610"/>
                <a:gd name="connsiteX24" fmla="*/ 289397 w 490018"/>
                <a:gd name="connsiteY24" fmla="*/ 729535 h 1023610"/>
                <a:gd name="connsiteX25" fmla="*/ 250733 w 490018"/>
                <a:gd name="connsiteY25" fmla="*/ 739855 h 1023610"/>
                <a:gd name="connsiteX26" fmla="*/ 227674 w 490018"/>
                <a:gd name="connsiteY26" fmla="*/ 740065 h 1023610"/>
                <a:gd name="connsiteX27" fmla="*/ 226036 w 490018"/>
                <a:gd name="connsiteY27" fmla="*/ 748601 h 1023610"/>
                <a:gd name="connsiteX28" fmla="*/ 193910 w 490018"/>
                <a:gd name="connsiteY28" fmla="*/ 729885 h 1023610"/>
                <a:gd name="connsiteX29" fmla="*/ 211152 w 490018"/>
                <a:gd name="connsiteY29" fmla="*/ 636201 h 1023610"/>
                <a:gd name="connsiteX30" fmla="*/ 211152 w 490018"/>
                <a:gd name="connsiteY30" fmla="*/ 417977 h 1023610"/>
                <a:gd name="connsiteX31" fmla="*/ 151236 w 490018"/>
                <a:gd name="connsiteY31" fmla="*/ 197375 h 1023610"/>
                <a:gd name="connsiteX32" fmla="*/ 68261 w 490018"/>
                <a:gd name="connsiteY32" fmla="*/ 67203 h 1023610"/>
                <a:gd name="connsiteX33" fmla="*/ 0 w 490018"/>
                <a:gd name="connsiteY33" fmla="*/ 20361 h 1023610"/>
                <a:gd name="connsiteX34" fmla="*/ 5804 w 490018"/>
                <a:gd name="connsiteY34" fmla="*/ 1855 h 1023610"/>
                <a:gd name="connsiteX35" fmla="*/ 16547 w 490018"/>
                <a:gd name="connsiteY35" fmla="*/ 696 h 102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0018" h="1023610">
                  <a:moveTo>
                    <a:pt x="471863" y="907778"/>
                  </a:moveTo>
                  <a:cubicBezTo>
                    <a:pt x="471863" y="907778"/>
                    <a:pt x="483302" y="922847"/>
                    <a:pt x="490018" y="926842"/>
                  </a:cubicBezTo>
                  <a:cubicBezTo>
                    <a:pt x="490018" y="926842"/>
                    <a:pt x="459695" y="961699"/>
                    <a:pt x="448079" y="971325"/>
                  </a:cubicBezTo>
                  <a:cubicBezTo>
                    <a:pt x="436458" y="980945"/>
                    <a:pt x="411946" y="1023610"/>
                    <a:pt x="411946" y="1023610"/>
                  </a:cubicBezTo>
                  <a:cubicBezTo>
                    <a:pt x="411946" y="1023610"/>
                    <a:pt x="389977" y="990931"/>
                    <a:pt x="363109" y="961699"/>
                  </a:cubicBezTo>
                  <a:cubicBezTo>
                    <a:pt x="363109" y="961699"/>
                    <a:pt x="382175" y="953714"/>
                    <a:pt x="395430" y="948990"/>
                  </a:cubicBezTo>
                  <a:cubicBezTo>
                    <a:pt x="408497" y="944271"/>
                    <a:pt x="430829" y="928296"/>
                    <a:pt x="436458" y="923571"/>
                  </a:cubicBezTo>
                  <a:cubicBezTo>
                    <a:pt x="442269" y="918852"/>
                    <a:pt x="471863" y="907778"/>
                    <a:pt x="471863" y="907778"/>
                  </a:cubicBezTo>
                  <a:close/>
                  <a:moveTo>
                    <a:pt x="136710" y="744378"/>
                  </a:moveTo>
                  <a:lnTo>
                    <a:pt x="159768" y="751458"/>
                  </a:lnTo>
                  <a:cubicBezTo>
                    <a:pt x="159768" y="751458"/>
                    <a:pt x="171206" y="770520"/>
                    <a:pt x="163945" y="801389"/>
                  </a:cubicBezTo>
                  <a:cubicBezTo>
                    <a:pt x="156500" y="832252"/>
                    <a:pt x="131991" y="881451"/>
                    <a:pt x="119645" y="884722"/>
                  </a:cubicBezTo>
                  <a:cubicBezTo>
                    <a:pt x="107117" y="887987"/>
                    <a:pt x="72621" y="858573"/>
                    <a:pt x="72621" y="858573"/>
                  </a:cubicBezTo>
                  <a:cubicBezTo>
                    <a:pt x="72621" y="858573"/>
                    <a:pt x="99673" y="827711"/>
                    <a:pt x="118554" y="797573"/>
                  </a:cubicBezTo>
                  <a:cubicBezTo>
                    <a:pt x="137436" y="767435"/>
                    <a:pt x="136710" y="744378"/>
                    <a:pt x="136710" y="744378"/>
                  </a:cubicBezTo>
                  <a:close/>
                  <a:moveTo>
                    <a:pt x="16547" y="696"/>
                  </a:moveTo>
                  <a:cubicBezTo>
                    <a:pt x="34684" y="4098"/>
                    <a:pt x="70669" y="19145"/>
                    <a:pt x="85517" y="27462"/>
                  </a:cubicBezTo>
                  <a:cubicBezTo>
                    <a:pt x="105301" y="38517"/>
                    <a:pt x="157774" y="83015"/>
                    <a:pt x="157774" y="83015"/>
                  </a:cubicBezTo>
                  <a:cubicBezTo>
                    <a:pt x="157774" y="83015"/>
                    <a:pt x="163945" y="71926"/>
                    <a:pt x="164129" y="58492"/>
                  </a:cubicBezTo>
                  <a:cubicBezTo>
                    <a:pt x="164313" y="45059"/>
                    <a:pt x="172474" y="75214"/>
                    <a:pt x="178292" y="83015"/>
                  </a:cubicBezTo>
                  <a:cubicBezTo>
                    <a:pt x="184096" y="90992"/>
                    <a:pt x="192992" y="102081"/>
                    <a:pt x="198076" y="117858"/>
                  </a:cubicBezTo>
                  <a:cubicBezTo>
                    <a:pt x="202976" y="133671"/>
                    <a:pt x="205518" y="148713"/>
                    <a:pt x="214598" y="166345"/>
                  </a:cubicBezTo>
                  <a:cubicBezTo>
                    <a:pt x="223677" y="183766"/>
                    <a:pt x="251637" y="236975"/>
                    <a:pt x="264713" y="304317"/>
                  </a:cubicBezTo>
                  <a:cubicBezTo>
                    <a:pt x="277775" y="371695"/>
                    <a:pt x="293393" y="500222"/>
                    <a:pt x="299211" y="533631"/>
                  </a:cubicBezTo>
                  <a:cubicBezTo>
                    <a:pt x="305015" y="567039"/>
                    <a:pt x="295031" y="720824"/>
                    <a:pt x="289397" y="729535"/>
                  </a:cubicBezTo>
                  <a:cubicBezTo>
                    <a:pt x="283593" y="738246"/>
                    <a:pt x="265617" y="740590"/>
                    <a:pt x="250733" y="739855"/>
                  </a:cubicBezTo>
                  <a:cubicBezTo>
                    <a:pt x="236019" y="739155"/>
                    <a:pt x="227674" y="740065"/>
                    <a:pt x="227674" y="740065"/>
                  </a:cubicBezTo>
                  <a:lnTo>
                    <a:pt x="226036" y="748601"/>
                  </a:lnTo>
                  <a:cubicBezTo>
                    <a:pt x="225852" y="748951"/>
                    <a:pt x="211872" y="737861"/>
                    <a:pt x="193910" y="729885"/>
                  </a:cubicBezTo>
                  <a:cubicBezTo>
                    <a:pt x="193910" y="729885"/>
                    <a:pt x="202072" y="684687"/>
                    <a:pt x="211152" y="636201"/>
                  </a:cubicBezTo>
                  <a:cubicBezTo>
                    <a:pt x="220232" y="587714"/>
                    <a:pt x="224228" y="488608"/>
                    <a:pt x="211152" y="417977"/>
                  </a:cubicBezTo>
                  <a:cubicBezTo>
                    <a:pt x="198076" y="347346"/>
                    <a:pt x="187372" y="264017"/>
                    <a:pt x="151236" y="197375"/>
                  </a:cubicBezTo>
                  <a:cubicBezTo>
                    <a:pt x="115101" y="130767"/>
                    <a:pt x="95317" y="93545"/>
                    <a:pt x="68261" y="67203"/>
                  </a:cubicBezTo>
                  <a:cubicBezTo>
                    <a:pt x="41219" y="41071"/>
                    <a:pt x="24698" y="25993"/>
                    <a:pt x="0" y="20361"/>
                  </a:cubicBezTo>
                  <a:cubicBezTo>
                    <a:pt x="0" y="20361"/>
                    <a:pt x="3262" y="10391"/>
                    <a:pt x="5804" y="1855"/>
                  </a:cubicBezTo>
                  <a:cubicBezTo>
                    <a:pt x="6439" y="-279"/>
                    <a:pt x="10502" y="-439"/>
                    <a:pt x="16547" y="696"/>
                  </a:cubicBezTo>
                  <a:close/>
                </a:path>
              </a:pathLst>
            </a:custGeom>
            <a:solidFill>
              <a:srgbClr val="EBEBEB"/>
            </a:solidFill>
            <a:ln w="12700">
              <a:miter lim="400000"/>
            </a:ln>
          </p:spPr>
          <p:txBody>
            <a:bodyPr wrap="square" lIns="28575" tIns="28575" rIns="28575" bIns="28575" anchor="ctr">
              <a:noAutofit/>
            </a:bodyPr>
            <a:lstStyle/>
            <a:p>
              <a:pPr>
                <a:defRPr sz="3000">
                  <a:solidFill>
                    <a:srgbClr val="FFFFFF"/>
                  </a:solidFill>
                </a:defRPr>
              </a:pPr>
              <a:endParaRPr sz="2250"/>
            </a:p>
          </p:txBody>
        </p:sp>
      </p:grpSp>
    </p:spTree>
    <p:extLst>
      <p:ext uri="{BB962C8B-B14F-4D97-AF65-F5344CB8AC3E}">
        <p14:creationId xmlns:p14="http://schemas.microsoft.com/office/powerpoint/2010/main" val="408440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6D0D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B452-90F8-4AFF-A3F3-F71082FBF338}"/>
              </a:ext>
            </a:extLst>
          </p:cNvPr>
          <p:cNvSpPr>
            <a:spLocks noGrp="1"/>
          </p:cNvSpPr>
          <p:nvPr>
            <p:ph type="title"/>
          </p:nvPr>
        </p:nvSpPr>
        <p:spPr/>
        <p:txBody>
          <a:bodyPr/>
          <a:lstStyle/>
          <a:p>
            <a:r>
              <a:rPr lang="en-US" dirty="0"/>
              <a:t>SWOT / </a:t>
            </a:r>
            <a:r>
              <a:rPr lang="en-US" cap="all" dirty="0"/>
              <a:t>Threats</a:t>
            </a:r>
            <a:endParaRPr lang="en-US" dirty="0"/>
          </a:p>
        </p:txBody>
      </p:sp>
      <p:grpSp>
        <p:nvGrpSpPr>
          <p:cNvPr id="8" name="Group 7">
            <a:extLst>
              <a:ext uri="{FF2B5EF4-FFF2-40B4-BE49-F238E27FC236}">
                <a16:creationId xmlns:a16="http://schemas.microsoft.com/office/drawing/2014/main" id="{2C71AAAF-41DB-45B1-A179-DDEFD5940212}"/>
              </a:ext>
            </a:extLst>
          </p:cNvPr>
          <p:cNvGrpSpPr/>
          <p:nvPr/>
        </p:nvGrpSpPr>
        <p:grpSpPr>
          <a:xfrm>
            <a:off x="892969" y="1856762"/>
            <a:ext cx="7365265" cy="3506912"/>
            <a:chOff x="6208711" y="3671887"/>
            <a:chExt cx="4691064" cy="2233613"/>
          </a:xfrm>
        </p:grpSpPr>
        <p:sp>
          <p:nvSpPr>
            <p:cNvPr id="9" name="Rectangle: Rounded Corners 8">
              <a:extLst>
                <a:ext uri="{FF2B5EF4-FFF2-40B4-BE49-F238E27FC236}">
                  <a16:creationId xmlns:a16="http://schemas.microsoft.com/office/drawing/2014/main" id="{CC6F3BE2-B8BE-497A-B9AF-B51047227269}"/>
                </a:ext>
              </a:extLst>
            </p:cNvPr>
            <p:cNvSpPr/>
            <p:nvPr/>
          </p:nvSpPr>
          <p:spPr>
            <a:xfrm>
              <a:off x="6208711" y="3671887"/>
              <a:ext cx="4691064" cy="2233613"/>
            </a:xfrm>
            <a:prstGeom prst="roundRect">
              <a:avLst/>
            </a:prstGeom>
            <a:solidFill>
              <a:srgbClr val="76D0DA">
                <a:alpha val="70000"/>
              </a:srgbClr>
            </a:solidFill>
            <a:ln>
              <a:noFill/>
            </a:ln>
            <a:effectLst>
              <a:innerShdw dist="889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cap="all" dirty="0">
                <a:solidFill>
                  <a:schemeClr val="tx1">
                    <a:lumMod val="85000"/>
                    <a:lumOff val="15000"/>
                  </a:schemeClr>
                </a:solidFill>
              </a:endParaRPr>
            </a:p>
          </p:txBody>
        </p:sp>
        <p:sp>
          <p:nvSpPr>
            <p:cNvPr id="10" name="Freeform: Shape 9">
              <a:extLst>
                <a:ext uri="{FF2B5EF4-FFF2-40B4-BE49-F238E27FC236}">
                  <a16:creationId xmlns:a16="http://schemas.microsoft.com/office/drawing/2014/main" id="{28A9C27F-E1BC-4E78-95E6-28F47F106745}"/>
                </a:ext>
              </a:extLst>
            </p:cNvPr>
            <p:cNvSpPr/>
            <p:nvPr/>
          </p:nvSpPr>
          <p:spPr>
            <a:xfrm>
              <a:off x="6208711" y="3671887"/>
              <a:ext cx="1054760" cy="1054760"/>
            </a:xfrm>
            <a:custGeom>
              <a:avLst/>
              <a:gdLst>
                <a:gd name="connsiteX0" fmla="*/ 372276 w 1054760"/>
                <a:gd name="connsiteY0" fmla="*/ 0 h 1054760"/>
                <a:gd name="connsiteX1" fmla="*/ 1054760 w 1054760"/>
                <a:gd name="connsiteY1" fmla="*/ 0 h 1054760"/>
                <a:gd name="connsiteX2" fmla="*/ 1054394 w 1054760"/>
                <a:gd name="connsiteY2" fmla="*/ 7239 h 1054760"/>
                <a:gd name="connsiteX3" fmla="*/ 7239 w 1054760"/>
                <a:gd name="connsiteY3" fmla="*/ 1054394 h 1054760"/>
                <a:gd name="connsiteX4" fmla="*/ 0 w 1054760"/>
                <a:gd name="connsiteY4" fmla="*/ 1054760 h 1054760"/>
                <a:gd name="connsiteX5" fmla="*/ 0 w 1054760"/>
                <a:gd name="connsiteY5" fmla="*/ 372276 h 1054760"/>
                <a:gd name="connsiteX6" fmla="*/ 372276 w 1054760"/>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60">
                  <a:moveTo>
                    <a:pt x="372276" y="0"/>
                  </a:moveTo>
                  <a:lnTo>
                    <a:pt x="1054760" y="0"/>
                  </a:lnTo>
                  <a:lnTo>
                    <a:pt x="1054394" y="7239"/>
                  </a:lnTo>
                  <a:cubicBezTo>
                    <a:pt x="998322" y="559375"/>
                    <a:pt x="559375" y="998322"/>
                    <a:pt x="7239" y="1054394"/>
                  </a:cubicBezTo>
                  <a:lnTo>
                    <a:pt x="0" y="1054760"/>
                  </a:lnTo>
                  <a:lnTo>
                    <a:pt x="0" y="372276"/>
                  </a:lnTo>
                  <a:cubicBezTo>
                    <a:pt x="0" y="166674"/>
                    <a:pt x="166674" y="0"/>
                    <a:pt x="372276" y="0"/>
                  </a:cubicBezTo>
                  <a:close/>
                </a:path>
              </a:pathLst>
            </a:custGeom>
            <a:solidFill>
              <a:srgbClr val="477D8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274320" rtlCol="0" anchor="t">
              <a:noAutofit/>
            </a:bodyPr>
            <a:lstStyle/>
            <a:p>
              <a:pPr algn="ctr"/>
              <a:r>
                <a:rPr lang="en-US" sz="8625" b="1" dirty="0">
                  <a:effectLst>
                    <a:outerShdw blurRad="38100" dist="38100" dir="2700000" algn="tl">
                      <a:srgbClr val="000000">
                        <a:alpha val="43137"/>
                      </a:srgbClr>
                    </a:outerShdw>
                  </a:effectLst>
                </a:rPr>
                <a:t>T</a:t>
              </a:r>
            </a:p>
          </p:txBody>
        </p:sp>
      </p:grpSp>
      <p:grpSp>
        <p:nvGrpSpPr>
          <p:cNvPr id="11" name="Group 10">
            <a:extLst>
              <a:ext uri="{FF2B5EF4-FFF2-40B4-BE49-F238E27FC236}">
                <a16:creationId xmlns:a16="http://schemas.microsoft.com/office/drawing/2014/main" id="{620967D3-DB9E-448F-904D-E86121E47670}"/>
              </a:ext>
            </a:extLst>
          </p:cNvPr>
          <p:cNvGrpSpPr/>
          <p:nvPr/>
        </p:nvGrpSpPr>
        <p:grpSpPr>
          <a:xfrm>
            <a:off x="2395538" y="2235093"/>
            <a:ext cx="4568481" cy="2969190"/>
            <a:chOff x="332936" y="2174991"/>
            <a:chExt cx="2926080" cy="3958919"/>
          </a:xfrm>
        </p:grpSpPr>
        <p:sp>
          <p:nvSpPr>
            <p:cNvPr id="12" name="TextBox 11">
              <a:extLst>
                <a:ext uri="{FF2B5EF4-FFF2-40B4-BE49-F238E27FC236}">
                  <a16:creationId xmlns:a16="http://schemas.microsoft.com/office/drawing/2014/main" id="{91FDA637-A99D-4F0E-A9EC-F2B948E83E39}"/>
                </a:ext>
              </a:extLst>
            </p:cNvPr>
            <p:cNvSpPr txBox="1"/>
            <p:nvPr/>
          </p:nvSpPr>
          <p:spPr>
            <a:xfrm>
              <a:off x="332936" y="2174991"/>
              <a:ext cx="2926080" cy="738664"/>
            </a:xfrm>
            <a:prstGeom prst="rect">
              <a:avLst/>
            </a:prstGeom>
            <a:noFill/>
          </p:spPr>
          <p:txBody>
            <a:bodyPr wrap="square" lIns="0" rIns="0" rtlCol="0" anchor="b">
              <a:spAutoFit/>
            </a:bodyPr>
            <a:lstStyle/>
            <a:p>
              <a:pPr algn="ctr"/>
              <a:r>
                <a:rPr lang="en-US" sz="3000" b="1" noProof="1"/>
                <a:t>THREATS</a:t>
              </a:r>
            </a:p>
          </p:txBody>
        </p:sp>
        <p:sp>
          <p:nvSpPr>
            <p:cNvPr id="13" name="TextBox 12">
              <a:extLst>
                <a:ext uri="{FF2B5EF4-FFF2-40B4-BE49-F238E27FC236}">
                  <a16:creationId xmlns:a16="http://schemas.microsoft.com/office/drawing/2014/main" id="{999B95E1-7BC5-4B62-B327-5D2792565DCB}"/>
                </a:ext>
              </a:extLst>
            </p:cNvPr>
            <p:cNvSpPr txBox="1"/>
            <p:nvPr/>
          </p:nvSpPr>
          <p:spPr>
            <a:xfrm>
              <a:off x="332936" y="3086923"/>
              <a:ext cx="2926080" cy="3046987"/>
            </a:xfrm>
            <a:prstGeom prst="rect">
              <a:avLst/>
            </a:prstGeom>
            <a:noFill/>
          </p:spPr>
          <p:txBody>
            <a:bodyPr wrap="square" lIns="0" rIns="0" rtlCol="0" anchor="t">
              <a:spAutoFit/>
            </a:bodyPr>
            <a:lstStyle/>
            <a:p>
              <a:pPr algn="just">
                <a:spcAft>
                  <a:spcPts val="900"/>
                </a:spcAft>
              </a:pPr>
              <a:r>
                <a:rPr lang="en-US" sz="15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E0BADF41-41FB-4461-B13C-E6C865B9D092}"/>
              </a:ext>
            </a:extLst>
          </p:cNvPr>
          <p:cNvGrpSpPr/>
          <p:nvPr/>
        </p:nvGrpSpPr>
        <p:grpSpPr>
          <a:xfrm>
            <a:off x="7086414" y="1764856"/>
            <a:ext cx="1495386" cy="3495890"/>
            <a:chOff x="10264827" y="3632456"/>
            <a:chExt cx="1083673" cy="2533394"/>
          </a:xfrm>
        </p:grpSpPr>
        <p:sp>
          <p:nvSpPr>
            <p:cNvPr id="15" name="Shape">
              <a:extLst>
                <a:ext uri="{FF2B5EF4-FFF2-40B4-BE49-F238E27FC236}">
                  <a16:creationId xmlns:a16="http://schemas.microsoft.com/office/drawing/2014/main" id="{43F35B77-9EF6-4D44-8182-645876AC211D}"/>
                </a:ext>
              </a:extLst>
            </p:cNvPr>
            <p:cNvSpPr/>
            <p:nvPr/>
          </p:nvSpPr>
          <p:spPr>
            <a:xfrm>
              <a:off x="10859845" y="3874184"/>
              <a:ext cx="396061" cy="593345"/>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DF76B179-A35E-482F-94CA-69FF9AE0B40D}"/>
                </a:ext>
              </a:extLst>
            </p:cNvPr>
            <p:cNvSpPr/>
            <p:nvPr/>
          </p:nvSpPr>
          <p:spPr>
            <a:xfrm>
              <a:off x="11045604" y="4190287"/>
              <a:ext cx="186" cy="3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8F988756-54E7-4996-B727-0A69DFE7A973}"/>
                </a:ext>
              </a:extLst>
            </p:cNvPr>
            <p:cNvSpPr/>
            <p:nvPr/>
          </p:nvSpPr>
          <p:spPr>
            <a:xfrm>
              <a:off x="10264827" y="3632456"/>
              <a:ext cx="1083673" cy="2533394"/>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84811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432</Words>
  <PresentationFormat>On-screen Show (4:3)</PresentationFormat>
  <Paragraphs>41</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SWOT &amp; Businessmen – Slide Template</vt:lpstr>
      <vt:lpstr>SWOT / Strengths</vt:lpstr>
      <vt:lpstr>SWOT / Weaknesses</vt:lpstr>
      <vt:lpstr>SWOT / Opportunities</vt:lpstr>
      <vt:lpstr>SWOT / Threats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&amp; Businessmen</dc:title>
  <dc:creator>PresentationGO.com</dc:creator>
  <dc:description>© Copyright PresentationGO.com</dc:description>
  <dcterms:created xsi:type="dcterms:W3CDTF">2014-11-26T05:14:11Z</dcterms:created>
  <dcterms:modified xsi:type="dcterms:W3CDTF">2021-01-26T16:58:02Z</dcterms:modified>
  <cp:category>Charts &amp; Diagrams</cp:category>
</cp:coreProperties>
</file>