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10"/>
  </p:notesMasterIdLst>
  <p:sldIdLst>
    <p:sldId id="352" r:id="rId4"/>
    <p:sldId id="353" r:id="rId5"/>
    <p:sldId id="354" r:id="rId6"/>
    <p:sldId id="355" r:id="rId7"/>
    <p:sldId id="356" r:id="rId8"/>
    <p:sldId id="30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687F"/>
    <a:srgbClr val="477D83"/>
    <a:srgbClr val="98722C"/>
    <a:srgbClr val="5E7B2F"/>
    <a:srgbClr val="76D0DA"/>
    <a:srgbClr val="C8AED3"/>
    <a:srgbClr val="FDBE4A"/>
    <a:srgbClr val="9CCD4F"/>
    <a:srgbClr val="EBEBEB"/>
    <a:srgbClr val="2B32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00" d="100"/>
          <a:sy n="100" d="100"/>
        </p:scale>
        <p:origin x="1644" y="12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485843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681622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2808478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B68D2766-C49B-4C1A-9FEE-6F146754B02B}" type="slidenum">
              <a:rPr lang="en-US" smtClean="0"/>
              <a:t>5</a:t>
            </a:fld>
            <a:endParaRPr lang="en-US"/>
          </a:p>
        </p:txBody>
      </p:sp>
    </p:spTree>
    <p:extLst>
      <p:ext uri="{BB962C8B-B14F-4D97-AF65-F5344CB8AC3E}">
        <p14:creationId xmlns:p14="http://schemas.microsoft.com/office/powerpoint/2010/main" val="3843555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6</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1/26/2021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SWOT &amp; Businessmen – Slide Template</a:t>
            </a:r>
          </a:p>
        </p:txBody>
      </p:sp>
      <p:sp>
        <p:nvSpPr>
          <p:cNvPr id="4" name="Rectangle: Rounded Corners 3">
            <a:extLst>
              <a:ext uri="{FF2B5EF4-FFF2-40B4-BE49-F238E27FC236}">
                <a16:creationId xmlns:a16="http://schemas.microsoft.com/office/drawing/2014/main" id="{71227730-2C6B-4F65-B684-7012BFB95FBD}"/>
              </a:ext>
            </a:extLst>
          </p:cNvPr>
          <p:cNvSpPr/>
          <p:nvPr/>
        </p:nvSpPr>
        <p:spPr>
          <a:xfrm>
            <a:off x="1292225" y="1212852"/>
            <a:ext cx="4691064" cy="2233612"/>
          </a:xfrm>
          <a:prstGeom prst="roundRect">
            <a:avLst/>
          </a:prstGeom>
          <a:solidFill>
            <a:srgbClr val="9CCD4F"/>
          </a:solidFill>
          <a:ln>
            <a:noFill/>
          </a:ln>
          <a:effectLst>
            <a:innerShdw dist="88900" dir="27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cap="all" dirty="0">
                <a:solidFill>
                  <a:schemeClr val="tx1">
                    <a:lumMod val="85000"/>
                    <a:lumOff val="15000"/>
                  </a:schemeClr>
                </a:solidFill>
              </a:rPr>
              <a:t>Strengths</a:t>
            </a:r>
          </a:p>
        </p:txBody>
      </p:sp>
      <p:sp>
        <p:nvSpPr>
          <p:cNvPr id="5" name="Rectangle: Rounded Corners 4">
            <a:extLst>
              <a:ext uri="{FF2B5EF4-FFF2-40B4-BE49-F238E27FC236}">
                <a16:creationId xmlns:a16="http://schemas.microsoft.com/office/drawing/2014/main" id="{214DAEE9-B0FF-49FB-918D-38883AE055CD}"/>
              </a:ext>
            </a:extLst>
          </p:cNvPr>
          <p:cNvSpPr/>
          <p:nvPr/>
        </p:nvSpPr>
        <p:spPr>
          <a:xfrm>
            <a:off x="6208711" y="1212852"/>
            <a:ext cx="4691064" cy="2233612"/>
          </a:xfrm>
          <a:prstGeom prst="roundRect">
            <a:avLst/>
          </a:prstGeom>
          <a:solidFill>
            <a:srgbClr val="FDBE4A"/>
          </a:solidFill>
          <a:ln>
            <a:noFill/>
          </a:ln>
          <a:effectLst>
            <a:innerShdw dist="88900" dir="81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cap="all" dirty="0">
                <a:solidFill>
                  <a:schemeClr val="tx1">
                    <a:lumMod val="85000"/>
                    <a:lumOff val="15000"/>
                  </a:schemeClr>
                </a:solidFill>
              </a:rPr>
              <a:t>Weaknesses</a:t>
            </a:r>
          </a:p>
        </p:txBody>
      </p:sp>
      <p:sp>
        <p:nvSpPr>
          <p:cNvPr id="6" name="Rectangle: Rounded Corners 5">
            <a:extLst>
              <a:ext uri="{FF2B5EF4-FFF2-40B4-BE49-F238E27FC236}">
                <a16:creationId xmlns:a16="http://schemas.microsoft.com/office/drawing/2014/main" id="{D9FD32C6-FEA5-46C7-9254-918DFF129E7D}"/>
              </a:ext>
            </a:extLst>
          </p:cNvPr>
          <p:cNvSpPr/>
          <p:nvPr/>
        </p:nvSpPr>
        <p:spPr>
          <a:xfrm>
            <a:off x="1292225" y="3671887"/>
            <a:ext cx="4691064" cy="2233613"/>
          </a:xfrm>
          <a:prstGeom prst="roundRect">
            <a:avLst/>
          </a:prstGeom>
          <a:solidFill>
            <a:srgbClr val="C8AED3"/>
          </a:solidFill>
          <a:ln>
            <a:noFill/>
          </a:ln>
          <a:effectLst>
            <a:innerShdw dist="88900" dir="189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cap="all" dirty="0">
                <a:solidFill>
                  <a:schemeClr val="tx1">
                    <a:lumMod val="85000"/>
                    <a:lumOff val="15000"/>
                  </a:schemeClr>
                </a:solidFill>
              </a:rPr>
              <a:t>Opportunities</a:t>
            </a:r>
          </a:p>
        </p:txBody>
      </p:sp>
      <p:sp>
        <p:nvSpPr>
          <p:cNvPr id="7" name="Rectangle: Rounded Corners 6">
            <a:extLst>
              <a:ext uri="{FF2B5EF4-FFF2-40B4-BE49-F238E27FC236}">
                <a16:creationId xmlns:a16="http://schemas.microsoft.com/office/drawing/2014/main" id="{4E126237-CAFE-43E3-8F2E-04CE599E3377}"/>
              </a:ext>
            </a:extLst>
          </p:cNvPr>
          <p:cNvSpPr/>
          <p:nvPr/>
        </p:nvSpPr>
        <p:spPr>
          <a:xfrm>
            <a:off x="6208711" y="3671887"/>
            <a:ext cx="4691064" cy="2233613"/>
          </a:xfrm>
          <a:prstGeom prst="roundRect">
            <a:avLst/>
          </a:prstGeom>
          <a:solidFill>
            <a:srgbClr val="76D0DA"/>
          </a:solidFill>
          <a:ln>
            <a:noFill/>
          </a:ln>
          <a:effectLst>
            <a:innerShdw dist="889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cap="all" dirty="0">
                <a:solidFill>
                  <a:schemeClr val="tx1">
                    <a:lumMod val="85000"/>
                    <a:lumOff val="15000"/>
                  </a:schemeClr>
                </a:solidFill>
              </a:rPr>
              <a:t>Threats</a:t>
            </a:r>
          </a:p>
        </p:txBody>
      </p:sp>
      <p:grpSp>
        <p:nvGrpSpPr>
          <p:cNvPr id="8" name="Group 7">
            <a:extLst>
              <a:ext uri="{FF2B5EF4-FFF2-40B4-BE49-F238E27FC236}">
                <a16:creationId xmlns:a16="http://schemas.microsoft.com/office/drawing/2014/main" id="{3ECD619F-1131-424C-838C-297F7C689670}"/>
              </a:ext>
            </a:extLst>
          </p:cNvPr>
          <p:cNvGrpSpPr/>
          <p:nvPr/>
        </p:nvGrpSpPr>
        <p:grpSpPr>
          <a:xfrm>
            <a:off x="934124" y="952649"/>
            <a:ext cx="1029095" cy="2582864"/>
            <a:chOff x="934124" y="952649"/>
            <a:chExt cx="1029095" cy="2582864"/>
          </a:xfrm>
        </p:grpSpPr>
        <p:sp>
          <p:nvSpPr>
            <p:cNvPr id="9" name="Shape">
              <a:extLst>
                <a:ext uri="{FF2B5EF4-FFF2-40B4-BE49-F238E27FC236}">
                  <a16:creationId xmlns:a16="http://schemas.microsoft.com/office/drawing/2014/main" id="{53DE7D48-F5B1-467D-BD5B-75FD65AE957E}"/>
                </a:ext>
              </a:extLst>
            </p:cNvPr>
            <p:cNvSpPr/>
            <p:nvPr/>
          </p:nvSpPr>
          <p:spPr>
            <a:xfrm>
              <a:off x="934124" y="952649"/>
              <a:ext cx="1029095" cy="2581243"/>
            </a:xfrm>
            <a:custGeom>
              <a:avLst/>
              <a:gdLst/>
              <a:ahLst/>
              <a:cxnLst>
                <a:cxn ang="0">
                  <a:pos x="wd2" y="hd2"/>
                </a:cxn>
                <a:cxn ang="5400000">
                  <a:pos x="wd2" y="hd2"/>
                </a:cxn>
                <a:cxn ang="10800000">
                  <a:pos x="wd2" y="hd2"/>
                </a:cxn>
                <a:cxn ang="16200000">
                  <a:pos x="wd2" y="hd2"/>
                </a:cxn>
              </a:cxnLst>
              <a:rect l="0" t="0" r="r" b="b"/>
              <a:pathLst>
                <a:path w="21188" h="21469" extrusionOk="0">
                  <a:moveTo>
                    <a:pt x="21175" y="3599"/>
                  </a:moveTo>
                  <a:cubicBezTo>
                    <a:pt x="21085" y="3266"/>
                    <a:pt x="20656" y="2947"/>
                    <a:pt x="20383" y="2621"/>
                  </a:cubicBezTo>
                  <a:cubicBezTo>
                    <a:pt x="20383" y="2621"/>
                    <a:pt x="20383" y="2621"/>
                    <a:pt x="20383" y="2621"/>
                  </a:cubicBezTo>
                  <a:cubicBezTo>
                    <a:pt x="20099" y="2486"/>
                    <a:pt x="20211" y="2246"/>
                    <a:pt x="19666" y="2178"/>
                  </a:cubicBezTo>
                  <a:cubicBezTo>
                    <a:pt x="20230" y="1760"/>
                    <a:pt x="19397" y="1710"/>
                    <a:pt x="18751" y="1609"/>
                  </a:cubicBezTo>
                  <a:cubicBezTo>
                    <a:pt x="18732" y="1443"/>
                    <a:pt x="18642" y="1304"/>
                    <a:pt x="18119" y="1322"/>
                  </a:cubicBezTo>
                  <a:cubicBezTo>
                    <a:pt x="18063" y="1260"/>
                    <a:pt x="18007" y="1200"/>
                    <a:pt x="17944" y="1141"/>
                  </a:cubicBezTo>
                  <a:cubicBezTo>
                    <a:pt x="17675" y="890"/>
                    <a:pt x="17309" y="676"/>
                    <a:pt x="16569" y="590"/>
                  </a:cubicBezTo>
                  <a:cubicBezTo>
                    <a:pt x="16487" y="560"/>
                    <a:pt x="16405" y="530"/>
                    <a:pt x="16322" y="500"/>
                  </a:cubicBezTo>
                  <a:cubicBezTo>
                    <a:pt x="16322" y="500"/>
                    <a:pt x="16322" y="500"/>
                    <a:pt x="16322" y="500"/>
                  </a:cubicBezTo>
                  <a:cubicBezTo>
                    <a:pt x="15747" y="444"/>
                    <a:pt x="15370" y="137"/>
                    <a:pt x="14638" y="285"/>
                  </a:cubicBezTo>
                  <a:cubicBezTo>
                    <a:pt x="13651" y="481"/>
                    <a:pt x="13823" y="851"/>
                    <a:pt x="13801" y="1192"/>
                  </a:cubicBezTo>
                  <a:cubicBezTo>
                    <a:pt x="14331" y="1235"/>
                    <a:pt x="14858" y="1277"/>
                    <a:pt x="15388" y="1321"/>
                  </a:cubicBezTo>
                  <a:cubicBezTo>
                    <a:pt x="15340" y="1292"/>
                    <a:pt x="15303" y="1266"/>
                    <a:pt x="15276" y="1241"/>
                  </a:cubicBezTo>
                  <a:cubicBezTo>
                    <a:pt x="15303" y="1266"/>
                    <a:pt x="15336" y="1293"/>
                    <a:pt x="15388" y="1321"/>
                  </a:cubicBezTo>
                  <a:cubicBezTo>
                    <a:pt x="15661" y="1290"/>
                    <a:pt x="15930" y="1260"/>
                    <a:pt x="16203" y="1228"/>
                  </a:cubicBezTo>
                  <a:lnTo>
                    <a:pt x="16203" y="1228"/>
                  </a:lnTo>
                  <a:cubicBezTo>
                    <a:pt x="16337" y="1349"/>
                    <a:pt x="16300" y="1526"/>
                    <a:pt x="16804" y="1520"/>
                  </a:cubicBezTo>
                  <a:cubicBezTo>
                    <a:pt x="16812" y="1532"/>
                    <a:pt x="16823" y="1544"/>
                    <a:pt x="16830" y="1556"/>
                  </a:cubicBezTo>
                  <a:cubicBezTo>
                    <a:pt x="17200" y="2042"/>
                    <a:pt x="17753" y="2507"/>
                    <a:pt x="17776" y="3029"/>
                  </a:cubicBezTo>
                  <a:cubicBezTo>
                    <a:pt x="17779" y="3097"/>
                    <a:pt x="17824" y="3165"/>
                    <a:pt x="17847" y="3233"/>
                  </a:cubicBezTo>
                  <a:cubicBezTo>
                    <a:pt x="17690" y="3210"/>
                    <a:pt x="17537" y="3180"/>
                    <a:pt x="17376" y="3165"/>
                  </a:cubicBezTo>
                  <a:cubicBezTo>
                    <a:pt x="16778" y="3113"/>
                    <a:pt x="16169" y="3021"/>
                    <a:pt x="15613" y="3211"/>
                  </a:cubicBezTo>
                  <a:cubicBezTo>
                    <a:pt x="15575" y="3216"/>
                    <a:pt x="15538" y="3221"/>
                    <a:pt x="15501" y="3224"/>
                  </a:cubicBezTo>
                  <a:cubicBezTo>
                    <a:pt x="15052" y="3189"/>
                    <a:pt x="14604" y="3153"/>
                    <a:pt x="14156" y="3118"/>
                  </a:cubicBezTo>
                  <a:cubicBezTo>
                    <a:pt x="14081" y="3118"/>
                    <a:pt x="14006" y="3119"/>
                    <a:pt x="13935" y="3119"/>
                  </a:cubicBezTo>
                  <a:cubicBezTo>
                    <a:pt x="13199" y="3018"/>
                    <a:pt x="12329" y="3285"/>
                    <a:pt x="11657" y="2984"/>
                  </a:cubicBezTo>
                  <a:cubicBezTo>
                    <a:pt x="11649" y="2981"/>
                    <a:pt x="11627" y="2984"/>
                    <a:pt x="11593" y="2988"/>
                  </a:cubicBezTo>
                  <a:lnTo>
                    <a:pt x="10510" y="3073"/>
                  </a:lnTo>
                  <a:cubicBezTo>
                    <a:pt x="10637" y="3042"/>
                    <a:pt x="10734" y="2996"/>
                    <a:pt x="10775" y="2920"/>
                  </a:cubicBezTo>
                  <a:cubicBezTo>
                    <a:pt x="10906" y="2813"/>
                    <a:pt x="10801" y="2736"/>
                    <a:pt x="10872" y="2621"/>
                  </a:cubicBezTo>
                  <a:cubicBezTo>
                    <a:pt x="10924" y="2537"/>
                    <a:pt x="10898" y="2461"/>
                    <a:pt x="10883" y="2430"/>
                  </a:cubicBezTo>
                  <a:cubicBezTo>
                    <a:pt x="10894" y="2425"/>
                    <a:pt x="10909" y="2419"/>
                    <a:pt x="10921" y="2415"/>
                  </a:cubicBezTo>
                  <a:cubicBezTo>
                    <a:pt x="11029" y="2418"/>
                    <a:pt x="11290" y="2419"/>
                    <a:pt x="11343" y="2368"/>
                  </a:cubicBezTo>
                  <a:cubicBezTo>
                    <a:pt x="11414" y="2303"/>
                    <a:pt x="11077" y="2027"/>
                    <a:pt x="11033" y="1852"/>
                  </a:cubicBezTo>
                  <a:cubicBezTo>
                    <a:pt x="10988" y="1677"/>
                    <a:pt x="11051" y="1565"/>
                    <a:pt x="11145" y="1408"/>
                  </a:cubicBezTo>
                  <a:cubicBezTo>
                    <a:pt x="11204" y="1308"/>
                    <a:pt x="11268" y="1136"/>
                    <a:pt x="11305" y="1023"/>
                  </a:cubicBezTo>
                  <a:cubicBezTo>
                    <a:pt x="11511" y="1010"/>
                    <a:pt x="11686" y="960"/>
                    <a:pt x="11813" y="868"/>
                  </a:cubicBezTo>
                  <a:cubicBezTo>
                    <a:pt x="12030" y="714"/>
                    <a:pt x="11843" y="569"/>
                    <a:pt x="11518" y="469"/>
                  </a:cubicBezTo>
                  <a:cubicBezTo>
                    <a:pt x="11171" y="362"/>
                    <a:pt x="10794" y="272"/>
                    <a:pt x="10431" y="174"/>
                  </a:cubicBezTo>
                  <a:cubicBezTo>
                    <a:pt x="10207" y="146"/>
                    <a:pt x="9983" y="118"/>
                    <a:pt x="9755" y="94"/>
                  </a:cubicBezTo>
                  <a:cubicBezTo>
                    <a:pt x="8660" y="-18"/>
                    <a:pt x="7529" y="-95"/>
                    <a:pt x="6636" y="254"/>
                  </a:cubicBezTo>
                  <a:cubicBezTo>
                    <a:pt x="5549" y="679"/>
                    <a:pt x="5646" y="1228"/>
                    <a:pt x="5941" y="1776"/>
                  </a:cubicBezTo>
                  <a:cubicBezTo>
                    <a:pt x="6262" y="2089"/>
                    <a:pt x="6460" y="2407"/>
                    <a:pt x="6131" y="2741"/>
                  </a:cubicBezTo>
                  <a:cubicBezTo>
                    <a:pt x="5956" y="3272"/>
                    <a:pt x="4857" y="3388"/>
                    <a:pt x="3879" y="3556"/>
                  </a:cubicBezTo>
                  <a:cubicBezTo>
                    <a:pt x="3793" y="3586"/>
                    <a:pt x="3711" y="3616"/>
                    <a:pt x="3625" y="3646"/>
                  </a:cubicBezTo>
                  <a:cubicBezTo>
                    <a:pt x="3699" y="3645"/>
                    <a:pt x="3774" y="3643"/>
                    <a:pt x="3853" y="3642"/>
                  </a:cubicBezTo>
                  <a:lnTo>
                    <a:pt x="3853" y="3642"/>
                  </a:lnTo>
                  <a:cubicBezTo>
                    <a:pt x="3778" y="3643"/>
                    <a:pt x="3703" y="3645"/>
                    <a:pt x="3625" y="3646"/>
                  </a:cubicBezTo>
                  <a:cubicBezTo>
                    <a:pt x="3625" y="3646"/>
                    <a:pt x="3621" y="3648"/>
                    <a:pt x="3621" y="3648"/>
                  </a:cubicBezTo>
                  <a:cubicBezTo>
                    <a:pt x="2922" y="3907"/>
                    <a:pt x="1884" y="4045"/>
                    <a:pt x="1548" y="4432"/>
                  </a:cubicBezTo>
                  <a:cubicBezTo>
                    <a:pt x="1010" y="5059"/>
                    <a:pt x="670" y="5712"/>
                    <a:pt x="106" y="6334"/>
                  </a:cubicBezTo>
                  <a:cubicBezTo>
                    <a:pt x="-268" y="6744"/>
                    <a:pt x="475" y="7064"/>
                    <a:pt x="382" y="7445"/>
                  </a:cubicBezTo>
                  <a:cubicBezTo>
                    <a:pt x="281" y="7853"/>
                    <a:pt x="289" y="8267"/>
                    <a:pt x="248" y="8679"/>
                  </a:cubicBezTo>
                  <a:cubicBezTo>
                    <a:pt x="255" y="8694"/>
                    <a:pt x="259" y="8709"/>
                    <a:pt x="266" y="8724"/>
                  </a:cubicBezTo>
                  <a:lnTo>
                    <a:pt x="1103" y="9301"/>
                  </a:lnTo>
                  <a:cubicBezTo>
                    <a:pt x="1167" y="9354"/>
                    <a:pt x="1241" y="9406"/>
                    <a:pt x="1331" y="9456"/>
                  </a:cubicBezTo>
                  <a:lnTo>
                    <a:pt x="1338" y="9462"/>
                  </a:lnTo>
                  <a:cubicBezTo>
                    <a:pt x="1338" y="9462"/>
                    <a:pt x="1342" y="9462"/>
                    <a:pt x="1342" y="9464"/>
                  </a:cubicBezTo>
                  <a:cubicBezTo>
                    <a:pt x="1536" y="9575"/>
                    <a:pt x="1794" y="9678"/>
                    <a:pt x="2164" y="9769"/>
                  </a:cubicBezTo>
                  <a:cubicBezTo>
                    <a:pt x="2164" y="9767"/>
                    <a:pt x="2160" y="9766"/>
                    <a:pt x="2160" y="9764"/>
                  </a:cubicBezTo>
                  <a:cubicBezTo>
                    <a:pt x="2750" y="9980"/>
                    <a:pt x="3471" y="10242"/>
                    <a:pt x="3625" y="10294"/>
                  </a:cubicBezTo>
                  <a:cubicBezTo>
                    <a:pt x="3763" y="10341"/>
                    <a:pt x="3942" y="10451"/>
                    <a:pt x="4080" y="10546"/>
                  </a:cubicBezTo>
                  <a:cubicBezTo>
                    <a:pt x="3991" y="10567"/>
                    <a:pt x="3950" y="10599"/>
                    <a:pt x="4047" y="10659"/>
                  </a:cubicBezTo>
                  <a:cubicBezTo>
                    <a:pt x="4088" y="10759"/>
                    <a:pt x="4129" y="10860"/>
                    <a:pt x="4170" y="10959"/>
                  </a:cubicBezTo>
                  <a:cubicBezTo>
                    <a:pt x="4495" y="11258"/>
                    <a:pt x="4222" y="11572"/>
                    <a:pt x="4323" y="11877"/>
                  </a:cubicBezTo>
                  <a:cubicBezTo>
                    <a:pt x="4319" y="12474"/>
                    <a:pt x="4319" y="13071"/>
                    <a:pt x="4316" y="13668"/>
                  </a:cubicBezTo>
                  <a:cubicBezTo>
                    <a:pt x="4077" y="14199"/>
                    <a:pt x="3838" y="14731"/>
                    <a:pt x="3598" y="15262"/>
                  </a:cubicBezTo>
                  <a:cubicBezTo>
                    <a:pt x="3288" y="15337"/>
                    <a:pt x="3382" y="15444"/>
                    <a:pt x="3457" y="15550"/>
                  </a:cubicBezTo>
                  <a:cubicBezTo>
                    <a:pt x="3442" y="15598"/>
                    <a:pt x="3427" y="15647"/>
                    <a:pt x="3408" y="15695"/>
                  </a:cubicBezTo>
                  <a:cubicBezTo>
                    <a:pt x="3371" y="15754"/>
                    <a:pt x="3333" y="15811"/>
                    <a:pt x="3300" y="15870"/>
                  </a:cubicBezTo>
                  <a:cubicBezTo>
                    <a:pt x="2870" y="16967"/>
                    <a:pt x="3023" y="18078"/>
                    <a:pt x="2803" y="19179"/>
                  </a:cubicBezTo>
                  <a:cubicBezTo>
                    <a:pt x="2758" y="19344"/>
                    <a:pt x="2709" y="19507"/>
                    <a:pt x="2665" y="19671"/>
                  </a:cubicBezTo>
                  <a:cubicBezTo>
                    <a:pt x="2687" y="19762"/>
                    <a:pt x="2709" y="19851"/>
                    <a:pt x="2732" y="19940"/>
                  </a:cubicBezTo>
                  <a:cubicBezTo>
                    <a:pt x="2728" y="19963"/>
                    <a:pt x="2728" y="19985"/>
                    <a:pt x="2724" y="20008"/>
                  </a:cubicBezTo>
                  <a:cubicBezTo>
                    <a:pt x="2904" y="20112"/>
                    <a:pt x="2631" y="20188"/>
                    <a:pt x="2623" y="20278"/>
                  </a:cubicBezTo>
                  <a:cubicBezTo>
                    <a:pt x="2605" y="20501"/>
                    <a:pt x="2123" y="20794"/>
                    <a:pt x="2795" y="20933"/>
                  </a:cubicBezTo>
                  <a:cubicBezTo>
                    <a:pt x="4054" y="21191"/>
                    <a:pt x="5317" y="21479"/>
                    <a:pt x="6811" y="21467"/>
                  </a:cubicBezTo>
                  <a:cubicBezTo>
                    <a:pt x="7349" y="21463"/>
                    <a:pt x="8081" y="21505"/>
                    <a:pt x="8298" y="21322"/>
                  </a:cubicBezTo>
                  <a:cubicBezTo>
                    <a:pt x="8511" y="21144"/>
                    <a:pt x="7924" y="21049"/>
                    <a:pt x="7450" y="21037"/>
                  </a:cubicBezTo>
                  <a:cubicBezTo>
                    <a:pt x="7435" y="21037"/>
                    <a:pt x="7416" y="21028"/>
                    <a:pt x="7405" y="21022"/>
                  </a:cubicBezTo>
                  <a:cubicBezTo>
                    <a:pt x="6740" y="20587"/>
                    <a:pt x="6213" y="20141"/>
                    <a:pt x="6624" y="19610"/>
                  </a:cubicBezTo>
                  <a:cubicBezTo>
                    <a:pt x="6531" y="19342"/>
                    <a:pt x="6441" y="19075"/>
                    <a:pt x="6348" y="18808"/>
                  </a:cubicBezTo>
                  <a:lnTo>
                    <a:pt x="6322" y="18796"/>
                  </a:lnTo>
                  <a:lnTo>
                    <a:pt x="6337" y="18781"/>
                  </a:lnTo>
                  <a:cubicBezTo>
                    <a:pt x="6281" y="18737"/>
                    <a:pt x="6225" y="18694"/>
                    <a:pt x="6172" y="18651"/>
                  </a:cubicBezTo>
                  <a:cubicBezTo>
                    <a:pt x="5687" y="18245"/>
                    <a:pt x="6296" y="17888"/>
                    <a:pt x="6494" y="17515"/>
                  </a:cubicBezTo>
                  <a:cubicBezTo>
                    <a:pt x="7125" y="16327"/>
                    <a:pt x="7794" y="15144"/>
                    <a:pt x="8455" y="13959"/>
                  </a:cubicBezTo>
                  <a:cubicBezTo>
                    <a:pt x="8492" y="13892"/>
                    <a:pt x="8593" y="13830"/>
                    <a:pt x="8664" y="13766"/>
                  </a:cubicBezTo>
                  <a:cubicBezTo>
                    <a:pt x="8735" y="13629"/>
                    <a:pt x="8810" y="13493"/>
                    <a:pt x="8885" y="13348"/>
                  </a:cubicBezTo>
                  <a:cubicBezTo>
                    <a:pt x="9120" y="13389"/>
                    <a:pt x="9176" y="13446"/>
                    <a:pt x="9135" y="13523"/>
                  </a:cubicBezTo>
                  <a:cubicBezTo>
                    <a:pt x="9142" y="13710"/>
                    <a:pt x="9146" y="13899"/>
                    <a:pt x="9154" y="14086"/>
                  </a:cubicBezTo>
                  <a:cubicBezTo>
                    <a:pt x="9180" y="14400"/>
                    <a:pt x="9206" y="14715"/>
                    <a:pt x="9232" y="15029"/>
                  </a:cubicBezTo>
                  <a:cubicBezTo>
                    <a:pt x="9538" y="15384"/>
                    <a:pt x="9094" y="15719"/>
                    <a:pt x="9064" y="16065"/>
                  </a:cubicBezTo>
                  <a:cubicBezTo>
                    <a:pt x="9027" y="16490"/>
                    <a:pt x="9045" y="16916"/>
                    <a:pt x="9041" y="17340"/>
                  </a:cubicBezTo>
                  <a:cubicBezTo>
                    <a:pt x="9041" y="17458"/>
                    <a:pt x="9041" y="17575"/>
                    <a:pt x="9038" y="17693"/>
                  </a:cubicBezTo>
                  <a:cubicBezTo>
                    <a:pt x="8825" y="17936"/>
                    <a:pt x="9352" y="18174"/>
                    <a:pt x="9060" y="18417"/>
                  </a:cubicBezTo>
                  <a:cubicBezTo>
                    <a:pt x="9012" y="18528"/>
                    <a:pt x="8963" y="18639"/>
                    <a:pt x="8914" y="18749"/>
                  </a:cubicBezTo>
                  <a:cubicBezTo>
                    <a:pt x="8870" y="18766"/>
                    <a:pt x="8829" y="18781"/>
                    <a:pt x="8784" y="18798"/>
                  </a:cubicBezTo>
                  <a:cubicBezTo>
                    <a:pt x="8743" y="18894"/>
                    <a:pt x="8702" y="18992"/>
                    <a:pt x="8657" y="19089"/>
                  </a:cubicBezTo>
                  <a:cubicBezTo>
                    <a:pt x="8675" y="19110"/>
                    <a:pt x="8694" y="19131"/>
                    <a:pt x="8713" y="19152"/>
                  </a:cubicBezTo>
                  <a:cubicBezTo>
                    <a:pt x="8698" y="19241"/>
                    <a:pt x="8687" y="19332"/>
                    <a:pt x="8672" y="19421"/>
                  </a:cubicBezTo>
                  <a:cubicBezTo>
                    <a:pt x="8623" y="19487"/>
                    <a:pt x="8578" y="19552"/>
                    <a:pt x="8530" y="19619"/>
                  </a:cubicBezTo>
                  <a:cubicBezTo>
                    <a:pt x="8530" y="19635"/>
                    <a:pt x="8533" y="19650"/>
                    <a:pt x="8545" y="19665"/>
                  </a:cubicBezTo>
                  <a:cubicBezTo>
                    <a:pt x="8560" y="19815"/>
                    <a:pt x="8664" y="19973"/>
                    <a:pt x="8567" y="20111"/>
                  </a:cubicBezTo>
                  <a:cubicBezTo>
                    <a:pt x="8343" y="20440"/>
                    <a:pt x="8612" y="20557"/>
                    <a:pt x="9430" y="20592"/>
                  </a:cubicBezTo>
                  <a:cubicBezTo>
                    <a:pt x="10028" y="20618"/>
                    <a:pt x="10704" y="20518"/>
                    <a:pt x="11160" y="20589"/>
                  </a:cubicBezTo>
                  <a:cubicBezTo>
                    <a:pt x="12378" y="20776"/>
                    <a:pt x="13614" y="20844"/>
                    <a:pt x="14884" y="20882"/>
                  </a:cubicBezTo>
                  <a:cubicBezTo>
                    <a:pt x="15090" y="20873"/>
                    <a:pt x="15295" y="20865"/>
                    <a:pt x="15501" y="20856"/>
                  </a:cubicBezTo>
                  <a:cubicBezTo>
                    <a:pt x="15669" y="20892"/>
                    <a:pt x="15796" y="20883"/>
                    <a:pt x="15859" y="20803"/>
                  </a:cubicBezTo>
                  <a:cubicBezTo>
                    <a:pt x="16020" y="20779"/>
                    <a:pt x="16270" y="20769"/>
                    <a:pt x="16177" y="20672"/>
                  </a:cubicBezTo>
                  <a:cubicBezTo>
                    <a:pt x="16061" y="20553"/>
                    <a:pt x="15755" y="20527"/>
                    <a:pt x="15463" y="20488"/>
                  </a:cubicBezTo>
                  <a:cubicBezTo>
                    <a:pt x="14701" y="20387"/>
                    <a:pt x="13726" y="20450"/>
                    <a:pt x="13311" y="20062"/>
                  </a:cubicBezTo>
                  <a:cubicBezTo>
                    <a:pt x="13259" y="20023"/>
                    <a:pt x="13207" y="19984"/>
                    <a:pt x="13158" y="19945"/>
                  </a:cubicBezTo>
                  <a:cubicBezTo>
                    <a:pt x="13207" y="19859"/>
                    <a:pt x="13263" y="19773"/>
                    <a:pt x="13013" y="19717"/>
                  </a:cubicBezTo>
                  <a:cubicBezTo>
                    <a:pt x="13009" y="19727"/>
                    <a:pt x="13001" y="19738"/>
                    <a:pt x="12998" y="19748"/>
                  </a:cubicBezTo>
                  <a:cubicBezTo>
                    <a:pt x="13001" y="19738"/>
                    <a:pt x="13009" y="19727"/>
                    <a:pt x="13013" y="19717"/>
                  </a:cubicBezTo>
                  <a:cubicBezTo>
                    <a:pt x="13042" y="19685"/>
                    <a:pt x="13072" y="19653"/>
                    <a:pt x="13106" y="19622"/>
                  </a:cubicBezTo>
                  <a:cubicBezTo>
                    <a:pt x="13240" y="19591"/>
                    <a:pt x="13248" y="19561"/>
                    <a:pt x="13110" y="19528"/>
                  </a:cubicBezTo>
                  <a:cubicBezTo>
                    <a:pt x="12953" y="19492"/>
                    <a:pt x="12975" y="19454"/>
                    <a:pt x="13099" y="19413"/>
                  </a:cubicBezTo>
                  <a:cubicBezTo>
                    <a:pt x="13099" y="19145"/>
                    <a:pt x="13095" y="18875"/>
                    <a:pt x="13095" y="18606"/>
                  </a:cubicBezTo>
                  <a:cubicBezTo>
                    <a:pt x="13166" y="18426"/>
                    <a:pt x="13233" y="18247"/>
                    <a:pt x="13304" y="18067"/>
                  </a:cubicBezTo>
                  <a:cubicBezTo>
                    <a:pt x="13300" y="18051"/>
                    <a:pt x="13315" y="18037"/>
                    <a:pt x="13341" y="18025"/>
                  </a:cubicBezTo>
                  <a:cubicBezTo>
                    <a:pt x="13315" y="17966"/>
                    <a:pt x="13285" y="17907"/>
                    <a:pt x="13259" y="17847"/>
                  </a:cubicBezTo>
                  <a:cubicBezTo>
                    <a:pt x="13289" y="17761"/>
                    <a:pt x="13315" y="17676"/>
                    <a:pt x="13345" y="17590"/>
                  </a:cubicBezTo>
                  <a:cubicBezTo>
                    <a:pt x="13345" y="17509"/>
                    <a:pt x="13345" y="17429"/>
                    <a:pt x="13345" y="17347"/>
                  </a:cubicBezTo>
                  <a:cubicBezTo>
                    <a:pt x="13465" y="16443"/>
                    <a:pt x="13580" y="15539"/>
                    <a:pt x="13700" y="14636"/>
                  </a:cubicBezTo>
                  <a:lnTo>
                    <a:pt x="13719" y="14536"/>
                  </a:lnTo>
                  <a:cubicBezTo>
                    <a:pt x="13771" y="14403"/>
                    <a:pt x="13827" y="14270"/>
                    <a:pt x="13879" y="14136"/>
                  </a:cubicBezTo>
                  <a:cubicBezTo>
                    <a:pt x="13980" y="13353"/>
                    <a:pt x="14526" y="12583"/>
                    <a:pt x="14279" y="11791"/>
                  </a:cubicBezTo>
                  <a:cubicBezTo>
                    <a:pt x="13924" y="10882"/>
                    <a:pt x="13566" y="9975"/>
                    <a:pt x="13211" y="9067"/>
                  </a:cubicBezTo>
                  <a:cubicBezTo>
                    <a:pt x="13177" y="9034"/>
                    <a:pt x="13143" y="9000"/>
                    <a:pt x="13110" y="8967"/>
                  </a:cubicBezTo>
                  <a:cubicBezTo>
                    <a:pt x="13132" y="8907"/>
                    <a:pt x="13151" y="8845"/>
                    <a:pt x="13173" y="8785"/>
                  </a:cubicBezTo>
                  <a:cubicBezTo>
                    <a:pt x="13173" y="8785"/>
                    <a:pt x="13173" y="8785"/>
                    <a:pt x="13173" y="8785"/>
                  </a:cubicBezTo>
                  <a:cubicBezTo>
                    <a:pt x="13229" y="8751"/>
                    <a:pt x="13285" y="8718"/>
                    <a:pt x="13341" y="8685"/>
                  </a:cubicBezTo>
                  <a:cubicBezTo>
                    <a:pt x="13483" y="8563"/>
                    <a:pt x="13651" y="8453"/>
                    <a:pt x="13659" y="8303"/>
                  </a:cubicBezTo>
                  <a:cubicBezTo>
                    <a:pt x="13715" y="7235"/>
                    <a:pt x="13543" y="6162"/>
                    <a:pt x="14066" y="5102"/>
                  </a:cubicBezTo>
                  <a:cubicBezTo>
                    <a:pt x="14070" y="4924"/>
                    <a:pt x="13920" y="4701"/>
                    <a:pt x="14656" y="4709"/>
                  </a:cubicBezTo>
                  <a:cubicBezTo>
                    <a:pt x="16207" y="4722"/>
                    <a:pt x="17705" y="4591"/>
                    <a:pt x="19120" y="4363"/>
                  </a:cubicBezTo>
                  <a:cubicBezTo>
                    <a:pt x="19995" y="4220"/>
                    <a:pt x="21332" y="4173"/>
                    <a:pt x="21175" y="3599"/>
                  </a:cubicBezTo>
                  <a:close/>
                  <a:moveTo>
                    <a:pt x="16229" y="1224"/>
                  </a:moveTo>
                  <a:cubicBezTo>
                    <a:pt x="16229" y="1224"/>
                    <a:pt x="16222" y="1225"/>
                    <a:pt x="16214" y="1225"/>
                  </a:cubicBezTo>
                  <a:lnTo>
                    <a:pt x="16229" y="1224"/>
                  </a:lnTo>
                  <a:cubicBezTo>
                    <a:pt x="16229" y="1224"/>
                    <a:pt x="16229" y="1224"/>
                    <a:pt x="16229" y="1224"/>
                  </a:cubicBezTo>
                  <a:close/>
                  <a:moveTo>
                    <a:pt x="4136" y="8907"/>
                  </a:moveTo>
                  <a:cubicBezTo>
                    <a:pt x="3864" y="8694"/>
                    <a:pt x="3591" y="8480"/>
                    <a:pt x="3318" y="8267"/>
                  </a:cubicBezTo>
                  <a:cubicBezTo>
                    <a:pt x="3318" y="8267"/>
                    <a:pt x="3318" y="8267"/>
                    <a:pt x="3318" y="8267"/>
                  </a:cubicBezTo>
                  <a:cubicBezTo>
                    <a:pt x="3053" y="8087"/>
                    <a:pt x="3109" y="7914"/>
                    <a:pt x="3229" y="7739"/>
                  </a:cubicBezTo>
                  <a:cubicBezTo>
                    <a:pt x="3288" y="7680"/>
                    <a:pt x="3348" y="7609"/>
                    <a:pt x="3404" y="7502"/>
                  </a:cubicBezTo>
                  <a:cubicBezTo>
                    <a:pt x="3475" y="7404"/>
                    <a:pt x="3531" y="7304"/>
                    <a:pt x="3528" y="7205"/>
                  </a:cubicBezTo>
                  <a:cubicBezTo>
                    <a:pt x="3550" y="7137"/>
                    <a:pt x="3572" y="7061"/>
                    <a:pt x="3591" y="6974"/>
                  </a:cubicBezTo>
                  <a:cubicBezTo>
                    <a:pt x="4148" y="7129"/>
                    <a:pt x="3968" y="7383"/>
                    <a:pt x="4021" y="7588"/>
                  </a:cubicBezTo>
                  <a:cubicBezTo>
                    <a:pt x="4140" y="8026"/>
                    <a:pt x="4626" y="8462"/>
                    <a:pt x="4136" y="8907"/>
                  </a:cubicBezTo>
                  <a:close/>
                  <a:moveTo>
                    <a:pt x="4331" y="6307"/>
                  </a:moveTo>
                  <a:cubicBezTo>
                    <a:pt x="4278" y="6344"/>
                    <a:pt x="4230" y="6382"/>
                    <a:pt x="4178" y="6420"/>
                  </a:cubicBezTo>
                  <a:cubicBezTo>
                    <a:pt x="4226" y="6382"/>
                    <a:pt x="4278" y="6344"/>
                    <a:pt x="4331" y="6307"/>
                  </a:cubicBezTo>
                  <a:cubicBezTo>
                    <a:pt x="4346" y="6242"/>
                    <a:pt x="4361" y="6178"/>
                    <a:pt x="4376" y="6113"/>
                  </a:cubicBezTo>
                  <a:lnTo>
                    <a:pt x="4376" y="6113"/>
                  </a:lnTo>
                  <a:cubicBezTo>
                    <a:pt x="4361" y="6178"/>
                    <a:pt x="4346" y="6243"/>
                    <a:pt x="4331" y="6307"/>
                  </a:cubicBezTo>
                  <a:close/>
                  <a:moveTo>
                    <a:pt x="6893" y="2851"/>
                  </a:moveTo>
                  <a:cubicBezTo>
                    <a:pt x="6878" y="2893"/>
                    <a:pt x="6860" y="2934"/>
                    <a:pt x="6834" y="2976"/>
                  </a:cubicBezTo>
                  <a:lnTo>
                    <a:pt x="6834" y="2976"/>
                  </a:lnTo>
                  <a:cubicBezTo>
                    <a:pt x="6864" y="2935"/>
                    <a:pt x="6882" y="2893"/>
                    <a:pt x="6893" y="2851"/>
                  </a:cubicBezTo>
                  <a:close/>
                  <a:moveTo>
                    <a:pt x="7241" y="7891"/>
                  </a:moveTo>
                  <a:cubicBezTo>
                    <a:pt x="7342" y="7899"/>
                    <a:pt x="7439" y="7908"/>
                    <a:pt x="7540" y="7915"/>
                  </a:cubicBezTo>
                  <a:cubicBezTo>
                    <a:pt x="7439" y="7908"/>
                    <a:pt x="7342" y="7899"/>
                    <a:pt x="7241" y="7891"/>
                  </a:cubicBezTo>
                  <a:cubicBezTo>
                    <a:pt x="6994" y="7775"/>
                    <a:pt x="6658" y="7769"/>
                    <a:pt x="6329" y="7751"/>
                  </a:cubicBezTo>
                  <a:cubicBezTo>
                    <a:pt x="6658" y="7769"/>
                    <a:pt x="6994" y="7775"/>
                    <a:pt x="7241" y="7891"/>
                  </a:cubicBezTo>
                  <a:close/>
                  <a:moveTo>
                    <a:pt x="5668" y="5446"/>
                  </a:moveTo>
                  <a:cubicBezTo>
                    <a:pt x="5960" y="5519"/>
                    <a:pt x="6169" y="5649"/>
                    <a:pt x="6389" y="5738"/>
                  </a:cubicBezTo>
                  <a:cubicBezTo>
                    <a:pt x="6169" y="5649"/>
                    <a:pt x="5959" y="5520"/>
                    <a:pt x="5668" y="5446"/>
                  </a:cubicBezTo>
                  <a:lnTo>
                    <a:pt x="5668" y="5446"/>
                  </a:lnTo>
                  <a:close/>
                  <a:moveTo>
                    <a:pt x="5982" y="8564"/>
                  </a:moveTo>
                  <a:cubicBezTo>
                    <a:pt x="5967" y="8563"/>
                    <a:pt x="5952" y="8563"/>
                    <a:pt x="5941" y="8561"/>
                  </a:cubicBezTo>
                  <a:cubicBezTo>
                    <a:pt x="5956" y="8563"/>
                    <a:pt x="5971" y="8564"/>
                    <a:pt x="5982" y="8564"/>
                  </a:cubicBezTo>
                  <a:cubicBezTo>
                    <a:pt x="5982" y="8564"/>
                    <a:pt x="5982" y="8564"/>
                    <a:pt x="5982" y="8564"/>
                  </a:cubicBezTo>
                  <a:close/>
                  <a:moveTo>
                    <a:pt x="6012" y="8567"/>
                  </a:moveTo>
                  <a:cubicBezTo>
                    <a:pt x="6034" y="8569"/>
                    <a:pt x="6057" y="8570"/>
                    <a:pt x="6079" y="8572"/>
                  </a:cubicBezTo>
                  <a:cubicBezTo>
                    <a:pt x="6079" y="8572"/>
                    <a:pt x="6079" y="8572"/>
                    <a:pt x="6079" y="8572"/>
                  </a:cubicBezTo>
                  <a:cubicBezTo>
                    <a:pt x="6057" y="8570"/>
                    <a:pt x="6034" y="8569"/>
                    <a:pt x="6012" y="8567"/>
                  </a:cubicBezTo>
                  <a:close/>
                  <a:moveTo>
                    <a:pt x="6079" y="8572"/>
                  </a:moveTo>
                  <a:cubicBezTo>
                    <a:pt x="6079" y="8572"/>
                    <a:pt x="6079" y="8572"/>
                    <a:pt x="6079" y="8572"/>
                  </a:cubicBezTo>
                  <a:cubicBezTo>
                    <a:pt x="6101" y="8573"/>
                    <a:pt x="6124" y="8575"/>
                    <a:pt x="6146" y="8576"/>
                  </a:cubicBezTo>
                  <a:cubicBezTo>
                    <a:pt x="6146" y="8576"/>
                    <a:pt x="6143" y="8576"/>
                    <a:pt x="6143" y="8576"/>
                  </a:cubicBezTo>
                  <a:cubicBezTo>
                    <a:pt x="6124" y="8575"/>
                    <a:pt x="6101" y="8573"/>
                    <a:pt x="6079" y="8572"/>
                  </a:cubicBezTo>
                  <a:close/>
                  <a:moveTo>
                    <a:pt x="6150" y="8576"/>
                  </a:moveTo>
                  <a:cubicBezTo>
                    <a:pt x="6176" y="8578"/>
                    <a:pt x="6199" y="8579"/>
                    <a:pt x="6225" y="8581"/>
                  </a:cubicBezTo>
                  <a:cubicBezTo>
                    <a:pt x="6199" y="8578"/>
                    <a:pt x="6172" y="8576"/>
                    <a:pt x="6150" y="8576"/>
                  </a:cubicBezTo>
                  <a:cubicBezTo>
                    <a:pt x="6150" y="8576"/>
                    <a:pt x="6150" y="8576"/>
                    <a:pt x="6150" y="8576"/>
                  </a:cubicBezTo>
                  <a:close/>
                  <a:moveTo>
                    <a:pt x="6359" y="8587"/>
                  </a:moveTo>
                  <a:cubicBezTo>
                    <a:pt x="6359" y="8587"/>
                    <a:pt x="6363" y="8587"/>
                    <a:pt x="6363" y="8587"/>
                  </a:cubicBezTo>
                  <a:cubicBezTo>
                    <a:pt x="6382" y="8588"/>
                    <a:pt x="6404" y="8590"/>
                    <a:pt x="6423" y="8590"/>
                  </a:cubicBezTo>
                  <a:cubicBezTo>
                    <a:pt x="6423" y="8590"/>
                    <a:pt x="6423" y="8590"/>
                    <a:pt x="6426" y="8590"/>
                  </a:cubicBezTo>
                  <a:cubicBezTo>
                    <a:pt x="6404" y="8590"/>
                    <a:pt x="6382" y="8588"/>
                    <a:pt x="6359" y="8587"/>
                  </a:cubicBezTo>
                  <a:close/>
                  <a:moveTo>
                    <a:pt x="6512" y="8597"/>
                  </a:moveTo>
                  <a:cubicBezTo>
                    <a:pt x="6516" y="8597"/>
                    <a:pt x="6516" y="8597"/>
                    <a:pt x="6512" y="8597"/>
                  </a:cubicBezTo>
                  <a:cubicBezTo>
                    <a:pt x="6535" y="8599"/>
                    <a:pt x="6553" y="8601"/>
                    <a:pt x="6568" y="8602"/>
                  </a:cubicBezTo>
                  <a:cubicBezTo>
                    <a:pt x="6568" y="8602"/>
                    <a:pt x="6568" y="8602"/>
                    <a:pt x="6568" y="8602"/>
                  </a:cubicBezTo>
                  <a:cubicBezTo>
                    <a:pt x="6553" y="8601"/>
                    <a:pt x="6535" y="8599"/>
                    <a:pt x="6512" y="8597"/>
                  </a:cubicBezTo>
                  <a:close/>
                  <a:moveTo>
                    <a:pt x="6662" y="8611"/>
                  </a:moveTo>
                  <a:cubicBezTo>
                    <a:pt x="6662" y="8611"/>
                    <a:pt x="6666" y="8611"/>
                    <a:pt x="6666" y="8611"/>
                  </a:cubicBezTo>
                  <a:cubicBezTo>
                    <a:pt x="6680" y="8613"/>
                    <a:pt x="6692" y="8614"/>
                    <a:pt x="6707" y="8616"/>
                  </a:cubicBezTo>
                  <a:cubicBezTo>
                    <a:pt x="6707" y="8616"/>
                    <a:pt x="6707" y="8616"/>
                    <a:pt x="6707" y="8616"/>
                  </a:cubicBezTo>
                  <a:cubicBezTo>
                    <a:pt x="6695" y="8614"/>
                    <a:pt x="6677" y="8613"/>
                    <a:pt x="6662" y="8611"/>
                  </a:cubicBezTo>
                  <a:close/>
                  <a:moveTo>
                    <a:pt x="6710" y="8617"/>
                  </a:moveTo>
                  <a:cubicBezTo>
                    <a:pt x="6722" y="8619"/>
                    <a:pt x="6729" y="8620"/>
                    <a:pt x="6736" y="8622"/>
                  </a:cubicBezTo>
                  <a:cubicBezTo>
                    <a:pt x="6725" y="8620"/>
                    <a:pt x="6718" y="8619"/>
                    <a:pt x="6710" y="8617"/>
                  </a:cubicBezTo>
                  <a:cubicBezTo>
                    <a:pt x="6710" y="8617"/>
                    <a:pt x="6710" y="8617"/>
                    <a:pt x="6710" y="8617"/>
                  </a:cubicBezTo>
                  <a:close/>
                  <a:moveTo>
                    <a:pt x="8649" y="7322"/>
                  </a:moveTo>
                  <a:cubicBezTo>
                    <a:pt x="8649" y="7322"/>
                    <a:pt x="8649" y="7322"/>
                    <a:pt x="8649" y="7322"/>
                  </a:cubicBezTo>
                  <a:lnTo>
                    <a:pt x="8649" y="7322"/>
                  </a:lnTo>
                  <a:lnTo>
                    <a:pt x="8649" y="7322"/>
                  </a:lnTo>
                  <a:close/>
                  <a:moveTo>
                    <a:pt x="9550" y="3141"/>
                  </a:moveTo>
                  <a:cubicBezTo>
                    <a:pt x="9692" y="3131"/>
                    <a:pt x="9833" y="3124"/>
                    <a:pt x="9975" y="3115"/>
                  </a:cubicBezTo>
                  <a:cubicBezTo>
                    <a:pt x="9833" y="3122"/>
                    <a:pt x="9692" y="3131"/>
                    <a:pt x="9550" y="3141"/>
                  </a:cubicBezTo>
                  <a:cubicBezTo>
                    <a:pt x="9523" y="3157"/>
                    <a:pt x="9494" y="3174"/>
                    <a:pt x="9467" y="3190"/>
                  </a:cubicBezTo>
                  <a:lnTo>
                    <a:pt x="9467" y="3190"/>
                  </a:lnTo>
                  <a:cubicBezTo>
                    <a:pt x="9494" y="3174"/>
                    <a:pt x="9520" y="3157"/>
                    <a:pt x="9550" y="3141"/>
                  </a:cubicBezTo>
                  <a:close/>
                  <a:moveTo>
                    <a:pt x="9400" y="5523"/>
                  </a:moveTo>
                  <a:cubicBezTo>
                    <a:pt x="9419" y="5555"/>
                    <a:pt x="9430" y="5587"/>
                    <a:pt x="9441" y="5618"/>
                  </a:cubicBezTo>
                  <a:cubicBezTo>
                    <a:pt x="9430" y="5585"/>
                    <a:pt x="9415" y="5554"/>
                    <a:pt x="9400" y="5523"/>
                  </a:cubicBezTo>
                  <a:cubicBezTo>
                    <a:pt x="9337" y="5443"/>
                    <a:pt x="9277" y="5365"/>
                    <a:pt x="9217" y="5285"/>
                  </a:cubicBezTo>
                  <a:cubicBezTo>
                    <a:pt x="9273" y="5365"/>
                    <a:pt x="9337" y="5443"/>
                    <a:pt x="9400" y="5523"/>
                  </a:cubicBezTo>
                  <a:close/>
                  <a:moveTo>
                    <a:pt x="9120" y="9171"/>
                  </a:moveTo>
                  <a:lnTo>
                    <a:pt x="9120" y="9171"/>
                  </a:lnTo>
                  <a:cubicBezTo>
                    <a:pt x="9449" y="9192"/>
                    <a:pt x="9781" y="9213"/>
                    <a:pt x="10110" y="9233"/>
                  </a:cubicBezTo>
                  <a:cubicBezTo>
                    <a:pt x="9781" y="9213"/>
                    <a:pt x="9452" y="9192"/>
                    <a:pt x="9120" y="9171"/>
                  </a:cubicBezTo>
                  <a:close/>
                  <a:moveTo>
                    <a:pt x="12915" y="8765"/>
                  </a:moveTo>
                  <a:cubicBezTo>
                    <a:pt x="12893" y="8773"/>
                    <a:pt x="12874" y="8782"/>
                    <a:pt x="12859" y="8792"/>
                  </a:cubicBezTo>
                  <a:cubicBezTo>
                    <a:pt x="12874" y="8782"/>
                    <a:pt x="12893" y="8773"/>
                    <a:pt x="12915" y="8765"/>
                  </a:cubicBezTo>
                  <a:cubicBezTo>
                    <a:pt x="13001" y="8697"/>
                    <a:pt x="13091" y="8631"/>
                    <a:pt x="13177" y="8563"/>
                  </a:cubicBezTo>
                  <a:cubicBezTo>
                    <a:pt x="13087" y="8629"/>
                    <a:pt x="13001" y="8697"/>
                    <a:pt x="12915" y="8765"/>
                  </a:cubicBezTo>
                  <a:close/>
                </a:path>
              </a:pathLst>
            </a:custGeom>
            <a:solidFill>
              <a:srgbClr val="EBEBEB"/>
            </a:solidFill>
            <a:ln w="12700">
              <a:miter lim="400000"/>
            </a:ln>
          </p:spPr>
          <p:txBody>
            <a:bodyPr lIns="38100" tIns="38100" rIns="38100" bIns="38100" anchor="ctr"/>
            <a:lstStyle/>
            <a:p>
              <a:pPr>
                <a:defRPr sz="3000">
                  <a:solidFill>
                    <a:srgbClr val="FFFFFF"/>
                  </a:solidFill>
                </a:defRPr>
              </a:pPr>
              <a:endParaRPr dirty="0"/>
            </a:p>
          </p:txBody>
        </p:sp>
        <p:sp>
          <p:nvSpPr>
            <p:cNvPr id="10" name="Shape">
              <a:extLst>
                <a:ext uri="{FF2B5EF4-FFF2-40B4-BE49-F238E27FC236}">
                  <a16:creationId xmlns:a16="http://schemas.microsoft.com/office/drawing/2014/main" id="{B7BF74C3-D49C-4E02-8CAF-9A3BFC1829CC}"/>
                </a:ext>
              </a:extLst>
            </p:cNvPr>
            <p:cNvSpPr/>
            <p:nvPr/>
          </p:nvSpPr>
          <p:spPr>
            <a:xfrm>
              <a:off x="1329441" y="3151969"/>
              <a:ext cx="8712" cy="8712"/>
            </a:xfrm>
            <a:custGeom>
              <a:avLst/>
              <a:gdLst/>
              <a:ahLst/>
              <a:cxnLst>
                <a:cxn ang="0">
                  <a:pos x="wd2" y="hd2"/>
                </a:cxn>
                <a:cxn ang="5400000">
                  <a:pos x="wd2" y="hd2"/>
                </a:cxn>
                <a:cxn ang="10800000">
                  <a:pos x="wd2" y="hd2"/>
                </a:cxn>
                <a:cxn ang="16200000">
                  <a:pos x="wd2" y="hd2"/>
                </a:cxn>
              </a:cxnLst>
              <a:rect l="0" t="0" r="r" b="b"/>
              <a:pathLst>
                <a:path w="21600" h="21600" extrusionOk="0">
                  <a:moveTo>
                    <a:pt x="4944" y="19348"/>
                  </a:moveTo>
                  <a:cubicBezTo>
                    <a:pt x="9443" y="14398"/>
                    <a:pt x="14393" y="9449"/>
                    <a:pt x="18897" y="4499"/>
                  </a:cubicBezTo>
                  <a:cubicBezTo>
                    <a:pt x="18897" y="4499"/>
                    <a:pt x="21600" y="0"/>
                    <a:pt x="21600" y="0"/>
                  </a:cubicBezTo>
                  <a:lnTo>
                    <a:pt x="17551" y="3148"/>
                  </a:lnTo>
                  <a:lnTo>
                    <a:pt x="17551" y="3148"/>
                  </a:lnTo>
                  <a:cubicBezTo>
                    <a:pt x="12602" y="7647"/>
                    <a:pt x="7652" y="12596"/>
                    <a:pt x="2703" y="17101"/>
                  </a:cubicBezTo>
                  <a:lnTo>
                    <a:pt x="2703" y="17101"/>
                  </a:lnTo>
                  <a:cubicBezTo>
                    <a:pt x="2703" y="17101"/>
                    <a:pt x="0" y="21600"/>
                    <a:pt x="0" y="21600"/>
                  </a:cubicBezTo>
                  <a:lnTo>
                    <a:pt x="4944" y="19348"/>
                  </a:lnTo>
                  <a:close/>
                </a:path>
              </a:pathLst>
            </a:custGeom>
            <a:solidFill>
              <a:srgbClr val="EBEBEB"/>
            </a:solidFill>
            <a:ln w="12700">
              <a:miter lim="400000"/>
            </a:ln>
          </p:spPr>
          <p:txBody>
            <a:bodyPr lIns="38100" tIns="38100" rIns="38100" bIns="38100" anchor="ctr"/>
            <a:lstStyle/>
            <a:p>
              <a:pPr>
                <a:defRPr sz="3000">
                  <a:solidFill>
                    <a:srgbClr val="FFFFFF"/>
                  </a:solidFill>
                </a:defRPr>
              </a:pPr>
              <a:endParaRPr/>
            </a:p>
          </p:txBody>
        </p:sp>
        <p:sp>
          <p:nvSpPr>
            <p:cNvPr id="11" name="Freeform: Shape 10">
              <a:extLst>
                <a:ext uri="{FF2B5EF4-FFF2-40B4-BE49-F238E27FC236}">
                  <a16:creationId xmlns:a16="http://schemas.microsoft.com/office/drawing/2014/main" id="{72F80AD0-4910-4DA0-BE8A-DF48631DCDDD}"/>
                </a:ext>
              </a:extLst>
            </p:cNvPr>
            <p:cNvSpPr/>
            <p:nvPr/>
          </p:nvSpPr>
          <p:spPr>
            <a:xfrm>
              <a:off x="948416" y="1083515"/>
              <a:ext cx="968021" cy="1122410"/>
            </a:xfrm>
            <a:custGeom>
              <a:avLst/>
              <a:gdLst>
                <a:gd name="connsiteX0" fmla="*/ 197225 w 968021"/>
                <a:gd name="connsiteY0" fmla="*/ 1034226 h 1122410"/>
                <a:gd name="connsiteX1" fmla="*/ 199041 w 968021"/>
                <a:gd name="connsiteY1" fmla="*/ 1036039 h 1122410"/>
                <a:gd name="connsiteX2" fmla="*/ 244582 w 968021"/>
                <a:gd name="connsiteY2" fmla="*/ 1122410 h 1122410"/>
                <a:gd name="connsiteX3" fmla="*/ 163293 w 968021"/>
                <a:gd name="connsiteY3" fmla="*/ 1052369 h 1122410"/>
                <a:gd name="connsiteX4" fmla="*/ 179989 w 968021"/>
                <a:gd name="connsiteY4" fmla="*/ 1040758 h 1122410"/>
                <a:gd name="connsiteX5" fmla="*/ 197225 w 968021"/>
                <a:gd name="connsiteY5" fmla="*/ 1034226 h 1122410"/>
                <a:gd name="connsiteX6" fmla="*/ 131905 w 968021"/>
                <a:gd name="connsiteY6" fmla="*/ 943504 h 1122410"/>
                <a:gd name="connsiteX7" fmla="*/ 115575 w 968021"/>
                <a:gd name="connsiteY7" fmla="*/ 1002292 h 1122410"/>
                <a:gd name="connsiteX8" fmla="*/ 97429 w 968021"/>
                <a:gd name="connsiteY8" fmla="*/ 1040215 h 1122410"/>
                <a:gd name="connsiteX9" fmla="*/ 37733 w 968021"/>
                <a:gd name="connsiteY9" fmla="*/ 964552 h 1122410"/>
                <a:gd name="connsiteX10" fmla="*/ 60235 w 968021"/>
                <a:gd name="connsiteY10" fmla="*/ 949490 h 1122410"/>
                <a:gd name="connsiteX11" fmla="*/ 131905 w 968021"/>
                <a:gd name="connsiteY11" fmla="*/ 943504 h 1122410"/>
                <a:gd name="connsiteX12" fmla="*/ 274341 w 968021"/>
                <a:gd name="connsiteY12" fmla="*/ 894503 h 1122410"/>
                <a:gd name="connsiteX13" fmla="*/ 324414 w 968021"/>
                <a:gd name="connsiteY13" fmla="*/ 905214 h 1122410"/>
                <a:gd name="connsiteX14" fmla="*/ 274341 w 968021"/>
                <a:gd name="connsiteY14" fmla="*/ 894503 h 1122410"/>
                <a:gd name="connsiteX15" fmla="*/ 219354 w 968021"/>
                <a:gd name="connsiteY15" fmla="*/ 453609 h 1122410"/>
                <a:gd name="connsiteX16" fmla="*/ 235146 w 968021"/>
                <a:gd name="connsiteY16" fmla="*/ 516012 h 1122410"/>
                <a:gd name="connsiteX17" fmla="*/ 302639 w 968021"/>
                <a:gd name="connsiteY17" fmla="*/ 557041 h 1122410"/>
                <a:gd name="connsiteX18" fmla="*/ 338564 w 968021"/>
                <a:gd name="connsiteY18" fmla="*/ 592956 h 1122410"/>
                <a:gd name="connsiteX19" fmla="*/ 334751 w 968021"/>
                <a:gd name="connsiteY19" fmla="*/ 627611 h 1122410"/>
                <a:gd name="connsiteX20" fmla="*/ 290659 w 968021"/>
                <a:gd name="connsiteY20" fmla="*/ 688584 h 1122410"/>
                <a:gd name="connsiteX21" fmla="*/ 412773 w 968021"/>
                <a:gd name="connsiteY21" fmla="*/ 747546 h 1122410"/>
                <a:gd name="connsiteX22" fmla="*/ 378667 w 968021"/>
                <a:gd name="connsiteY22" fmla="*/ 745923 h 1122410"/>
                <a:gd name="connsiteX23" fmla="*/ 360338 w 968021"/>
                <a:gd name="connsiteY23" fmla="*/ 741197 h 1122410"/>
                <a:gd name="connsiteX24" fmla="*/ 308079 w 968021"/>
                <a:gd name="connsiteY24" fmla="*/ 773307 h 1122410"/>
                <a:gd name="connsiteX25" fmla="*/ 279046 w 968021"/>
                <a:gd name="connsiteY25" fmla="*/ 793640 h 1122410"/>
                <a:gd name="connsiteX26" fmla="*/ 344370 w 968021"/>
                <a:gd name="connsiteY26" fmla="*/ 815596 h 1122410"/>
                <a:gd name="connsiteX27" fmla="*/ 342919 w 968021"/>
                <a:gd name="connsiteY27" fmla="*/ 817220 h 1122410"/>
                <a:gd name="connsiteX28" fmla="*/ 344003 w 968021"/>
                <a:gd name="connsiteY28" fmla="*/ 827568 h 1122410"/>
                <a:gd name="connsiteX29" fmla="*/ 358887 w 968021"/>
                <a:gd name="connsiteY29" fmla="*/ 818310 h 1122410"/>
                <a:gd name="connsiteX30" fmla="*/ 412964 w 968021"/>
                <a:gd name="connsiteY30" fmla="*/ 863483 h 1122410"/>
                <a:gd name="connsiteX31" fmla="*/ 412773 w 968021"/>
                <a:gd name="connsiteY31" fmla="*/ 863677 h 1122410"/>
                <a:gd name="connsiteX32" fmla="*/ 375764 w 968021"/>
                <a:gd name="connsiteY32" fmla="*/ 856406 h 1122410"/>
                <a:gd name="connsiteX33" fmla="*/ 394268 w 968021"/>
                <a:gd name="connsiteY33" fmla="*/ 895957 h 1122410"/>
                <a:gd name="connsiteX34" fmla="*/ 397172 w 968021"/>
                <a:gd name="connsiteY34" fmla="*/ 914302 h 1122410"/>
                <a:gd name="connsiteX35" fmla="*/ 375764 w 968021"/>
                <a:gd name="connsiteY35" fmla="*/ 916459 h 1122410"/>
                <a:gd name="connsiteX36" fmla="*/ 331130 w 968021"/>
                <a:gd name="connsiteY36" fmla="*/ 904681 h 1122410"/>
                <a:gd name="connsiteX37" fmla="*/ 405339 w 968021"/>
                <a:gd name="connsiteY37" fmla="*/ 942583 h 1122410"/>
                <a:gd name="connsiteX38" fmla="*/ 435281 w 968021"/>
                <a:gd name="connsiteY38" fmla="*/ 969823 h 1122410"/>
                <a:gd name="connsiteX39" fmla="*/ 237874 w 968021"/>
                <a:gd name="connsiteY39" fmla="*/ 940063 h 1122410"/>
                <a:gd name="connsiteX40" fmla="*/ 224442 w 968021"/>
                <a:gd name="connsiteY40" fmla="*/ 975251 h 1122410"/>
                <a:gd name="connsiteX41" fmla="*/ 192506 w 968021"/>
                <a:gd name="connsiteY41" fmla="*/ 943504 h 1122410"/>
                <a:gd name="connsiteX42" fmla="*/ 132447 w 968021"/>
                <a:gd name="connsiteY42" fmla="*/ 944595 h 1122410"/>
                <a:gd name="connsiteX43" fmla="*/ 90716 w 968021"/>
                <a:gd name="connsiteY43" fmla="*/ 900852 h 1122410"/>
                <a:gd name="connsiteX44" fmla="*/ 153488 w 968021"/>
                <a:gd name="connsiteY44" fmla="*/ 861132 h 1122410"/>
                <a:gd name="connsiteX45" fmla="*/ 193224 w 968021"/>
                <a:gd name="connsiteY45" fmla="*/ 938052 h 1122410"/>
                <a:gd name="connsiteX46" fmla="*/ 187784 w 968021"/>
                <a:gd name="connsiteY46" fmla="*/ 779487 h 1122410"/>
                <a:gd name="connsiteX47" fmla="*/ 166919 w 968021"/>
                <a:gd name="connsiteY47" fmla="*/ 705645 h 1122410"/>
                <a:gd name="connsiteX48" fmla="*/ 186333 w 968021"/>
                <a:gd name="connsiteY48" fmla="*/ 655553 h 1122410"/>
                <a:gd name="connsiteX49" fmla="*/ 202668 w 968021"/>
                <a:gd name="connsiteY49" fmla="*/ 625430 h 1122410"/>
                <a:gd name="connsiteX50" fmla="*/ 219354 w 968021"/>
                <a:gd name="connsiteY50" fmla="*/ 453609 h 1122410"/>
                <a:gd name="connsiteX51" fmla="*/ 175871 w 968021"/>
                <a:gd name="connsiteY51" fmla="*/ 308454 h 1122410"/>
                <a:gd name="connsiteX52" fmla="*/ 101841 w 968021"/>
                <a:gd name="connsiteY52" fmla="*/ 467775 h 1122410"/>
                <a:gd name="connsiteX53" fmla="*/ 93499 w 968021"/>
                <a:gd name="connsiteY53" fmla="*/ 604393 h 1122410"/>
                <a:gd name="connsiteX54" fmla="*/ 31623 w 968021"/>
                <a:gd name="connsiteY54" fmla="*/ 651385 h 1122410"/>
                <a:gd name="connsiteX55" fmla="*/ 74445 w 968021"/>
                <a:gd name="connsiteY55" fmla="*/ 716155 h 1122410"/>
                <a:gd name="connsiteX56" fmla="*/ 116908 w 968021"/>
                <a:gd name="connsiteY56" fmla="*/ 792900 h 1122410"/>
                <a:gd name="connsiteX57" fmla="*/ 113095 w 968021"/>
                <a:gd name="connsiteY57" fmla="*/ 819765 h 1122410"/>
                <a:gd name="connsiteX58" fmla="*/ 87509 w 968021"/>
                <a:gd name="connsiteY58" fmla="*/ 872022 h 1122410"/>
                <a:gd name="connsiteX59" fmla="*/ 58119 w 968021"/>
                <a:gd name="connsiteY59" fmla="*/ 836806 h 1122410"/>
                <a:gd name="connsiteX60" fmla="*/ 64651 w 968021"/>
                <a:gd name="connsiteY60" fmla="*/ 793268 h 1122410"/>
                <a:gd name="connsiteX61" fmla="*/ 84606 w 968021"/>
                <a:gd name="connsiteY61" fmla="*/ 770423 h 1122410"/>
                <a:gd name="connsiteX62" fmla="*/ 48133 w 968021"/>
                <a:gd name="connsiteY62" fmla="*/ 765327 h 1122410"/>
                <a:gd name="connsiteX63" fmla="*/ 24366 w 968021"/>
                <a:gd name="connsiteY63" fmla="*/ 791456 h 1122410"/>
                <a:gd name="connsiteX64" fmla="*/ 42510 w 968021"/>
                <a:gd name="connsiteY64" fmla="*/ 838816 h 1122410"/>
                <a:gd name="connsiteX65" fmla="*/ 34168 w 968021"/>
                <a:gd name="connsiteY65" fmla="*/ 897613 h 1122410"/>
                <a:gd name="connsiteX66" fmla="*/ 12937 w 968021"/>
                <a:gd name="connsiteY66" fmla="*/ 918845 h 1122410"/>
                <a:gd name="connsiteX67" fmla="*/ 12027 w 968021"/>
                <a:gd name="connsiteY67" fmla="*/ 913381 h 1122410"/>
                <a:gd name="connsiteX68" fmla="*/ 18559 w 968021"/>
                <a:gd name="connsiteY68" fmla="*/ 764959 h 1122410"/>
                <a:gd name="connsiteX69" fmla="*/ 5137 w 968021"/>
                <a:gd name="connsiteY69" fmla="*/ 631427 h 1122410"/>
                <a:gd name="connsiteX70" fmla="*/ 75171 w 968021"/>
                <a:gd name="connsiteY70" fmla="*/ 402807 h 1122410"/>
                <a:gd name="connsiteX71" fmla="*/ 175871 w 968021"/>
                <a:gd name="connsiteY71" fmla="*/ 308454 h 1122410"/>
                <a:gd name="connsiteX72" fmla="*/ 678153 w 968021"/>
                <a:gd name="connsiteY72" fmla="*/ 235876 h 1122410"/>
                <a:gd name="connsiteX73" fmla="*/ 743475 w 968021"/>
                <a:gd name="connsiteY73" fmla="*/ 248577 h 1122410"/>
                <a:gd name="connsiteX74" fmla="*/ 697751 w 968021"/>
                <a:gd name="connsiteY74" fmla="*/ 279786 h 1122410"/>
                <a:gd name="connsiteX75" fmla="*/ 672712 w 968021"/>
                <a:gd name="connsiteY75" fmla="*/ 299381 h 1122410"/>
                <a:gd name="connsiteX76" fmla="*/ 672528 w 968021"/>
                <a:gd name="connsiteY76" fmla="*/ 299199 h 1122410"/>
                <a:gd name="connsiteX77" fmla="*/ 678153 w 968021"/>
                <a:gd name="connsiteY77" fmla="*/ 235876 h 1122410"/>
                <a:gd name="connsiteX78" fmla="*/ 556303 w 968021"/>
                <a:gd name="connsiteY78" fmla="*/ 217926 h 1122410"/>
                <a:gd name="connsiteX79" fmla="*/ 666982 w 968021"/>
                <a:gd name="connsiteY79" fmla="*/ 234255 h 1122410"/>
                <a:gd name="connsiteX80" fmla="*/ 661722 w 968021"/>
                <a:gd name="connsiteY80" fmla="*/ 240790 h 1122410"/>
                <a:gd name="connsiteX81" fmla="*/ 526181 w 968021"/>
                <a:gd name="connsiteY81" fmla="*/ 343305 h 1122410"/>
                <a:gd name="connsiteX82" fmla="*/ 542693 w 968021"/>
                <a:gd name="connsiteY82" fmla="*/ 251859 h 1122410"/>
                <a:gd name="connsiteX83" fmla="*/ 537973 w 968021"/>
                <a:gd name="connsiteY83" fmla="*/ 226634 h 1122410"/>
                <a:gd name="connsiteX84" fmla="*/ 556303 w 968021"/>
                <a:gd name="connsiteY84" fmla="*/ 217926 h 1122410"/>
                <a:gd name="connsiteX85" fmla="*/ 875281 w 968021"/>
                <a:gd name="connsiteY85" fmla="*/ 0 h 1122410"/>
                <a:gd name="connsiteX86" fmla="*/ 883805 w 968021"/>
                <a:gd name="connsiteY86" fmla="*/ 21775 h 1122410"/>
                <a:gd name="connsiteX87" fmla="*/ 868200 w 968021"/>
                <a:gd name="connsiteY87" fmla="*/ 28852 h 1122410"/>
                <a:gd name="connsiteX88" fmla="*/ 843894 w 968021"/>
                <a:gd name="connsiteY88" fmla="*/ 69668 h 1122410"/>
                <a:gd name="connsiteX89" fmla="*/ 884719 w 968021"/>
                <a:gd name="connsiteY89" fmla="*/ 71664 h 1122410"/>
                <a:gd name="connsiteX90" fmla="*/ 914652 w 968021"/>
                <a:gd name="connsiteY90" fmla="*/ 56253 h 1122410"/>
                <a:gd name="connsiteX91" fmla="*/ 958924 w 968021"/>
                <a:gd name="connsiteY91" fmla="*/ 124651 h 1122410"/>
                <a:gd name="connsiteX92" fmla="*/ 963824 w 968021"/>
                <a:gd name="connsiteY92" fmla="*/ 144068 h 1122410"/>
                <a:gd name="connsiteX93" fmla="*/ 904674 w 968021"/>
                <a:gd name="connsiteY93" fmla="*/ 110679 h 1122410"/>
                <a:gd name="connsiteX94" fmla="*/ 888155 w 968021"/>
                <a:gd name="connsiteY94" fmla="*/ 108320 h 1122410"/>
                <a:gd name="connsiteX95" fmla="*/ 884708 w 968021"/>
                <a:gd name="connsiteY95" fmla="*/ 132817 h 1122410"/>
                <a:gd name="connsiteX96" fmla="*/ 912658 w 968021"/>
                <a:gd name="connsiteY96" fmla="*/ 237145 h 1122410"/>
                <a:gd name="connsiteX97" fmla="*/ 865303 w 968021"/>
                <a:gd name="connsiteY97" fmla="*/ 267267 h 1122410"/>
                <a:gd name="connsiteX98" fmla="*/ 762057 w 968021"/>
                <a:gd name="connsiteY98" fmla="*/ 248758 h 1122410"/>
                <a:gd name="connsiteX99" fmla="*/ 847704 w 968021"/>
                <a:gd name="connsiteY99" fmla="*/ 243133 h 1122410"/>
                <a:gd name="connsiteX100" fmla="*/ 870556 w 968021"/>
                <a:gd name="connsiteY100" fmla="*/ 251299 h 1122410"/>
                <a:gd name="connsiteX101" fmla="*/ 867120 w 968021"/>
                <a:gd name="connsiteY101" fmla="*/ 226801 h 1122410"/>
                <a:gd name="connsiteX102" fmla="*/ 821207 w 968021"/>
                <a:gd name="connsiteY102" fmla="*/ 49720 h 1122410"/>
                <a:gd name="connsiteX103" fmla="*/ 832462 w 968021"/>
                <a:gd name="connsiteY103" fmla="*/ 43914 h 1122410"/>
                <a:gd name="connsiteX104" fmla="*/ 875281 w 968021"/>
                <a:gd name="connsiteY104" fmla="*/ 0 h 11224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968021" h="1122410">
                  <a:moveTo>
                    <a:pt x="197225" y="1034226"/>
                  </a:moveTo>
                  <a:lnTo>
                    <a:pt x="199041" y="1036039"/>
                  </a:lnTo>
                  <a:cubicBezTo>
                    <a:pt x="195952" y="1074509"/>
                    <a:pt x="246580" y="1084671"/>
                    <a:pt x="244582" y="1122410"/>
                  </a:cubicBezTo>
                  <a:cubicBezTo>
                    <a:pt x="210832" y="1106806"/>
                    <a:pt x="190149" y="1076142"/>
                    <a:pt x="163293" y="1052369"/>
                  </a:cubicBezTo>
                  <a:cubicBezTo>
                    <a:pt x="168738" y="1048560"/>
                    <a:pt x="174363" y="1044567"/>
                    <a:pt x="179989" y="1040758"/>
                  </a:cubicBezTo>
                  <a:cubicBezTo>
                    <a:pt x="185792" y="1038582"/>
                    <a:pt x="191418" y="1036402"/>
                    <a:pt x="197225" y="1034226"/>
                  </a:cubicBezTo>
                  <a:close/>
                  <a:moveTo>
                    <a:pt x="131905" y="943504"/>
                  </a:moveTo>
                  <a:cubicBezTo>
                    <a:pt x="126459" y="963101"/>
                    <a:pt x="121017" y="982699"/>
                    <a:pt x="115575" y="1002292"/>
                  </a:cubicBezTo>
                  <a:cubicBezTo>
                    <a:pt x="92165" y="1001383"/>
                    <a:pt x="86181" y="1013543"/>
                    <a:pt x="97429" y="1040215"/>
                  </a:cubicBezTo>
                  <a:cubicBezTo>
                    <a:pt x="62954" y="1019346"/>
                    <a:pt x="48074" y="992674"/>
                    <a:pt x="37733" y="964552"/>
                  </a:cubicBezTo>
                  <a:cubicBezTo>
                    <a:pt x="30837" y="945680"/>
                    <a:pt x="50250" y="950399"/>
                    <a:pt x="60235" y="949490"/>
                  </a:cubicBezTo>
                  <a:cubicBezTo>
                    <a:pt x="84183" y="946952"/>
                    <a:pt x="107953" y="945501"/>
                    <a:pt x="131905" y="943504"/>
                  </a:cubicBezTo>
                  <a:close/>
                  <a:moveTo>
                    <a:pt x="274341" y="894503"/>
                  </a:moveTo>
                  <a:cubicBezTo>
                    <a:pt x="289575" y="899422"/>
                    <a:pt x="310807" y="898332"/>
                    <a:pt x="324414" y="905214"/>
                  </a:cubicBezTo>
                  <a:cubicBezTo>
                    <a:pt x="310807" y="898138"/>
                    <a:pt x="289575" y="899422"/>
                    <a:pt x="274341" y="894503"/>
                  </a:cubicBezTo>
                  <a:close/>
                  <a:moveTo>
                    <a:pt x="219354" y="453609"/>
                  </a:moveTo>
                  <a:cubicBezTo>
                    <a:pt x="234237" y="470840"/>
                    <a:pt x="232052" y="494250"/>
                    <a:pt x="235146" y="516012"/>
                  </a:cubicBezTo>
                  <a:cubicBezTo>
                    <a:pt x="269252" y="509493"/>
                    <a:pt x="285220" y="539423"/>
                    <a:pt x="302639" y="557041"/>
                  </a:cubicBezTo>
                  <a:cubicBezTo>
                    <a:pt x="314253" y="568819"/>
                    <a:pt x="322962" y="583165"/>
                    <a:pt x="338564" y="592956"/>
                  </a:cubicBezTo>
                  <a:cubicBezTo>
                    <a:pt x="355441" y="603667"/>
                    <a:pt x="346731" y="615445"/>
                    <a:pt x="334751" y="627611"/>
                  </a:cubicBezTo>
                  <a:cubicBezTo>
                    <a:pt x="317156" y="645399"/>
                    <a:pt x="284311" y="653202"/>
                    <a:pt x="290659" y="688584"/>
                  </a:cubicBezTo>
                  <a:cubicBezTo>
                    <a:pt x="331305" y="708166"/>
                    <a:pt x="372127" y="727941"/>
                    <a:pt x="412773" y="747546"/>
                  </a:cubicBezTo>
                  <a:cubicBezTo>
                    <a:pt x="401351" y="747013"/>
                    <a:pt x="390089" y="746456"/>
                    <a:pt x="378667" y="745923"/>
                  </a:cubicBezTo>
                  <a:cubicBezTo>
                    <a:pt x="372669" y="744275"/>
                    <a:pt x="366512" y="742821"/>
                    <a:pt x="360338" y="741197"/>
                  </a:cubicBezTo>
                  <a:cubicBezTo>
                    <a:pt x="354356" y="770399"/>
                    <a:pt x="339473" y="787460"/>
                    <a:pt x="308079" y="773307"/>
                  </a:cubicBezTo>
                  <a:cubicBezTo>
                    <a:pt x="284502" y="762596"/>
                    <a:pt x="282859" y="778760"/>
                    <a:pt x="279046" y="793640"/>
                  </a:cubicBezTo>
                  <a:cubicBezTo>
                    <a:pt x="300279" y="802703"/>
                    <a:pt x="326950" y="795263"/>
                    <a:pt x="344370" y="815596"/>
                  </a:cubicBezTo>
                  <a:cubicBezTo>
                    <a:pt x="344370" y="815596"/>
                    <a:pt x="342919" y="817220"/>
                    <a:pt x="342919" y="817220"/>
                  </a:cubicBezTo>
                  <a:cubicBezTo>
                    <a:pt x="343285" y="820661"/>
                    <a:pt x="343652" y="824102"/>
                    <a:pt x="344003" y="827568"/>
                  </a:cubicBezTo>
                  <a:cubicBezTo>
                    <a:pt x="351086" y="827737"/>
                    <a:pt x="358520" y="828828"/>
                    <a:pt x="358887" y="818310"/>
                  </a:cubicBezTo>
                  <a:cubicBezTo>
                    <a:pt x="379210" y="830476"/>
                    <a:pt x="402803" y="838982"/>
                    <a:pt x="412964" y="863483"/>
                  </a:cubicBezTo>
                  <a:lnTo>
                    <a:pt x="412773" y="863677"/>
                  </a:lnTo>
                  <a:cubicBezTo>
                    <a:pt x="398256" y="869105"/>
                    <a:pt x="384825" y="841720"/>
                    <a:pt x="375764" y="856406"/>
                  </a:cubicBezTo>
                  <a:cubicBezTo>
                    <a:pt x="368506" y="868378"/>
                    <a:pt x="384282" y="883815"/>
                    <a:pt x="394268" y="895957"/>
                  </a:cubicBezTo>
                  <a:cubicBezTo>
                    <a:pt x="397714" y="900149"/>
                    <a:pt x="396262" y="908122"/>
                    <a:pt x="397172" y="914302"/>
                  </a:cubicBezTo>
                  <a:cubicBezTo>
                    <a:pt x="390089" y="915199"/>
                    <a:pt x="382480" y="917743"/>
                    <a:pt x="375764" y="916459"/>
                  </a:cubicBezTo>
                  <a:cubicBezTo>
                    <a:pt x="360705" y="913575"/>
                    <a:pt x="345997" y="908655"/>
                    <a:pt x="331130" y="904681"/>
                  </a:cubicBezTo>
                  <a:cubicBezTo>
                    <a:pt x="345104" y="938609"/>
                    <a:pt x="378476" y="933520"/>
                    <a:pt x="405339" y="942583"/>
                  </a:cubicBezTo>
                  <a:cubicBezTo>
                    <a:pt x="417319" y="946776"/>
                    <a:pt x="433463" y="951671"/>
                    <a:pt x="435281" y="969823"/>
                  </a:cubicBezTo>
                  <a:cubicBezTo>
                    <a:pt x="367245" y="974524"/>
                    <a:pt x="303740" y="949321"/>
                    <a:pt x="237874" y="940063"/>
                  </a:cubicBezTo>
                  <a:cubicBezTo>
                    <a:pt x="238416" y="953658"/>
                    <a:pt x="234779" y="965824"/>
                    <a:pt x="224442" y="975251"/>
                  </a:cubicBezTo>
                  <a:cubicBezTo>
                    <a:pt x="201392" y="977069"/>
                    <a:pt x="205938" y="951308"/>
                    <a:pt x="192506" y="943504"/>
                  </a:cubicBezTo>
                  <a:cubicBezTo>
                    <a:pt x="172550" y="943868"/>
                    <a:pt x="152403" y="944231"/>
                    <a:pt x="132447" y="944595"/>
                  </a:cubicBezTo>
                  <a:cubicBezTo>
                    <a:pt x="138253" y="911200"/>
                    <a:pt x="92710" y="926637"/>
                    <a:pt x="90716" y="900852"/>
                  </a:cubicBezTo>
                  <a:cubicBezTo>
                    <a:pt x="120291" y="901216"/>
                    <a:pt x="136435" y="880544"/>
                    <a:pt x="153488" y="861132"/>
                  </a:cubicBezTo>
                  <a:cubicBezTo>
                    <a:pt x="166744" y="886723"/>
                    <a:pt x="179984" y="912484"/>
                    <a:pt x="193224" y="938052"/>
                  </a:cubicBezTo>
                  <a:cubicBezTo>
                    <a:pt x="216993" y="884348"/>
                    <a:pt x="193416" y="831906"/>
                    <a:pt x="187784" y="779487"/>
                  </a:cubicBezTo>
                  <a:cubicBezTo>
                    <a:pt x="185248" y="754792"/>
                    <a:pt x="193958" y="724330"/>
                    <a:pt x="166919" y="705645"/>
                  </a:cubicBezTo>
                  <a:cubicBezTo>
                    <a:pt x="173444" y="688948"/>
                    <a:pt x="179808" y="672250"/>
                    <a:pt x="186333" y="655553"/>
                  </a:cubicBezTo>
                  <a:cubicBezTo>
                    <a:pt x="191773" y="645569"/>
                    <a:pt x="197212" y="635414"/>
                    <a:pt x="202668" y="625430"/>
                  </a:cubicBezTo>
                  <a:cubicBezTo>
                    <a:pt x="208283" y="568286"/>
                    <a:pt x="213739" y="510947"/>
                    <a:pt x="219354" y="453609"/>
                  </a:cubicBezTo>
                  <a:close/>
                  <a:moveTo>
                    <a:pt x="175871" y="308454"/>
                  </a:moveTo>
                  <a:cubicBezTo>
                    <a:pt x="151920" y="361787"/>
                    <a:pt x="113279" y="407874"/>
                    <a:pt x="101841" y="467775"/>
                  </a:cubicBezTo>
                  <a:cubicBezTo>
                    <a:pt x="93132" y="513295"/>
                    <a:pt x="83338" y="557938"/>
                    <a:pt x="93499" y="604393"/>
                  </a:cubicBezTo>
                  <a:cubicBezTo>
                    <a:pt x="44329" y="580981"/>
                    <a:pt x="32533" y="587322"/>
                    <a:pt x="31623" y="651385"/>
                  </a:cubicBezTo>
                  <a:cubicBezTo>
                    <a:pt x="31265" y="676608"/>
                    <a:pt x="12578" y="723402"/>
                    <a:pt x="74445" y="716155"/>
                  </a:cubicBezTo>
                  <a:cubicBezTo>
                    <a:pt x="118718" y="710890"/>
                    <a:pt x="139223" y="751343"/>
                    <a:pt x="116908" y="792900"/>
                  </a:cubicBezTo>
                  <a:cubicBezTo>
                    <a:pt x="112186" y="801449"/>
                    <a:pt x="99847" y="808696"/>
                    <a:pt x="113095" y="819765"/>
                  </a:cubicBezTo>
                  <a:cubicBezTo>
                    <a:pt x="97670" y="833919"/>
                    <a:pt x="130330" y="871286"/>
                    <a:pt x="87509" y="872022"/>
                  </a:cubicBezTo>
                  <a:cubicBezTo>
                    <a:pt x="88418" y="851329"/>
                    <a:pt x="69915" y="846799"/>
                    <a:pt x="58119" y="836806"/>
                  </a:cubicBezTo>
                  <a:cubicBezTo>
                    <a:pt x="60296" y="822312"/>
                    <a:pt x="42152" y="803799"/>
                    <a:pt x="64651" y="793268"/>
                  </a:cubicBezTo>
                  <a:cubicBezTo>
                    <a:pt x="75713" y="788200"/>
                    <a:pt x="93499" y="788370"/>
                    <a:pt x="84606" y="770423"/>
                  </a:cubicBezTo>
                  <a:cubicBezTo>
                    <a:pt x="77164" y="755532"/>
                    <a:pt x="60655" y="761704"/>
                    <a:pt x="48133" y="765327"/>
                  </a:cubicBezTo>
                  <a:cubicBezTo>
                    <a:pt x="35620" y="768781"/>
                    <a:pt x="25091" y="777132"/>
                    <a:pt x="24366" y="791456"/>
                  </a:cubicBezTo>
                  <a:cubicBezTo>
                    <a:pt x="23456" y="809404"/>
                    <a:pt x="19469" y="829191"/>
                    <a:pt x="42510" y="838816"/>
                  </a:cubicBezTo>
                  <a:cubicBezTo>
                    <a:pt x="36713" y="858038"/>
                    <a:pt x="27277" y="875816"/>
                    <a:pt x="34168" y="897613"/>
                  </a:cubicBezTo>
                  <a:cubicBezTo>
                    <a:pt x="39432" y="914117"/>
                    <a:pt x="28362" y="919921"/>
                    <a:pt x="12937" y="918845"/>
                  </a:cubicBezTo>
                  <a:cubicBezTo>
                    <a:pt x="12578" y="917005"/>
                    <a:pt x="12395" y="915193"/>
                    <a:pt x="12027" y="913381"/>
                  </a:cubicBezTo>
                  <a:cubicBezTo>
                    <a:pt x="14030" y="863841"/>
                    <a:pt x="13662" y="814131"/>
                    <a:pt x="18559" y="764959"/>
                  </a:cubicBezTo>
                  <a:cubicBezTo>
                    <a:pt x="23098" y="719241"/>
                    <a:pt x="-13008" y="680769"/>
                    <a:pt x="5137" y="631427"/>
                  </a:cubicBezTo>
                  <a:cubicBezTo>
                    <a:pt x="32533" y="556664"/>
                    <a:pt x="49042" y="478108"/>
                    <a:pt x="75171" y="402807"/>
                  </a:cubicBezTo>
                  <a:cubicBezTo>
                    <a:pt x="91505" y="356182"/>
                    <a:pt x="141943" y="339650"/>
                    <a:pt x="175871" y="308454"/>
                  </a:cubicBezTo>
                  <a:close/>
                  <a:moveTo>
                    <a:pt x="678153" y="235876"/>
                  </a:moveTo>
                  <a:cubicBezTo>
                    <a:pt x="699927" y="240048"/>
                    <a:pt x="721701" y="244402"/>
                    <a:pt x="743475" y="248577"/>
                  </a:cubicBezTo>
                  <a:cubicBezTo>
                    <a:pt x="734404" y="267808"/>
                    <a:pt x="733496" y="297385"/>
                    <a:pt x="697751" y="279786"/>
                  </a:cubicBezTo>
                  <a:cubicBezTo>
                    <a:pt x="693577" y="277789"/>
                    <a:pt x="681238" y="292487"/>
                    <a:pt x="672712" y="299381"/>
                  </a:cubicBezTo>
                  <a:lnTo>
                    <a:pt x="672528" y="299199"/>
                  </a:lnTo>
                  <a:cubicBezTo>
                    <a:pt x="665634" y="277243"/>
                    <a:pt x="691401" y="258373"/>
                    <a:pt x="678153" y="235876"/>
                  </a:cubicBezTo>
                  <a:close/>
                  <a:moveTo>
                    <a:pt x="556303" y="217926"/>
                  </a:moveTo>
                  <a:cubicBezTo>
                    <a:pt x="589144" y="254213"/>
                    <a:pt x="631417" y="222101"/>
                    <a:pt x="666982" y="234255"/>
                  </a:cubicBezTo>
                  <a:cubicBezTo>
                    <a:pt x="665163" y="236616"/>
                    <a:pt x="663169" y="240972"/>
                    <a:pt x="661722" y="240790"/>
                  </a:cubicBezTo>
                  <a:cubicBezTo>
                    <a:pt x="583153" y="230990"/>
                    <a:pt x="562287" y="292139"/>
                    <a:pt x="526181" y="343305"/>
                  </a:cubicBezTo>
                  <a:cubicBezTo>
                    <a:pt x="531442" y="312637"/>
                    <a:pt x="535978" y="281975"/>
                    <a:pt x="542693" y="251859"/>
                  </a:cubicBezTo>
                  <a:cubicBezTo>
                    <a:pt x="544870" y="241513"/>
                    <a:pt x="554309" y="232441"/>
                    <a:pt x="537973" y="226634"/>
                  </a:cubicBezTo>
                  <a:cubicBezTo>
                    <a:pt x="544329" y="223551"/>
                    <a:pt x="555032" y="216475"/>
                    <a:pt x="556303" y="217926"/>
                  </a:cubicBezTo>
                  <a:close/>
                  <a:moveTo>
                    <a:pt x="875281" y="0"/>
                  </a:moveTo>
                  <a:cubicBezTo>
                    <a:pt x="878364" y="7077"/>
                    <a:pt x="881085" y="14335"/>
                    <a:pt x="883805" y="21775"/>
                  </a:cubicBezTo>
                  <a:cubicBezTo>
                    <a:pt x="878541" y="24134"/>
                    <a:pt x="873100" y="25949"/>
                    <a:pt x="868200" y="28852"/>
                  </a:cubicBezTo>
                  <a:cubicBezTo>
                    <a:pt x="852958" y="37925"/>
                    <a:pt x="830822" y="40466"/>
                    <a:pt x="843894" y="69668"/>
                  </a:cubicBezTo>
                  <a:cubicBezTo>
                    <a:pt x="858409" y="101969"/>
                    <a:pt x="871647" y="75838"/>
                    <a:pt x="884719" y="71664"/>
                  </a:cubicBezTo>
                  <a:cubicBezTo>
                    <a:pt x="895236" y="68230"/>
                    <a:pt x="904674" y="61516"/>
                    <a:pt x="914652" y="56253"/>
                  </a:cubicBezTo>
                  <a:cubicBezTo>
                    <a:pt x="946039" y="68217"/>
                    <a:pt x="986324" y="74386"/>
                    <a:pt x="958924" y="124651"/>
                  </a:cubicBezTo>
                  <a:cubicBezTo>
                    <a:pt x="960554" y="131184"/>
                    <a:pt x="962194" y="137535"/>
                    <a:pt x="963824" y="144068"/>
                  </a:cubicBezTo>
                  <a:cubicBezTo>
                    <a:pt x="938605" y="142797"/>
                    <a:pt x="909211" y="150056"/>
                    <a:pt x="904674" y="110679"/>
                  </a:cubicBezTo>
                  <a:cubicBezTo>
                    <a:pt x="903760" y="102513"/>
                    <a:pt x="894146" y="103602"/>
                    <a:pt x="888155" y="108320"/>
                  </a:cubicBezTo>
                  <a:cubicBezTo>
                    <a:pt x="879268" y="115215"/>
                    <a:pt x="875281" y="124470"/>
                    <a:pt x="884708" y="132817"/>
                  </a:cubicBezTo>
                  <a:cubicBezTo>
                    <a:pt x="917736" y="161488"/>
                    <a:pt x="909024" y="200865"/>
                    <a:pt x="912658" y="237145"/>
                  </a:cubicBezTo>
                  <a:cubicBezTo>
                    <a:pt x="916832" y="279244"/>
                    <a:pt x="886349" y="279970"/>
                    <a:pt x="865303" y="267267"/>
                  </a:cubicBezTo>
                  <a:cubicBezTo>
                    <a:pt x="831549" y="246762"/>
                    <a:pt x="797618" y="248214"/>
                    <a:pt x="762057" y="248758"/>
                  </a:cubicBezTo>
                  <a:cubicBezTo>
                    <a:pt x="789094" y="225894"/>
                    <a:pt x="818664" y="236963"/>
                    <a:pt x="847704" y="243133"/>
                  </a:cubicBezTo>
                  <a:cubicBezTo>
                    <a:pt x="855502" y="244948"/>
                    <a:pt x="862936" y="248577"/>
                    <a:pt x="870556" y="251299"/>
                  </a:cubicBezTo>
                  <a:cubicBezTo>
                    <a:pt x="869477" y="243133"/>
                    <a:pt x="867296" y="234967"/>
                    <a:pt x="867120" y="226801"/>
                  </a:cubicBezTo>
                  <a:cubicBezTo>
                    <a:pt x="866030" y="164028"/>
                    <a:pt x="839170" y="108138"/>
                    <a:pt x="821207" y="49720"/>
                  </a:cubicBezTo>
                  <a:cubicBezTo>
                    <a:pt x="825018" y="47906"/>
                    <a:pt x="828828" y="45910"/>
                    <a:pt x="832462" y="43914"/>
                  </a:cubicBezTo>
                  <a:cubicBezTo>
                    <a:pt x="850601" y="33752"/>
                    <a:pt x="865666" y="18328"/>
                    <a:pt x="875281" y="0"/>
                  </a:cubicBezTo>
                  <a:close/>
                </a:path>
              </a:pathLst>
            </a:custGeom>
            <a:solidFill>
              <a:srgbClr val="C0C0C0"/>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12" name="Shape">
              <a:extLst>
                <a:ext uri="{FF2B5EF4-FFF2-40B4-BE49-F238E27FC236}">
                  <a16:creationId xmlns:a16="http://schemas.microsoft.com/office/drawing/2014/main" id="{F135FC43-87FF-46F2-B14F-D78E414A773B}"/>
                </a:ext>
              </a:extLst>
            </p:cNvPr>
            <p:cNvSpPr/>
            <p:nvPr/>
          </p:nvSpPr>
          <p:spPr>
            <a:xfrm>
              <a:off x="1057277" y="2027022"/>
              <a:ext cx="668235" cy="1508491"/>
            </a:xfrm>
            <a:custGeom>
              <a:avLst/>
              <a:gdLst/>
              <a:ahLst/>
              <a:cxnLst>
                <a:cxn ang="0">
                  <a:pos x="wd2" y="hd2"/>
                </a:cxn>
                <a:cxn ang="5400000">
                  <a:pos x="wd2" y="hd2"/>
                </a:cxn>
                <a:cxn ang="10800000">
                  <a:pos x="wd2" y="hd2"/>
                </a:cxn>
                <a:cxn ang="16200000">
                  <a:pos x="wd2" y="hd2"/>
                </a:cxn>
              </a:cxnLst>
              <a:rect l="0" t="0" r="r" b="b"/>
              <a:pathLst>
                <a:path w="21006" h="21537" extrusionOk="0">
                  <a:moveTo>
                    <a:pt x="19869" y="19849"/>
                  </a:moveTo>
                  <a:cubicBezTo>
                    <a:pt x="18705" y="19675"/>
                    <a:pt x="17217" y="19784"/>
                    <a:pt x="16584" y="19118"/>
                  </a:cubicBezTo>
                  <a:cubicBezTo>
                    <a:pt x="16504" y="19051"/>
                    <a:pt x="16424" y="18984"/>
                    <a:pt x="16350" y="18916"/>
                  </a:cubicBezTo>
                  <a:cubicBezTo>
                    <a:pt x="16424" y="18769"/>
                    <a:pt x="16509" y="18621"/>
                    <a:pt x="16127" y="18525"/>
                  </a:cubicBezTo>
                  <a:cubicBezTo>
                    <a:pt x="16122" y="18543"/>
                    <a:pt x="16110" y="18561"/>
                    <a:pt x="16104" y="18579"/>
                  </a:cubicBezTo>
                  <a:cubicBezTo>
                    <a:pt x="16110" y="18561"/>
                    <a:pt x="16122" y="18543"/>
                    <a:pt x="16127" y="18525"/>
                  </a:cubicBezTo>
                  <a:cubicBezTo>
                    <a:pt x="16173" y="18471"/>
                    <a:pt x="16218" y="18416"/>
                    <a:pt x="16270" y="18362"/>
                  </a:cubicBezTo>
                  <a:cubicBezTo>
                    <a:pt x="16475" y="18310"/>
                    <a:pt x="16487" y="18258"/>
                    <a:pt x="16276" y="18201"/>
                  </a:cubicBezTo>
                  <a:cubicBezTo>
                    <a:pt x="16036" y="18139"/>
                    <a:pt x="16070" y="18074"/>
                    <a:pt x="16258" y="18004"/>
                  </a:cubicBezTo>
                  <a:cubicBezTo>
                    <a:pt x="16258" y="17543"/>
                    <a:pt x="16253" y="17079"/>
                    <a:pt x="16253" y="16618"/>
                  </a:cubicBezTo>
                  <a:cubicBezTo>
                    <a:pt x="16361" y="16310"/>
                    <a:pt x="16464" y="16002"/>
                    <a:pt x="16572" y="15694"/>
                  </a:cubicBezTo>
                  <a:cubicBezTo>
                    <a:pt x="16566" y="15665"/>
                    <a:pt x="16589" y="15642"/>
                    <a:pt x="16629" y="15621"/>
                  </a:cubicBezTo>
                  <a:cubicBezTo>
                    <a:pt x="16589" y="15520"/>
                    <a:pt x="16544" y="15419"/>
                    <a:pt x="16504" y="15315"/>
                  </a:cubicBezTo>
                  <a:cubicBezTo>
                    <a:pt x="16549" y="15168"/>
                    <a:pt x="16589" y="15023"/>
                    <a:pt x="16635" y="14875"/>
                  </a:cubicBezTo>
                  <a:cubicBezTo>
                    <a:pt x="16635" y="14735"/>
                    <a:pt x="16635" y="14598"/>
                    <a:pt x="16635" y="14458"/>
                  </a:cubicBezTo>
                  <a:cubicBezTo>
                    <a:pt x="16817" y="12906"/>
                    <a:pt x="16994" y="11354"/>
                    <a:pt x="17177" y="9803"/>
                  </a:cubicBezTo>
                  <a:cubicBezTo>
                    <a:pt x="17188" y="9746"/>
                    <a:pt x="17200" y="9689"/>
                    <a:pt x="17205" y="9632"/>
                  </a:cubicBezTo>
                  <a:cubicBezTo>
                    <a:pt x="17285" y="9404"/>
                    <a:pt x="17371" y="9176"/>
                    <a:pt x="17451" y="8945"/>
                  </a:cubicBezTo>
                  <a:cubicBezTo>
                    <a:pt x="17605" y="7601"/>
                    <a:pt x="18437" y="6280"/>
                    <a:pt x="18061" y="4919"/>
                  </a:cubicBezTo>
                  <a:cubicBezTo>
                    <a:pt x="17519" y="3360"/>
                    <a:pt x="16971" y="1803"/>
                    <a:pt x="16430" y="244"/>
                  </a:cubicBezTo>
                  <a:cubicBezTo>
                    <a:pt x="16304" y="238"/>
                    <a:pt x="16179" y="236"/>
                    <a:pt x="16047" y="231"/>
                  </a:cubicBezTo>
                  <a:lnTo>
                    <a:pt x="16036" y="238"/>
                  </a:lnTo>
                  <a:cubicBezTo>
                    <a:pt x="15922" y="290"/>
                    <a:pt x="15808" y="345"/>
                    <a:pt x="15694" y="396"/>
                  </a:cubicBezTo>
                  <a:cubicBezTo>
                    <a:pt x="15471" y="433"/>
                    <a:pt x="15249" y="469"/>
                    <a:pt x="15026" y="508"/>
                  </a:cubicBezTo>
                  <a:cubicBezTo>
                    <a:pt x="13931" y="767"/>
                    <a:pt x="12819" y="718"/>
                    <a:pt x="11707" y="531"/>
                  </a:cubicBezTo>
                  <a:cubicBezTo>
                    <a:pt x="11205" y="495"/>
                    <a:pt x="10697" y="459"/>
                    <a:pt x="10195" y="425"/>
                  </a:cubicBezTo>
                  <a:cubicBezTo>
                    <a:pt x="8057" y="492"/>
                    <a:pt x="6060" y="132"/>
                    <a:pt x="3990" y="0"/>
                  </a:cubicBezTo>
                  <a:cubicBezTo>
                    <a:pt x="4007" y="194"/>
                    <a:pt x="3893" y="368"/>
                    <a:pt x="3568" y="503"/>
                  </a:cubicBezTo>
                  <a:cubicBezTo>
                    <a:pt x="4315" y="971"/>
                    <a:pt x="5062" y="1440"/>
                    <a:pt x="5815" y="1909"/>
                  </a:cubicBezTo>
                  <a:cubicBezTo>
                    <a:pt x="5889" y="2186"/>
                    <a:pt x="5473" y="2337"/>
                    <a:pt x="5085" y="2495"/>
                  </a:cubicBezTo>
                  <a:cubicBezTo>
                    <a:pt x="4720" y="2604"/>
                    <a:pt x="4355" y="2715"/>
                    <a:pt x="3990" y="2824"/>
                  </a:cubicBezTo>
                  <a:lnTo>
                    <a:pt x="4001" y="2819"/>
                  </a:lnTo>
                  <a:cubicBezTo>
                    <a:pt x="3944" y="2842"/>
                    <a:pt x="3881" y="2865"/>
                    <a:pt x="3824" y="2888"/>
                  </a:cubicBezTo>
                  <a:cubicBezTo>
                    <a:pt x="3813" y="2914"/>
                    <a:pt x="3807" y="2940"/>
                    <a:pt x="3801" y="2969"/>
                  </a:cubicBezTo>
                  <a:cubicBezTo>
                    <a:pt x="3277" y="3054"/>
                    <a:pt x="3083" y="2813"/>
                    <a:pt x="2718" y="2743"/>
                  </a:cubicBezTo>
                  <a:cubicBezTo>
                    <a:pt x="2632" y="2824"/>
                    <a:pt x="2541" y="2901"/>
                    <a:pt x="2455" y="2982"/>
                  </a:cubicBezTo>
                  <a:cubicBezTo>
                    <a:pt x="2518" y="3153"/>
                    <a:pt x="2581" y="3326"/>
                    <a:pt x="2644" y="3497"/>
                  </a:cubicBezTo>
                  <a:cubicBezTo>
                    <a:pt x="3140" y="4010"/>
                    <a:pt x="2723" y="4549"/>
                    <a:pt x="2877" y="5072"/>
                  </a:cubicBezTo>
                  <a:cubicBezTo>
                    <a:pt x="2872" y="6098"/>
                    <a:pt x="2872" y="7121"/>
                    <a:pt x="2866" y="8147"/>
                  </a:cubicBezTo>
                  <a:cubicBezTo>
                    <a:pt x="2501" y="9059"/>
                    <a:pt x="2136" y="9971"/>
                    <a:pt x="1771" y="10883"/>
                  </a:cubicBezTo>
                  <a:cubicBezTo>
                    <a:pt x="1697" y="11049"/>
                    <a:pt x="1628" y="11212"/>
                    <a:pt x="1554" y="11378"/>
                  </a:cubicBezTo>
                  <a:cubicBezTo>
                    <a:pt x="1531" y="11461"/>
                    <a:pt x="1509" y="11543"/>
                    <a:pt x="1480" y="11626"/>
                  </a:cubicBezTo>
                  <a:cubicBezTo>
                    <a:pt x="1423" y="11727"/>
                    <a:pt x="1366" y="11826"/>
                    <a:pt x="1315" y="11927"/>
                  </a:cubicBezTo>
                  <a:cubicBezTo>
                    <a:pt x="659" y="13810"/>
                    <a:pt x="893" y="15717"/>
                    <a:pt x="556" y="17608"/>
                  </a:cubicBezTo>
                  <a:cubicBezTo>
                    <a:pt x="488" y="17890"/>
                    <a:pt x="413" y="18170"/>
                    <a:pt x="345" y="18452"/>
                  </a:cubicBezTo>
                  <a:cubicBezTo>
                    <a:pt x="379" y="18608"/>
                    <a:pt x="413" y="18761"/>
                    <a:pt x="448" y="18914"/>
                  </a:cubicBezTo>
                  <a:cubicBezTo>
                    <a:pt x="442" y="18952"/>
                    <a:pt x="442" y="18991"/>
                    <a:pt x="436" y="19030"/>
                  </a:cubicBezTo>
                  <a:cubicBezTo>
                    <a:pt x="710" y="19209"/>
                    <a:pt x="294" y="19338"/>
                    <a:pt x="282" y="19494"/>
                  </a:cubicBezTo>
                  <a:cubicBezTo>
                    <a:pt x="254" y="19877"/>
                    <a:pt x="-482" y="20380"/>
                    <a:pt x="545" y="20618"/>
                  </a:cubicBezTo>
                  <a:cubicBezTo>
                    <a:pt x="2467" y="21061"/>
                    <a:pt x="4395" y="21556"/>
                    <a:pt x="6676" y="21535"/>
                  </a:cubicBezTo>
                  <a:cubicBezTo>
                    <a:pt x="7497" y="21527"/>
                    <a:pt x="8615" y="21600"/>
                    <a:pt x="8946" y="21287"/>
                  </a:cubicBezTo>
                  <a:cubicBezTo>
                    <a:pt x="9271" y="20981"/>
                    <a:pt x="8376" y="20818"/>
                    <a:pt x="7651" y="20797"/>
                  </a:cubicBezTo>
                  <a:cubicBezTo>
                    <a:pt x="7629" y="20797"/>
                    <a:pt x="7600" y="20781"/>
                    <a:pt x="7583" y="20771"/>
                  </a:cubicBezTo>
                  <a:cubicBezTo>
                    <a:pt x="6568" y="20025"/>
                    <a:pt x="5763" y="19258"/>
                    <a:pt x="6391" y="18346"/>
                  </a:cubicBezTo>
                  <a:cubicBezTo>
                    <a:pt x="6248" y="17888"/>
                    <a:pt x="6111" y="17429"/>
                    <a:pt x="5969" y="16971"/>
                  </a:cubicBezTo>
                  <a:lnTo>
                    <a:pt x="5929" y="16950"/>
                  </a:lnTo>
                  <a:lnTo>
                    <a:pt x="5952" y="16924"/>
                  </a:lnTo>
                  <a:cubicBezTo>
                    <a:pt x="5866" y="16849"/>
                    <a:pt x="5781" y="16774"/>
                    <a:pt x="5701" y="16701"/>
                  </a:cubicBezTo>
                  <a:cubicBezTo>
                    <a:pt x="4959" y="16004"/>
                    <a:pt x="5889" y="15390"/>
                    <a:pt x="6191" y="14751"/>
                  </a:cubicBezTo>
                  <a:cubicBezTo>
                    <a:pt x="7155" y="12712"/>
                    <a:pt x="8176" y="10681"/>
                    <a:pt x="9186" y="8647"/>
                  </a:cubicBezTo>
                  <a:cubicBezTo>
                    <a:pt x="9243" y="8531"/>
                    <a:pt x="9397" y="8425"/>
                    <a:pt x="9505" y="8316"/>
                  </a:cubicBezTo>
                  <a:cubicBezTo>
                    <a:pt x="9614" y="8080"/>
                    <a:pt x="9728" y="7847"/>
                    <a:pt x="9842" y="7598"/>
                  </a:cubicBezTo>
                  <a:cubicBezTo>
                    <a:pt x="10201" y="7668"/>
                    <a:pt x="10287" y="7767"/>
                    <a:pt x="10224" y="7899"/>
                  </a:cubicBezTo>
                  <a:cubicBezTo>
                    <a:pt x="10235" y="8220"/>
                    <a:pt x="10241" y="8544"/>
                    <a:pt x="10252" y="8865"/>
                  </a:cubicBezTo>
                  <a:cubicBezTo>
                    <a:pt x="10292" y="9404"/>
                    <a:pt x="10332" y="9945"/>
                    <a:pt x="10372" y="10484"/>
                  </a:cubicBezTo>
                  <a:cubicBezTo>
                    <a:pt x="10840" y="11093"/>
                    <a:pt x="10161" y="11668"/>
                    <a:pt x="10116" y="12261"/>
                  </a:cubicBezTo>
                  <a:cubicBezTo>
                    <a:pt x="10059" y="12992"/>
                    <a:pt x="10087" y="13722"/>
                    <a:pt x="10081" y="14450"/>
                  </a:cubicBezTo>
                  <a:cubicBezTo>
                    <a:pt x="10081" y="14652"/>
                    <a:pt x="10081" y="14854"/>
                    <a:pt x="10076" y="15056"/>
                  </a:cubicBezTo>
                  <a:cubicBezTo>
                    <a:pt x="9750" y="15473"/>
                    <a:pt x="10555" y="15883"/>
                    <a:pt x="10110" y="16300"/>
                  </a:cubicBezTo>
                  <a:cubicBezTo>
                    <a:pt x="10036" y="16489"/>
                    <a:pt x="9962" y="16681"/>
                    <a:pt x="9887" y="16870"/>
                  </a:cubicBezTo>
                  <a:cubicBezTo>
                    <a:pt x="9819" y="16898"/>
                    <a:pt x="9756" y="16924"/>
                    <a:pt x="9688" y="16953"/>
                  </a:cubicBezTo>
                  <a:cubicBezTo>
                    <a:pt x="9625" y="17118"/>
                    <a:pt x="9562" y="17287"/>
                    <a:pt x="9494" y="17453"/>
                  </a:cubicBezTo>
                  <a:cubicBezTo>
                    <a:pt x="9522" y="17489"/>
                    <a:pt x="9551" y="17525"/>
                    <a:pt x="9579" y="17561"/>
                  </a:cubicBezTo>
                  <a:cubicBezTo>
                    <a:pt x="9557" y="17714"/>
                    <a:pt x="9540" y="17870"/>
                    <a:pt x="9517" y="18022"/>
                  </a:cubicBezTo>
                  <a:cubicBezTo>
                    <a:pt x="9443" y="18136"/>
                    <a:pt x="9374" y="18248"/>
                    <a:pt x="9300" y="18362"/>
                  </a:cubicBezTo>
                  <a:cubicBezTo>
                    <a:pt x="9300" y="18390"/>
                    <a:pt x="9306" y="18416"/>
                    <a:pt x="9323" y="18442"/>
                  </a:cubicBezTo>
                  <a:cubicBezTo>
                    <a:pt x="9346" y="18699"/>
                    <a:pt x="9505" y="18971"/>
                    <a:pt x="9357" y="19206"/>
                  </a:cubicBezTo>
                  <a:cubicBezTo>
                    <a:pt x="9015" y="19771"/>
                    <a:pt x="9425" y="19973"/>
                    <a:pt x="10675" y="20033"/>
                  </a:cubicBezTo>
                  <a:cubicBezTo>
                    <a:pt x="11587" y="20077"/>
                    <a:pt x="12620" y="19906"/>
                    <a:pt x="13315" y="20028"/>
                  </a:cubicBezTo>
                  <a:cubicBezTo>
                    <a:pt x="15175" y="20349"/>
                    <a:pt x="17063" y="20465"/>
                    <a:pt x="19002" y="20530"/>
                  </a:cubicBezTo>
                  <a:cubicBezTo>
                    <a:pt x="19316" y="20515"/>
                    <a:pt x="19629" y="20502"/>
                    <a:pt x="19943" y="20486"/>
                  </a:cubicBezTo>
                  <a:cubicBezTo>
                    <a:pt x="20126" y="20455"/>
                    <a:pt x="20308" y="20424"/>
                    <a:pt x="20491" y="20395"/>
                  </a:cubicBezTo>
                  <a:cubicBezTo>
                    <a:pt x="20736" y="20354"/>
                    <a:pt x="21118" y="20336"/>
                    <a:pt x="20975" y="20170"/>
                  </a:cubicBezTo>
                  <a:cubicBezTo>
                    <a:pt x="20776" y="19958"/>
                    <a:pt x="20308" y="19914"/>
                    <a:pt x="19869" y="19849"/>
                  </a:cubicBezTo>
                  <a:close/>
                </a:path>
              </a:pathLst>
            </a:custGeom>
            <a:solidFill>
              <a:srgbClr val="000000"/>
            </a:solidFill>
            <a:ln w="12700">
              <a:miter lim="400000"/>
            </a:ln>
          </p:spPr>
          <p:txBody>
            <a:bodyPr lIns="38100" tIns="38100" rIns="38100" bIns="38100" anchor="ctr"/>
            <a:lstStyle/>
            <a:p>
              <a:pPr>
                <a:defRPr sz="3000">
                  <a:solidFill>
                    <a:srgbClr val="FFFFFF"/>
                  </a:solidFill>
                </a:defRPr>
              </a:pPr>
              <a:endParaRPr/>
            </a:p>
          </p:txBody>
        </p:sp>
        <p:sp>
          <p:nvSpPr>
            <p:cNvPr id="13" name="Shape">
              <a:extLst>
                <a:ext uri="{FF2B5EF4-FFF2-40B4-BE49-F238E27FC236}">
                  <a16:creationId xmlns:a16="http://schemas.microsoft.com/office/drawing/2014/main" id="{68CB611B-FBE4-41BD-A49F-A7D19638B5A6}"/>
                </a:ext>
              </a:extLst>
            </p:cNvPr>
            <p:cNvSpPr/>
            <p:nvPr/>
          </p:nvSpPr>
          <p:spPr>
            <a:xfrm>
              <a:off x="1329441" y="3151971"/>
              <a:ext cx="7621" cy="7801"/>
            </a:xfrm>
            <a:custGeom>
              <a:avLst/>
              <a:gdLst/>
              <a:ahLst/>
              <a:cxnLst>
                <a:cxn ang="0">
                  <a:pos x="wd2" y="hd2"/>
                </a:cxn>
                <a:cxn ang="5400000">
                  <a:pos x="wd2" y="hd2"/>
                </a:cxn>
                <a:cxn ang="10800000">
                  <a:pos x="wd2" y="hd2"/>
                </a:cxn>
                <a:cxn ang="16200000">
                  <a:pos x="wd2" y="hd2"/>
                </a:cxn>
              </a:cxnLst>
              <a:rect l="0" t="0" r="r" b="b"/>
              <a:pathLst>
                <a:path w="21600" h="21600" extrusionOk="0">
                  <a:moveTo>
                    <a:pt x="2562" y="21600"/>
                  </a:moveTo>
                  <a:cubicBezTo>
                    <a:pt x="7704" y="16074"/>
                    <a:pt x="13362" y="10549"/>
                    <a:pt x="18511" y="5023"/>
                  </a:cubicBezTo>
                  <a:cubicBezTo>
                    <a:pt x="18511" y="5023"/>
                    <a:pt x="21600" y="0"/>
                    <a:pt x="21600" y="0"/>
                  </a:cubicBezTo>
                  <a:lnTo>
                    <a:pt x="16972" y="3514"/>
                  </a:lnTo>
                  <a:lnTo>
                    <a:pt x="16972" y="3514"/>
                  </a:lnTo>
                  <a:cubicBezTo>
                    <a:pt x="11315" y="8537"/>
                    <a:pt x="5657" y="14063"/>
                    <a:pt x="0" y="19092"/>
                  </a:cubicBezTo>
                  <a:lnTo>
                    <a:pt x="2562" y="21600"/>
                  </a:lnTo>
                  <a:close/>
                </a:path>
              </a:pathLst>
            </a:custGeom>
            <a:solidFill>
              <a:srgbClr val="000000"/>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id="{D080D94B-DB81-487F-BDF1-037A3D65D389}"/>
                </a:ext>
              </a:extLst>
            </p:cNvPr>
            <p:cNvSpPr/>
            <p:nvPr/>
          </p:nvSpPr>
          <p:spPr>
            <a:xfrm>
              <a:off x="1220576" y="956506"/>
              <a:ext cx="366817" cy="1084963"/>
            </a:xfrm>
            <a:custGeom>
              <a:avLst/>
              <a:gdLst/>
              <a:ahLst/>
              <a:cxnLst>
                <a:cxn ang="0">
                  <a:pos x="wd2" y="hd2"/>
                </a:cxn>
                <a:cxn ang="5400000">
                  <a:pos x="wd2" y="hd2"/>
                </a:cxn>
                <a:cxn ang="10800000">
                  <a:pos x="wd2" y="hd2"/>
                </a:cxn>
                <a:cxn ang="16200000">
                  <a:pos x="wd2" y="hd2"/>
                </a:cxn>
              </a:cxnLst>
              <a:rect l="0" t="0" r="r" b="b"/>
              <a:pathLst>
                <a:path w="20964" h="21352" extrusionOk="0">
                  <a:moveTo>
                    <a:pt x="1106" y="6486"/>
                  </a:moveTo>
                  <a:cubicBezTo>
                    <a:pt x="1759" y="6671"/>
                    <a:pt x="2402" y="6853"/>
                    <a:pt x="3055" y="7039"/>
                  </a:cubicBezTo>
                  <a:cubicBezTo>
                    <a:pt x="3128" y="6939"/>
                    <a:pt x="3179" y="6843"/>
                    <a:pt x="3221" y="6743"/>
                  </a:cubicBezTo>
                  <a:cubicBezTo>
                    <a:pt x="3179" y="6843"/>
                    <a:pt x="3128" y="6939"/>
                    <a:pt x="3055" y="7039"/>
                  </a:cubicBezTo>
                  <a:cubicBezTo>
                    <a:pt x="3843" y="7221"/>
                    <a:pt x="4621" y="7400"/>
                    <a:pt x="5409" y="7582"/>
                  </a:cubicBezTo>
                  <a:cubicBezTo>
                    <a:pt x="6342" y="7871"/>
                    <a:pt x="7286" y="8160"/>
                    <a:pt x="8219" y="8453"/>
                  </a:cubicBezTo>
                  <a:cubicBezTo>
                    <a:pt x="7618" y="10053"/>
                    <a:pt x="8769" y="11567"/>
                    <a:pt x="10158" y="13067"/>
                  </a:cubicBezTo>
                  <a:cubicBezTo>
                    <a:pt x="10542" y="13659"/>
                    <a:pt x="10106" y="14320"/>
                    <a:pt x="10449" y="14838"/>
                  </a:cubicBezTo>
                  <a:cubicBezTo>
                    <a:pt x="11423" y="16284"/>
                    <a:pt x="12948" y="17687"/>
                    <a:pt x="13560" y="19169"/>
                  </a:cubicBezTo>
                  <a:cubicBezTo>
                    <a:pt x="13705" y="19144"/>
                    <a:pt x="13840" y="19123"/>
                    <a:pt x="13985" y="19098"/>
                  </a:cubicBezTo>
                  <a:cubicBezTo>
                    <a:pt x="13891" y="19137"/>
                    <a:pt x="13798" y="19180"/>
                    <a:pt x="13705" y="19219"/>
                  </a:cubicBezTo>
                  <a:cubicBezTo>
                    <a:pt x="13321" y="19526"/>
                    <a:pt x="13497" y="19805"/>
                    <a:pt x="14016" y="20073"/>
                  </a:cubicBezTo>
                  <a:cubicBezTo>
                    <a:pt x="14140" y="20190"/>
                    <a:pt x="14254" y="20308"/>
                    <a:pt x="14379" y="20430"/>
                  </a:cubicBezTo>
                  <a:cubicBezTo>
                    <a:pt x="14617" y="20537"/>
                    <a:pt x="14845" y="20644"/>
                    <a:pt x="15084" y="20751"/>
                  </a:cubicBezTo>
                  <a:cubicBezTo>
                    <a:pt x="15312" y="20830"/>
                    <a:pt x="15540" y="20905"/>
                    <a:pt x="15768" y="20983"/>
                  </a:cubicBezTo>
                  <a:cubicBezTo>
                    <a:pt x="15883" y="21015"/>
                    <a:pt x="15986" y="21051"/>
                    <a:pt x="16100" y="21083"/>
                  </a:cubicBezTo>
                  <a:cubicBezTo>
                    <a:pt x="16754" y="21172"/>
                    <a:pt x="17407" y="21262"/>
                    <a:pt x="18060" y="21351"/>
                  </a:cubicBezTo>
                  <a:cubicBezTo>
                    <a:pt x="19325" y="21376"/>
                    <a:pt x="19304" y="20940"/>
                    <a:pt x="19927" y="20733"/>
                  </a:cubicBezTo>
                  <a:cubicBezTo>
                    <a:pt x="20165" y="20573"/>
                    <a:pt x="20414" y="20415"/>
                    <a:pt x="20653" y="20255"/>
                  </a:cubicBezTo>
                  <a:cubicBezTo>
                    <a:pt x="21057" y="19969"/>
                    <a:pt x="21026" y="19687"/>
                    <a:pt x="20798" y="19376"/>
                  </a:cubicBezTo>
                  <a:cubicBezTo>
                    <a:pt x="18734" y="16602"/>
                    <a:pt x="16443" y="13849"/>
                    <a:pt x="13695" y="11142"/>
                  </a:cubicBezTo>
                  <a:cubicBezTo>
                    <a:pt x="13508" y="11056"/>
                    <a:pt x="13332" y="10974"/>
                    <a:pt x="13145" y="10888"/>
                  </a:cubicBezTo>
                  <a:cubicBezTo>
                    <a:pt x="12647" y="10592"/>
                    <a:pt x="12139" y="10296"/>
                    <a:pt x="11641" y="9999"/>
                  </a:cubicBezTo>
                  <a:cubicBezTo>
                    <a:pt x="10241" y="9571"/>
                    <a:pt x="11112" y="8707"/>
                    <a:pt x="9070" y="8400"/>
                  </a:cubicBezTo>
                  <a:cubicBezTo>
                    <a:pt x="9433" y="8143"/>
                    <a:pt x="9806" y="7889"/>
                    <a:pt x="10169" y="7632"/>
                  </a:cubicBezTo>
                  <a:cubicBezTo>
                    <a:pt x="10304" y="7564"/>
                    <a:pt x="10439" y="7496"/>
                    <a:pt x="10573" y="7428"/>
                  </a:cubicBezTo>
                  <a:cubicBezTo>
                    <a:pt x="10967" y="7407"/>
                    <a:pt x="11361" y="7389"/>
                    <a:pt x="11755" y="7368"/>
                  </a:cubicBezTo>
                  <a:cubicBezTo>
                    <a:pt x="11838" y="7382"/>
                    <a:pt x="11921" y="7393"/>
                    <a:pt x="12004" y="7400"/>
                  </a:cubicBezTo>
                  <a:cubicBezTo>
                    <a:pt x="12896" y="7350"/>
                    <a:pt x="13736" y="7268"/>
                    <a:pt x="13964" y="6911"/>
                  </a:cubicBezTo>
                  <a:cubicBezTo>
                    <a:pt x="14327" y="6657"/>
                    <a:pt x="14037" y="6475"/>
                    <a:pt x="14234" y="6204"/>
                  </a:cubicBezTo>
                  <a:cubicBezTo>
                    <a:pt x="14379" y="6004"/>
                    <a:pt x="14306" y="5825"/>
                    <a:pt x="14265" y="5750"/>
                  </a:cubicBezTo>
                  <a:cubicBezTo>
                    <a:pt x="14296" y="5739"/>
                    <a:pt x="14338" y="5725"/>
                    <a:pt x="14369" y="5714"/>
                  </a:cubicBezTo>
                  <a:cubicBezTo>
                    <a:pt x="14669" y="5721"/>
                    <a:pt x="15395" y="5725"/>
                    <a:pt x="15540" y="5604"/>
                  </a:cubicBezTo>
                  <a:cubicBezTo>
                    <a:pt x="15737" y="5450"/>
                    <a:pt x="14804" y="4797"/>
                    <a:pt x="14680" y="4382"/>
                  </a:cubicBezTo>
                  <a:cubicBezTo>
                    <a:pt x="14555" y="3968"/>
                    <a:pt x="14732" y="3704"/>
                    <a:pt x="14991" y="3333"/>
                  </a:cubicBezTo>
                  <a:cubicBezTo>
                    <a:pt x="15157" y="3097"/>
                    <a:pt x="15333" y="2690"/>
                    <a:pt x="15437" y="2422"/>
                  </a:cubicBezTo>
                  <a:cubicBezTo>
                    <a:pt x="16007" y="2390"/>
                    <a:pt x="16495" y="2272"/>
                    <a:pt x="16847" y="2054"/>
                  </a:cubicBezTo>
                  <a:cubicBezTo>
                    <a:pt x="17449" y="1690"/>
                    <a:pt x="16930" y="1347"/>
                    <a:pt x="16028" y="1111"/>
                  </a:cubicBezTo>
                  <a:cubicBezTo>
                    <a:pt x="15064" y="858"/>
                    <a:pt x="14016" y="644"/>
                    <a:pt x="13010" y="412"/>
                  </a:cubicBezTo>
                  <a:cubicBezTo>
                    <a:pt x="12388" y="347"/>
                    <a:pt x="11766" y="280"/>
                    <a:pt x="11133" y="222"/>
                  </a:cubicBezTo>
                  <a:cubicBezTo>
                    <a:pt x="8095" y="-42"/>
                    <a:pt x="4953" y="-224"/>
                    <a:pt x="2475" y="601"/>
                  </a:cubicBezTo>
                  <a:cubicBezTo>
                    <a:pt x="-543" y="1608"/>
                    <a:pt x="-273" y="2908"/>
                    <a:pt x="546" y="4204"/>
                  </a:cubicBezTo>
                  <a:cubicBezTo>
                    <a:pt x="1468" y="4947"/>
                    <a:pt x="2018" y="5696"/>
                    <a:pt x="1106" y="6486"/>
                  </a:cubicBezTo>
                  <a:close/>
                </a:path>
              </a:pathLst>
            </a:custGeom>
            <a:solidFill>
              <a:srgbClr val="000000"/>
            </a:solidFill>
            <a:ln w="12700">
              <a:miter lim="400000"/>
            </a:ln>
          </p:spPr>
          <p:txBody>
            <a:bodyPr lIns="38100" tIns="38100" rIns="38100" bIns="38100" anchor="ctr"/>
            <a:lstStyle/>
            <a:p>
              <a:pPr>
                <a:defRPr sz="3000">
                  <a:solidFill>
                    <a:srgbClr val="FFFFFF"/>
                  </a:solidFill>
                </a:defRPr>
              </a:pPr>
              <a:endParaRPr/>
            </a:p>
          </p:txBody>
        </p:sp>
        <p:sp>
          <p:nvSpPr>
            <p:cNvPr id="15" name="Shape">
              <a:extLst>
                <a:ext uri="{FF2B5EF4-FFF2-40B4-BE49-F238E27FC236}">
                  <a16:creationId xmlns:a16="http://schemas.microsoft.com/office/drawing/2014/main" id="{A3F318A1-789A-4E36-9AD5-270CA7C504F3}"/>
                </a:ext>
              </a:extLst>
            </p:cNvPr>
            <p:cNvSpPr/>
            <p:nvPr/>
          </p:nvSpPr>
          <p:spPr>
            <a:xfrm>
              <a:off x="1619751" y="974650"/>
              <a:ext cx="201222" cy="157578"/>
            </a:xfrm>
            <a:custGeom>
              <a:avLst/>
              <a:gdLst/>
              <a:ahLst/>
              <a:cxnLst>
                <a:cxn ang="0">
                  <a:pos x="wd2" y="hd2"/>
                </a:cxn>
                <a:cxn ang="5400000">
                  <a:pos x="wd2" y="hd2"/>
                </a:cxn>
                <a:cxn ang="10800000">
                  <a:pos x="wd2" y="hd2"/>
                </a:cxn>
                <a:cxn ang="16200000">
                  <a:pos x="wd2" y="hd2"/>
                </a:cxn>
              </a:cxnLst>
              <a:rect l="0" t="0" r="r" b="b"/>
              <a:pathLst>
                <a:path w="20848" h="19956" extrusionOk="0">
                  <a:moveTo>
                    <a:pt x="13930" y="5250"/>
                  </a:moveTo>
                  <a:cubicBezTo>
                    <a:pt x="13517" y="4790"/>
                    <a:pt x="13103" y="4330"/>
                    <a:pt x="12689" y="3871"/>
                  </a:cubicBezTo>
                  <a:cubicBezTo>
                    <a:pt x="12689" y="3871"/>
                    <a:pt x="12689" y="3871"/>
                    <a:pt x="12689" y="3871"/>
                  </a:cubicBezTo>
                  <a:cubicBezTo>
                    <a:pt x="9794" y="3021"/>
                    <a:pt x="7895" y="-1644"/>
                    <a:pt x="4211" y="608"/>
                  </a:cubicBezTo>
                  <a:cubicBezTo>
                    <a:pt x="-752" y="3595"/>
                    <a:pt x="113" y="9225"/>
                    <a:pt x="0" y="14418"/>
                  </a:cubicBezTo>
                  <a:cubicBezTo>
                    <a:pt x="2670" y="15062"/>
                    <a:pt x="5320" y="15705"/>
                    <a:pt x="7990" y="16371"/>
                  </a:cubicBezTo>
                  <a:cubicBezTo>
                    <a:pt x="7745" y="15935"/>
                    <a:pt x="7557" y="15544"/>
                    <a:pt x="7426" y="15153"/>
                  </a:cubicBezTo>
                  <a:cubicBezTo>
                    <a:pt x="7557" y="15544"/>
                    <a:pt x="7726" y="15957"/>
                    <a:pt x="7990" y="16371"/>
                  </a:cubicBezTo>
                  <a:cubicBezTo>
                    <a:pt x="9362" y="15912"/>
                    <a:pt x="10715" y="15452"/>
                    <a:pt x="12088" y="14970"/>
                  </a:cubicBezTo>
                  <a:lnTo>
                    <a:pt x="12088" y="14970"/>
                  </a:lnTo>
                  <a:cubicBezTo>
                    <a:pt x="12765" y="16808"/>
                    <a:pt x="12577" y="19496"/>
                    <a:pt x="15114" y="19405"/>
                  </a:cubicBezTo>
                  <a:cubicBezTo>
                    <a:pt x="15152" y="19588"/>
                    <a:pt x="15209" y="19772"/>
                    <a:pt x="15246" y="19956"/>
                  </a:cubicBezTo>
                  <a:cubicBezTo>
                    <a:pt x="15641" y="19703"/>
                    <a:pt x="16036" y="19474"/>
                    <a:pt x="16411" y="19221"/>
                  </a:cubicBezTo>
                  <a:cubicBezTo>
                    <a:pt x="18291" y="17957"/>
                    <a:pt x="19833" y="15981"/>
                    <a:pt x="20848" y="13660"/>
                  </a:cubicBezTo>
                  <a:cubicBezTo>
                    <a:pt x="19495" y="9845"/>
                    <a:pt x="17652" y="6559"/>
                    <a:pt x="13930" y="5250"/>
                  </a:cubicBezTo>
                  <a:close/>
                  <a:moveTo>
                    <a:pt x="12238" y="14901"/>
                  </a:moveTo>
                  <a:cubicBezTo>
                    <a:pt x="12238" y="14901"/>
                    <a:pt x="12201" y="14924"/>
                    <a:pt x="12163" y="14924"/>
                  </a:cubicBezTo>
                  <a:lnTo>
                    <a:pt x="12238" y="14901"/>
                  </a:lnTo>
                  <a:cubicBezTo>
                    <a:pt x="12238" y="14901"/>
                    <a:pt x="12238" y="14901"/>
                    <a:pt x="12238" y="14901"/>
                  </a:cubicBezTo>
                  <a:close/>
                </a:path>
              </a:pathLst>
            </a:custGeom>
            <a:solidFill>
              <a:srgbClr val="000000"/>
            </a:solidFill>
            <a:ln w="12700">
              <a:miter lim="400000"/>
            </a:ln>
          </p:spPr>
          <p:txBody>
            <a:bodyPr lIns="38100" tIns="38100" rIns="38100" bIns="38100" anchor="ctr"/>
            <a:lstStyle/>
            <a:p>
              <a:pPr>
                <a:defRPr sz="3000">
                  <a:solidFill>
                    <a:srgbClr val="FFFFFF"/>
                  </a:solidFill>
                </a:defRPr>
              </a:pPr>
              <a:endParaRPr/>
            </a:p>
          </p:txBody>
        </p:sp>
      </p:grpSp>
      <p:grpSp>
        <p:nvGrpSpPr>
          <p:cNvPr id="16" name="Group 15">
            <a:extLst>
              <a:ext uri="{FF2B5EF4-FFF2-40B4-BE49-F238E27FC236}">
                <a16:creationId xmlns:a16="http://schemas.microsoft.com/office/drawing/2014/main" id="{2D764D4E-F2C0-4594-BCD9-660A07580E87}"/>
              </a:ext>
            </a:extLst>
          </p:cNvPr>
          <p:cNvGrpSpPr/>
          <p:nvPr/>
        </p:nvGrpSpPr>
        <p:grpSpPr>
          <a:xfrm>
            <a:off x="10334811" y="1819896"/>
            <a:ext cx="1197794" cy="1534448"/>
            <a:chOff x="10334811" y="1819896"/>
            <a:chExt cx="1197794" cy="1534448"/>
          </a:xfrm>
        </p:grpSpPr>
        <p:sp>
          <p:nvSpPr>
            <p:cNvPr id="17" name="Shape">
              <a:extLst>
                <a:ext uri="{FF2B5EF4-FFF2-40B4-BE49-F238E27FC236}">
                  <a16:creationId xmlns:a16="http://schemas.microsoft.com/office/drawing/2014/main" id="{F5B9B925-B3F8-405B-AB8A-6710AF874C37}"/>
                </a:ext>
              </a:extLst>
            </p:cNvPr>
            <p:cNvSpPr/>
            <p:nvPr/>
          </p:nvSpPr>
          <p:spPr>
            <a:xfrm>
              <a:off x="10334811" y="1819896"/>
              <a:ext cx="1197794" cy="1534448"/>
            </a:xfrm>
            <a:custGeom>
              <a:avLst/>
              <a:gdLst/>
              <a:ahLst/>
              <a:cxnLst>
                <a:cxn ang="0">
                  <a:pos x="wd2" y="hd2"/>
                </a:cxn>
                <a:cxn ang="5400000">
                  <a:pos x="wd2" y="hd2"/>
                </a:cxn>
                <a:cxn ang="10800000">
                  <a:pos x="wd2" y="hd2"/>
                </a:cxn>
                <a:cxn ang="16200000">
                  <a:pos x="wd2" y="hd2"/>
                </a:cxn>
              </a:cxnLst>
              <a:rect l="0" t="0" r="r" b="b"/>
              <a:pathLst>
                <a:path w="21579" h="21573" extrusionOk="0">
                  <a:moveTo>
                    <a:pt x="21558" y="2683"/>
                  </a:moveTo>
                  <a:cubicBezTo>
                    <a:pt x="21561" y="2601"/>
                    <a:pt x="21417" y="2532"/>
                    <a:pt x="21459" y="2406"/>
                  </a:cubicBezTo>
                  <a:cubicBezTo>
                    <a:pt x="21476" y="2353"/>
                    <a:pt x="21376" y="2273"/>
                    <a:pt x="21318" y="2213"/>
                  </a:cubicBezTo>
                  <a:cubicBezTo>
                    <a:pt x="21235" y="2133"/>
                    <a:pt x="21141" y="2060"/>
                    <a:pt x="21047" y="1979"/>
                  </a:cubicBezTo>
                  <a:cubicBezTo>
                    <a:pt x="21159" y="1759"/>
                    <a:pt x="20950" y="1631"/>
                    <a:pt x="20795" y="1479"/>
                  </a:cubicBezTo>
                  <a:cubicBezTo>
                    <a:pt x="20756" y="1507"/>
                    <a:pt x="20724" y="1532"/>
                    <a:pt x="20674" y="1569"/>
                  </a:cubicBezTo>
                  <a:cubicBezTo>
                    <a:pt x="20639" y="1512"/>
                    <a:pt x="20618" y="1461"/>
                    <a:pt x="20583" y="1420"/>
                  </a:cubicBezTo>
                  <a:cubicBezTo>
                    <a:pt x="20542" y="1372"/>
                    <a:pt x="20489" y="1326"/>
                    <a:pt x="20433" y="1287"/>
                  </a:cubicBezTo>
                  <a:cubicBezTo>
                    <a:pt x="20386" y="1255"/>
                    <a:pt x="20324" y="1232"/>
                    <a:pt x="20271" y="1207"/>
                  </a:cubicBezTo>
                  <a:cubicBezTo>
                    <a:pt x="20227" y="1184"/>
                    <a:pt x="20189" y="1156"/>
                    <a:pt x="20142" y="1140"/>
                  </a:cubicBezTo>
                  <a:cubicBezTo>
                    <a:pt x="19834" y="1039"/>
                    <a:pt x="19534" y="927"/>
                    <a:pt x="19217" y="851"/>
                  </a:cubicBezTo>
                  <a:cubicBezTo>
                    <a:pt x="19029" y="808"/>
                    <a:pt x="18814" y="826"/>
                    <a:pt x="18611" y="819"/>
                  </a:cubicBezTo>
                  <a:cubicBezTo>
                    <a:pt x="18599" y="819"/>
                    <a:pt x="18591" y="828"/>
                    <a:pt x="18579" y="831"/>
                  </a:cubicBezTo>
                  <a:cubicBezTo>
                    <a:pt x="18370" y="874"/>
                    <a:pt x="18173" y="948"/>
                    <a:pt x="17947" y="918"/>
                  </a:cubicBezTo>
                  <a:cubicBezTo>
                    <a:pt x="17906" y="913"/>
                    <a:pt x="17856" y="934"/>
                    <a:pt x="17812" y="948"/>
                  </a:cubicBezTo>
                  <a:cubicBezTo>
                    <a:pt x="17677" y="993"/>
                    <a:pt x="17548" y="1053"/>
                    <a:pt x="17407" y="1087"/>
                  </a:cubicBezTo>
                  <a:cubicBezTo>
                    <a:pt x="17224" y="1133"/>
                    <a:pt x="17004" y="1126"/>
                    <a:pt x="16857" y="1207"/>
                  </a:cubicBezTo>
                  <a:cubicBezTo>
                    <a:pt x="16690" y="1298"/>
                    <a:pt x="16569" y="1236"/>
                    <a:pt x="16428" y="1216"/>
                  </a:cubicBezTo>
                  <a:cubicBezTo>
                    <a:pt x="16275" y="1193"/>
                    <a:pt x="16125" y="1161"/>
                    <a:pt x="15973" y="1138"/>
                  </a:cubicBezTo>
                  <a:cubicBezTo>
                    <a:pt x="15879" y="1124"/>
                    <a:pt x="15852" y="1083"/>
                    <a:pt x="15832" y="1012"/>
                  </a:cubicBezTo>
                  <a:cubicBezTo>
                    <a:pt x="15785" y="833"/>
                    <a:pt x="15714" y="659"/>
                    <a:pt x="15649" y="484"/>
                  </a:cubicBezTo>
                  <a:cubicBezTo>
                    <a:pt x="15641" y="464"/>
                    <a:pt x="15599" y="434"/>
                    <a:pt x="15573" y="434"/>
                  </a:cubicBezTo>
                  <a:cubicBezTo>
                    <a:pt x="15253" y="418"/>
                    <a:pt x="15006" y="225"/>
                    <a:pt x="14671" y="228"/>
                  </a:cubicBezTo>
                  <a:cubicBezTo>
                    <a:pt x="14445" y="230"/>
                    <a:pt x="14215" y="170"/>
                    <a:pt x="13992" y="131"/>
                  </a:cubicBezTo>
                  <a:cubicBezTo>
                    <a:pt x="13360" y="28"/>
                    <a:pt x="12726" y="-27"/>
                    <a:pt x="12082" y="14"/>
                  </a:cubicBezTo>
                  <a:cubicBezTo>
                    <a:pt x="11853" y="30"/>
                    <a:pt x="11624" y="65"/>
                    <a:pt x="11395" y="88"/>
                  </a:cubicBezTo>
                  <a:cubicBezTo>
                    <a:pt x="10913" y="133"/>
                    <a:pt x="10460" y="248"/>
                    <a:pt x="10034" y="422"/>
                  </a:cubicBezTo>
                  <a:cubicBezTo>
                    <a:pt x="9455" y="661"/>
                    <a:pt x="8879" y="902"/>
                    <a:pt x="8315" y="1156"/>
                  </a:cubicBezTo>
                  <a:cubicBezTo>
                    <a:pt x="7874" y="1356"/>
                    <a:pt x="7434" y="1562"/>
                    <a:pt x="7031" y="1803"/>
                  </a:cubicBezTo>
                  <a:cubicBezTo>
                    <a:pt x="6496" y="2121"/>
                    <a:pt x="5997" y="2475"/>
                    <a:pt x="5480" y="2814"/>
                  </a:cubicBezTo>
                  <a:cubicBezTo>
                    <a:pt x="4901" y="3192"/>
                    <a:pt x="4384" y="3619"/>
                    <a:pt x="3875" y="4055"/>
                  </a:cubicBezTo>
                  <a:cubicBezTo>
                    <a:pt x="3567" y="4318"/>
                    <a:pt x="3255" y="4577"/>
                    <a:pt x="2938" y="4836"/>
                  </a:cubicBezTo>
                  <a:cubicBezTo>
                    <a:pt x="2738" y="4997"/>
                    <a:pt x="2512" y="5139"/>
                    <a:pt x="2333" y="5311"/>
                  </a:cubicBezTo>
                  <a:cubicBezTo>
                    <a:pt x="2089" y="5543"/>
                    <a:pt x="1868" y="5793"/>
                    <a:pt x="1654" y="6043"/>
                  </a:cubicBezTo>
                  <a:cubicBezTo>
                    <a:pt x="1466" y="6260"/>
                    <a:pt x="1278" y="6483"/>
                    <a:pt x="1122" y="6717"/>
                  </a:cubicBezTo>
                  <a:cubicBezTo>
                    <a:pt x="963" y="6957"/>
                    <a:pt x="852" y="7214"/>
                    <a:pt x="711" y="7462"/>
                  </a:cubicBezTo>
                  <a:cubicBezTo>
                    <a:pt x="484" y="7861"/>
                    <a:pt x="255" y="8258"/>
                    <a:pt x="23" y="8652"/>
                  </a:cubicBezTo>
                  <a:cubicBezTo>
                    <a:pt x="-21" y="8725"/>
                    <a:pt x="-3" y="8764"/>
                    <a:pt x="85" y="8803"/>
                  </a:cubicBezTo>
                  <a:cubicBezTo>
                    <a:pt x="288" y="8890"/>
                    <a:pt x="484" y="8984"/>
                    <a:pt x="687" y="9072"/>
                  </a:cubicBezTo>
                  <a:cubicBezTo>
                    <a:pt x="861" y="9147"/>
                    <a:pt x="1037" y="9216"/>
                    <a:pt x="1225" y="9294"/>
                  </a:cubicBezTo>
                  <a:cubicBezTo>
                    <a:pt x="1181" y="9351"/>
                    <a:pt x="1125" y="9404"/>
                    <a:pt x="1096" y="9464"/>
                  </a:cubicBezTo>
                  <a:cubicBezTo>
                    <a:pt x="1016" y="9617"/>
                    <a:pt x="890" y="9691"/>
                    <a:pt x="722" y="9709"/>
                  </a:cubicBezTo>
                  <a:cubicBezTo>
                    <a:pt x="843" y="9837"/>
                    <a:pt x="1022" y="10062"/>
                    <a:pt x="1287" y="10450"/>
                  </a:cubicBezTo>
                  <a:cubicBezTo>
                    <a:pt x="1945" y="11410"/>
                    <a:pt x="4231" y="11816"/>
                    <a:pt x="4918" y="11919"/>
                  </a:cubicBezTo>
                  <a:cubicBezTo>
                    <a:pt x="5606" y="12023"/>
                    <a:pt x="6443" y="12440"/>
                    <a:pt x="6443" y="12440"/>
                  </a:cubicBezTo>
                  <a:cubicBezTo>
                    <a:pt x="6443" y="12440"/>
                    <a:pt x="7354" y="12073"/>
                    <a:pt x="8130" y="11525"/>
                  </a:cubicBezTo>
                  <a:cubicBezTo>
                    <a:pt x="8136" y="11518"/>
                    <a:pt x="8145" y="11514"/>
                    <a:pt x="8151" y="11507"/>
                  </a:cubicBezTo>
                  <a:cubicBezTo>
                    <a:pt x="8453" y="11238"/>
                    <a:pt x="8750" y="10966"/>
                    <a:pt x="9053" y="10697"/>
                  </a:cubicBezTo>
                  <a:cubicBezTo>
                    <a:pt x="9085" y="10667"/>
                    <a:pt x="9156" y="10638"/>
                    <a:pt x="9197" y="10647"/>
                  </a:cubicBezTo>
                  <a:cubicBezTo>
                    <a:pt x="9549" y="10723"/>
                    <a:pt x="9899" y="10810"/>
                    <a:pt x="10252" y="10888"/>
                  </a:cubicBezTo>
                  <a:cubicBezTo>
                    <a:pt x="10434" y="10927"/>
                    <a:pt x="10622" y="10963"/>
                    <a:pt x="10810" y="10984"/>
                  </a:cubicBezTo>
                  <a:cubicBezTo>
                    <a:pt x="11295" y="11039"/>
                    <a:pt x="11785" y="11057"/>
                    <a:pt x="12247" y="11202"/>
                  </a:cubicBezTo>
                  <a:cubicBezTo>
                    <a:pt x="12276" y="11211"/>
                    <a:pt x="12308" y="11227"/>
                    <a:pt x="12329" y="11245"/>
                  </a:cubicBezTo>
                  <a:cubicBezTo>
                    <a:pt x="12417" y="11337"/>
                    <a:pt x="12494" y="11436"/>
                    <a:pt x="12588" y="11520"/>
                  </a:cubicBezTo>
                  <a:cubicBezTo>
                    <a:pt x="12638" y="11564"/>
                    <a:pt x="12643" y="11598"/>
                    <a:pt x="12617" y="11644"/>
                  </a:cubicBezTo>
                  <a:cubicBezTo>
                    <a:pt x="12579" y="11709"/>
                    <a:pt x="12523" y="11773"/>
                    <a:pt x="12508" y="11842"/>
                  </a:cubicBezTo>
                  <a:cubicBezTo>
                    <a:pt x="12426" y="12185"/>
                    <a:pt x="12247" y="12509"/>
                    <a:pt x="12220" y="12869"/>
                  </a:cubicBezTo>
                  <a:cubicBezTo>
                    <a:pt x="12185" y="13401"/>
                    <a:pt x="12150" y="13928"/>
                    <a:pt x="12241" y="14460"/>
                  </a:cubicBezTo>
                  <a:cubicBezTo>
                    <a:pt x="12308" y="14850"/>
                    <a:pt x="12347" y="15244"/>
                    <a:pt x="12270" y="15641"/>
                  </a:cubicBezTo>
                  <a:cubicBezTo>
                    <a:pt x="12250" y="15744"/>
                    <a:pt x="12282" y="15857"/>
                    <a:pt x="12294" y="15964"/>
                  </a:cubicBezTo>
                  <a:cubicBezTo>
                    <a:pt x="12297" y="15999"/>
                    <a:pt x="12302" y="16031"/>
                    <a:pt x="12305" y="16065"/>
                  </a:cubicBezTo>
                  <a:cubicBezTo>
                    <a:pt x="12314" y="16200"/>
                    <a:pt x="12323" y="16336"/>
                    <a:pt x="12326" y="16471"/>
                  </a:cubicBezTo>
                  <a:cubicBezTo>
                    <a:pt x="12329" y="16535"/>
                    <a:pt x="12332" y="16604"/>
                    <a:pt x="12311" y="16666"/>
                  </a:cubicBezTo>
                  <a:cubicBezTo>
                    <a:pt x="12220" y="16959"/>
                    <a:pt x="12132" y="17253"/>
                    <a:pt x="12026" y="17542"/>
                  </a:cubicBezTo>
                  <a:cubicBezTo>
                    <a:pt x="11929" y="17812"/>
                    <a:pt x="11888" y="18081"/>
                    <a:pt x="11912" y="18363"/>
                  </a:cubicBezTo>
                  <a:cubicBezTo>
                    <a:pt x="11920" y="18457"/>
                    <a:pt x="11850" y="18560"/>
                    <a:pt x="11800" y="18652"/>
                  </a:cubicBezTo>
                  <a:cubicBezTo>
                    <a:pt x="11782" y="18681"/>
                    <a:pt x="11712" y="18693"/>
                    <a:pt x="11665" y="18714"/>
                  </a:cubicBezTo>
                  <a:cubicBezTo>
                    <a:pt x="11647" y="18723"/>
                    <a:pt x="11624" y="18737"/>
                    <a:pt x="11618" y="18753"/>
                  </a:cubicBezTo>
                  <a:cubicBezTo>
                    <a:pt x="11547" y="18943"/>
                    <a:pt x="11459" y="19131"/>
                    <a:pt x="11412" y="19326"/>
                  </a:cubicBezTo>
                  <a:cubicBezTo>
                    <a:pt x="11362" y="19530"/>
                    <a:pt x="11300" y="19743"/>
                    <a:pt x="11459" y="19943"/>
                  </a:cubicBezTo>
                  <a:cubicBezTo>
                    <a:pt x="11468" y="19954"/>
                    <a:pt x="11465" y="19972"/>
                    <a:pt x="11462" y="19988"/>
                  </a:cubicBezTo>
                  <a:cubicBezTo>
                    <a:pt x="11447" y="20119"/>
                    <a:pt x="11430" y="20252"/>
                    <a:pt x="11415" y="20390"/>
                  </a:cubicBezTo>
                  <a:cubicBezTo>
                    <a:pt x="11424" y="20394"/>
                    <a:pt x="11444" y="20404"/>
                    <a:pt x="11462" y="20415"/>
                  </a:cubicBezTo>
                  <a:cubicBezTo>
                    <a:pt x="11503" y="20443"/>
                    <a:pt x="11544" y="20470"/>
                    <a:pt x="11586" y="20500"/>
                  </a:cubicBezTo>
                  <a:cubicBezTo>
                    <a:pt x="11547" y="20532"/>
                    <a:pt x="11512" y="20573"/>
                    <a:pt x="11465" y="20596"/>
                  </a:cubicBezTo>
                  <a:cubicBezTo>
                    <a:pt x="11412" y="20621"/>
                    <a:pt x="11406" y="20644"/>
                    <a:pt x="11409" y="20692"/>
                  </a:cubicBezTo>
                  <a:cubicBezTo>
                    <a:pt x="11418" y="20830"/>
                    <a:pt x="11492" y="20972"/>
                    <a:pt x="11368" y="21101"/>
                  </a:cubicBezTo>
                  <a:cubicBezTo>
                    <a:pt x="11350" y="21119"/>
                    <a:pt x="11345" y="21149"/>
                    <a:pt x="11348" y="21172"/>
                  </a:cubicBezTo>
                  <a:cubicBezTo>
                    <a:pt x="11356" y="21305"/>
                    <a:pt x="11368" y="21440"/>
                    <a:pt x="11377" y="21573"/>
                  </a:cubicBezTo>
                  <a:lnTo>
                    <a:pt x="11377" y="21573"/>
                  </a:lnTo>
                  <a:lnTo>
                    <a:pt x="11377" y="21573"/>
                  </a:lnTo>
                  <a:lnTo>
                    <a:pt x="13008" y="21573"/>
                  </a:lnTo>
                  <a:lnTo>
                    <a:pt x="13008" y="21307"/>
                  </a:lnTo>
                  <a:cubicBezTo>
                    <a:pt x="13008" y="21307"/>
                    <a:pt x="13766" y="21376"/>
                    <a:pt x="14453" y="21463"/>
                  </a:cubicBezTo>
                  <a:cubicBezTo>
                    <a:pt x="15144" y="21550"/>
                    <a:pt x="18223" y="21573"/>
                    <a:pt x="18223" y="21573"/>
                  </a:cubicBezTo>
                  <a:cubicBezTo>
                    <a:pt x="18494" y="21513"/>
                    <a:pt x="18746" y="21463"/>
                    <a:pt x="18996" y="21396"/>
                  </a:cubicBezTo>
                  <a:cubicBezTo>
                    <a:pt x="19123" y="21362"/>
                    <a:pt x="19243" y="21307"/>
                    <a:pt x="19355" y="21250"/>
                  </a:cubicBezTo>
                  <a:cubicBezTo>
                    <a:pt x="19457" y="21195"/>
                    <a:pt x="19452" y="21153"/>
                    <a:pt x="19372" y="21080"/>
                  </a:cubicBezTo>
                  <a:cubicBezTo>
                    <a:pt x="19352" y="21062"/>
                    <a:pt x="19340" y="21036"/>
                    <a:pt x="19334" y="21013"/>
                  </a:cubicBezTo>
                  <a:cubicBezTo>
                    <a:pt x="19305" y="20906"/>
                    <a:pt x="19199" y="20842"/>
                    <a:pt x="19084" y="20821"/>
                  </a:cubicBezTo>
                  <a:cubicBezTo>
                    <a:pt x="18835" y="20628"/>
                    <a:pt x="17430" y="20426"/>
                    <a:pt x="17430" y="20426"/>
                  </a:cubicBezTo>
                  <a:cubicBezTo>
                    <a:pt x="17874" y="20358"/>
                    <a:pt x="18291" y="20255"/>
                    <a:pt x="18688" y="20105"/>
                  </a:cubicBezTo>
                  <a:cubicBezTo>
                    <a:pt x="18905" y="20023"/>
                    <a:pt x="18905" y="19995"/>
                    <a:pt x="18802" y="19833"/>
                  </a:cubicBezTo>
                  <a:cubicBezTo>
                    <a:pt x="18714" y="19693"/>
                    <a:pt x="18567" y="19640"/>
                    <a:pt x="18394" y="19606"/>
                  </a:cubicBezTo>
                  <a:cubicBezTo>
                    <a:pt x="18115" y="19551"/>
                    <a:pt x="17838" y="19583"/>
                    <a:pt x="17562" y="19601"/>
                  </a:cubicBezTo>
                  <a:cubicBezTo>
                    <a:pt x="17218" y="19599"/>
                    <a:pt x="16781" y="19567"/>
                    <a:pt x="16384" y="19530"/>
                  </a:cubicBezTo>
                  <a:cubicBezTo>
                    <a:pt x="16366" y="19523"/>
                    <a:pt x="16346" y="19516"/>
                    <a:pt x="16328" y="19512"/>
                  </a:cubicBezTo>
                  <a:cubicBezTo>
                    <a:pt x="16219" y="19477"/>
                    <a:pt x="16122" y="19440"/>
                    <a:pt x="16073" y="19351"/>
                  </a:cubicBezTo>
                  <a:cubicBezTo>
                    <a:pt x="16061" y="19328"/>
                    <a:pt x="16040" y="19308"/>
                    <a:pt x="16017" y="19291"/>
                  </a:cubicBezTo>
                  <a:cubicBezTo>
                    <a:pt x="15917" y="19230"/>
                    <a:pt x="15858" y="19133"/>
                    <a:pt x="15732" y="19097"/>
                  </a:cubicBezTo>
                  <a:cubicBezTo>
                    <a:pt x="15708" y="19090"/>
                    <a:pt x="15679" y="19069"/>
                    <a:pt x="15676" y="19051"/>
                  </a:cubicBezTo>
                  <a:cubicBezTo>
                    <a:pt x="15667" y="18996"/>
                    <a:pt x="15638" y="18977"/>
                    <a:pt x="15561" y="18970"/>
                  </a:cubicBezTo>
                  <a:cubicBezTo>
                    <a:pt x="15514" y="18966"/>
                    <a:pt x="15476" y="18906"/>
                    <a:pt x="15435" y="18872"/>
                  </a:cubicBezTo>
                  <a:cubicBezTo>
                    <a:pt x="15479" y="18851"/>
                    <a:pt x="15517" y="18826"/>
                    <a:pt x="15564" y="18815"/>
                  </a:cubicBezTo>
                  <a:cubicBezTo>
                    <a:pt x="15629" y="18801"/>
                    <a:pt x="15699" y="18801"/>
                    <a:pt x="15764" y="18792"/>
                  </a:cubicBezTo>
                  <a:cubicBezTo>
                    <a:pt x="16011" y="18757"/>
                    <a:pt x="16258" y="18730"/>
                    <a:pt x="16502" y="18684"/>
                  </a:cubicBezTo>
                  <a:cubicBezTo>
                    <a:pt x="16640" y="18659"/>
                    <a:pt x="16669" y="18597"/>
                    <a:pt x="16657" y="18487"/>
                  </a:cubicBezTo>
                  <a:cubicBezTo>
                    <a:pt x="16619" y="18122"/>
                    <a:pt x="16572" y="17755"/>
                    <a:pt x="16554" y="17391"/>
                  </a:cubicBezTo>
                  <a:cubicBezTo>
                    <a:pt x="16540" y="17118"/>
                    <a:pt x="16566" y="16843"/>
                    <a:pt x="16569" y="16570"/>
                  </a:cubicBezTo>
                  <a:cubicBezTo>
                    <a:pt x="16587" y="15139"/>
                    <a:pt x="16601" y="13708"/>
                    <a:pt x="16625" y="12277"/>
                  </a:cubicBezTo>
                  <a:cubicBezTo>
                    <a:pt x="16631" y="11821"/>
                    <a:pt x="16657" y="11362"/>
                    <a:pt x="16672" y="10906"/>
                  </a:cubicBezTo>
                  <a:cubicBezTo>
                    <a:pt x="16675" y="10844"/>
                    <a:pt x="16704" y="10810"/>
                    <a:pt x="16769" y="10780"/>
                  </a:cubicBezTo>
                  <a:cubicBezTo>
                    <a:pt x="16960" y="10690"/>
                    <a:pt x="17148" y="10596"/>
                    <a:pt x="17348" y="10500"/>
                  </a:cubicBezTo>
                  <a:cubicBezTo>
                    <a:pt x="17439" y="10564"/>
                    <a:pt x="17536" y="10633"/>
                    <a:pt x="17633" y="10702"/>
                  </a:cubicBezTo>
                  <a:cubicBezTo>
                    <a:pt x="17871" y="10872"/>
                    <a:pt x="18141" y="10888"/>
                    <a:pt x="18379" y="10739"/>
                  </a:cubicBezTo>
                  <a:cubicBezTo>
                    <a:pt x="18464" y="10686"/>
                    <a:pt x="18517" y="10700"/>
                    <a:pt x="18561" y="10757"/>
                  </a:cubicBezTo>
                  <a:cubicBezTo>
                    <a:pt x="18588" y="10794"/>
                    <a:pt x="18600" y="10844"/>
                    <a:pt x="18594" y="10885"/>
                  </a:cubicBezTo>
                  <a:cubicBezTo>
                    <a:pt x="18564" y="11080"/>
                    <a:pt x="18635" y="11259"/>
                    <a:pt x="18805" y="11392"/>
                  </a:cubicBezTo>
                  <a:cubicBezTo>
                    <a:pt x="18946" y="11502"/>
                    <a:pt x="18955" y="11621"/>
                    <a:pt x="18958" y="11757"/>
                  </a:cubicBezTo>
                  <a:cubicBezTo>
                    <a:pt x="18961" y="11887"/>
                    <a:pt x="18970" y="12018"/>
                    <a:pt x="18993" y="12144"/>
                  </a:cubicBezTo>
                  <a:cubicBezTo>
                    <a:pt x="19014" y="12257"/>
                    <a:pt x="19114" y="12323"/>
                    <a:pt x="19225" y="12328"/>
                  </a:cubicBezTo>
                  <a:cubicBezTo>
                    <a:pt x="19340" y="12332"/>
                    <a:pt x="19475" y="12259"/>
                    <a:pt x="19516" y="12165"/>
                  </a:cubicBezTo>
                  <a:cubicBezTo>
                    <a:pt x="19543" y="12108"/>
                    <a:pt x="19557" y="12046"/>
                    <a:pt x="19584" y="11977"/>
                  </a:cubicBezTo>
                  <a:cubicBezTo>
                    <a:pt x="19628" y="12020"/>
                    <a:pt x="19693" y="12055"/>
                    <a:pt x="19699" y="12096"/>
                  </a:cubicBezTo>
                  <a:cubicBezTo>
                    <a:pt x="19710" y="12169"/>
                    <a:pt x="19716" y="12259"/>
                    <a:pt x="19675" y="12323"/>
                  </a:cubicBezTo>
                  <a:cubicBezTo>
                    <a:pt x="19602" y="12435"/>
                    <a:pt x="19555" y="12557"/>
                    <a:pt x="19411" y="12644"/>
                  </a:cubicBezTo>
                  <a:cubicBezTo>
                    <a:pt x="19258" y="12736"/>
                    <a:pt x="19275" y="12871"/>
                    <a:pt x="19416" y="12963"/>
                  </a:cubicBezTo>
                  <a:cubicBezTo>
                    <a:pt x="19325" y="13204"/>
                    <a:pt x="19378" y="13291"/>
                    <a:pt x="19596" y="13254"/>
                  </a:cubicBezTo>
                  <a:cubicBezTo>
                    <a:pt x="19681" y="13382"/>
                    <a:pt x="19748" y="13392"/>
                    <a:pt x="19884" y="13293"/>
                  </a:cubicBezTo>
                  <a:cubicBezTo>
                    <a:pt x="19984" y="13220"/>
                    <a:pt x="20069" y="13123"/>
                    <a:pt x="20186" y="13075"/>
                  </a:cubicBezTo>
                  <a:cubicBezTo>
                    <a:pt x="20395" y="12988"/>
                    <a:pt x="20460" y="12832"/>
                    <a:pt x="20545" y="12688"/>
                  </a:cubicBezTo>
                  <a:cubicBezTo>
                    <a:pt x="20598" y="12598"/>
                    <a:pt x="20615" y="12497"/>
                    <a:pt x="20645" y="12401"/>
                  </a:cubicBezTo>
                  <a:cubicBezTo>
                    <a:pt x="20668" y="12323"/>
                    <a:pt x="20689" y="12245"/>
                    <a:pt x="20700" y="12165"/>
                  </a:cubicBezTo>
                  <a:cubicBezTo>
                    <a:pt x="20706" y="12126"/>
                    <a:pt x="20677" y="12085"/>
                    <a:pt x="20686" y="12046"/>
                  </a:cubicBezTo>
                  <a:cubicBezTo>
                    <a:pt x="20733" y="11842"/>
                    <a:pt x="20706" y="11640"/>
                    <a:pt x="20659" y="11438"/>
                  </a:cubicBezTo>
                  <a:cubicBezTo>
                    <a:pt x="20639" y="11344"/>
                    <a:pt x="20653" y="11248"/>
                    <a:pt x="20639" y="11151"/>
                  </a:cubicBezTo>
                  <a:cubicBezTo>
                    <a:pt x="20630" y="11073"/>
                    <a:pt x="20621" y="10991"/>
                    <a:pt x="20580" y="10920"/>
                  </a:cubicBezTo>
                  <a:cubicBezTo>
                    <a:pt x="20530" y="10837"/>
                    <a:pt x="20439" y="10771"/>
                    <a:pt x="20380" y="10688"/>
                  </a:cubicBezTo>
                  <a:cubicBezTo>
                    <a:pt x="20169" y="10395"/>
                    <a:pt x="19966" y="10094"/>
                    <a:pt x="19751" y="9801"/>
                  </a:cubicBezTo>
                  <a:cubicBezTo>
                    <a:pt x="19581" y="9565"/>
                    <a:pt x="19352" y="9377"/>
                    <a:pt x="19023" y="9271"/>
                  </a:cubicBezTo>
                  <a:cubicBezTo>
                    <a:pt x="18902" y="9232"/>
                    <a:pt x="18770" y="9191"/>
                    <a:pt x="18682" y="9120"/>
                  </a:cubicBezTo>
                  <a:cubicBezTo>
                    <a:pt x="18591" y="9049"/>
                    <a:pt x="18500" y="8994"/>
                    <a:pt x="18385" y="8945"/>
                  </a:cubicBezTo>
                  <a:cubicBezTo>
                    <a:pt x="18109" y="8831"/>
                    <a:pt x="17850" y="8693"/>
                    <a:pt x="17583" y="8565"/>
                  </a:cubicBezTo>
                  <a:cubicBezTo>
                    <a:pt x="17351" y="8450"/>
                    <a:pt x="17122" y="8333"/>
                    <a:pt x="16886" y="8219"/>
                  </a:cubicBezTo>
                  <a:cubicBezTo>
                    <a:pt x="16601" y="8081"/>
                    <a:pt x="16299" y="7966"/>
                    <a:pt x="16034" y="7810"/>
                  </a:cubicBezTo>
                  <a:cubicBezTo>
                    <a:pt x="15685" y="7602"/>
                    <a:pt x="15361" y="7366"/>
                    <a:pt x="15032" y="7136"/>
                  </a:cubicBezTo>
                  <a:cubicBezTo>
                    <a:pt x="14988" y="7107"/>
                    <a:pt x="14962" y="7054"/>
                    <a:pt x="14950" y="7008"/>
                  </a:cubicBezTo>
                  <a:cubicBezTo>
                    <a:pt x="14935" y="6939"/>
                    <a:pt x="14947" y="6868"/>
                    <a:pt x="14935" y="6799"/>
                  </a:cubicBezTo>
                  <a:cubicBezTo>
                    <a:pt x="14927" y="6749"/>
                    <a:pt x="14891" y="6698"/>
                    <a:pt x="14882" y="6648"/>
                  </a:cubicBezTo>
                  <a:cubicBezTo>
                    <a:pt x="14859" y="6506"/>
                    <a:pt x="14835" y="6364"/>
                    <a:pt x="14824" y="6221"/>
                  </a:cubicBezTo>
                  <a:cubicBezTo>
                    <a:pt x="14812" y="6059"/>
                    <a:pt x="14797" y="5893"/>
                    <a:pt x="14809" y="5731"/>
                  </a:cubicBezTo>
                  <a:cubicBezTo>
                    <a:pt x="14821" y="5598"/>
                    <a:pt x="14877" y="5469"/>
                    <a:pt x="14906" y="5339"/>
                  </a:cubicBezTo>
                  <a:cubicBezTo>
                    <a:pt x="14938" y="5187"/>
                    <a:pt x="14962" y="5036"/>
                    <a:pt x="14994" y="4864"/>
                  </a:cubicBezTo>
                  <a:cubicBezTo>
                    <a:pt x="15109" y="5102"/>
                    <a:pt x="15476" y="5208"/>
                    <a:pt x="15699" y="5086"/>
                  </a:cubicBezTo>
                  <a:cubicBezTo>
                    <a:pt x="15829" y="5015"/>
                    <a:pt x="15829" y="5015"/>
                    <a:pt x="15923" y="5116"/>
                  </a:cubicBezTo>
                  <a:cubicBezTo>
                    <a:pt x="16081" y="5286"/>
                    <a:pt x="16081" y="5286"/>
                    <a:pt x="16275" y="5242"/>
                  </a:cubicBezTo>
                  <a:cubicBezTo>
                    <a:pt x="16334" y="5398"/>
                    <a:pt x="16425" y="5439"/>
                    <a:pt x="16631" y="5405"/>
                  </a:cubicBezTo>
                  <a:cubicBezTo>
                    <a:pt x="16690" y="5396"/>
                    <a:pt x="16748" y="5384"/>
                    <a:pt x="16807" y="5373"/>
                  </a:cubicBezTo>
                  <a:cubicBezTo>
                    <a:pt x="16895" y="5357"/>
                    <a:pt x="16936" y="5373"/>
                    <a:pt x="16948" y="5453"/>
                  </a:cubicBezTo>
                  <a:cubicBezTo>
                    <a:pt x="16963" y="5559"/>
                    <a:pt x="16986" y="5676"/>
                    <a:pt x="17121" y="5724"/>
                  </a:cubicBezTo>
                  <a:cubicBezTo>
                    <a:pt x="17268" y="5777"/>
                    <a:pt x="17383" y="5694"/>
                    <a:pt x="17500" y="5634"/>
                  </a:cubicBezTo>
                  <a:cubicBezTo>
                    <a:pt x="17736" y="5511"/>
                    <a:pt x="17971" y="5389"/>
                    <a:pt x="18215" y="5277"/>
                  </a:cubicBezTo>
                  <a:cubicBezTo>
                    <a:pt x="18265" y="5254"/>
                    <a:pt x="18367" y="5251"/>
                    <a:pt x="18408" y="5279"/>
                  </a:cubicBezTo>
                  <a:cubicBezTo>
                    <a:pt x="18502" y="5339"/>
                    <a:pt x="18576" y="5341"/>
                    <a:pt x="18693" y="5311"/>
                  </a:cubicBezTo>
                  <a:cubicBezTo>
                    <a:pt x="19137" y="5203"/>
                    <a:pt x="19569" y="5084"/>
                    <a:pt x="19960" y="4885"/>
                  </a:cubicBezTo>
                  <a:cubicBezTo>
                    <a:pt x="20025" y="4850"/>
                    <a:pt x="20048" y="4882"/>
                    <a:pt x="20060" y="4921"/>
                  </a:cubicBezTo>
                  <a:cubicBezTo>
                    <a:pt x="20089" y="5004"/>
                    <a:pt x="20104" y="5091"/>
                    <a:pt x="20142" y="5171"/>
                  </a:cubicBezTo>
                  <a:cubicBezTo>
                    <a:pt x="20163" y="5215"/>
                    <a:pt x="20224" y="5249"/>
                    <a:pt x="20266" y="5286"/>
                  </a:cubicBezTo>
                  <a:cubicBezTo>
                    <a:pt x="20307" y="5251"/>
                    <a:pt x="20348" y="5217"/>
                    <a:pt x="20389" y="5183"/>
                  </a:cubicBezTo>
                  <a:cubicBezTo>
                    <a:pt x="20395" y="5178"/>
                    <a:pt x="20401" y="5176"/>
                    <a:pt x="20407" y="5171"/>
                  </a:cubicBezTo>
                  <a:cubicBezTo>
                    <a:pt x="20468" y="5185"/>
                    <a:pt x="20645" y="5153"/>
                    <a:pt x="20712" y="5112"/>
                  </a:cubicBezTo>
                  <a:cubicBezTo>
                    <a:pt x="20721" y="5105"/>
                    <a:pt x="20730" y="5100"/>
                    <a:pt x="20733" y="5093"/>
                  </a:cubicBezTo>
                  <a:cubicBezTo>
                    <a:pt x="20824" y="4963"/>
                    <a:pt x="20912" y="4830"/>
                    <a:pt x="20983" y="4690"/>
                  </a:cubicBezTo>
                  <a:cubicBezTo>
                    <a:pt x="21068" y="4520"/>
                    <a:pt x="21127" y="4343"/>
                    <a:pt x="21203" y="4171"/>
                  </a:cubicBezTo>
                  <a:cubicBezTo>
                    <a:pt x="21223" y="4123"/>
                    <a:pt x="21270" y="4082"/>
                    <a:pt x="21291" y="4034"/>
                  </a:cubicBezTo>
                  <a:cubicBezTo>
                    <a:pt x="21320" y="3967"/>
                    <a:pt x="21341" y="3896"/>
                    <a:pt x="21350" y="3825"/>
                  </a:cubicBezTo>
                  <a:cubicBezTo>
                    <a:pt x="21359" y="3759"/>
                    <a:pt x="21394" y="3736"/>
                    <a:pt x="21459" y="3750"/>
                  </a:cubicBezTo>
                  <a:cubicBezTo>
                    <a:pt x="21479" y="3534"/>
                    <a:pt x="21494" y="3328"/>
                    <a:pt x="21517" y="3119"/>
                  </a:cubicBezTo>
                  <a:cubicBezTo>
                    <a:pt x="21520" y="3087"/>
                    <a:pt x="21550" y="3057"/>
                    <a:pt x="21579" y="3009"/>
                  </a:cubicBezTo>
                  <a:cubicBezTo>
                    <a:pt x="21538" y="2920"/>
                    <a:pt x="21482" y="2814"/>
                    <a:pt x="21558" y="2683"/>
                  </a:cubicBezTo>
                  <a:close/>
                </a:path>
              </a:pathLst>
            </a:custGeom>
            <a:solidFill>
              <a:srgbClr val="000000"/>
            </a:solidFill>
            <a:ln w="12700">
              <a:miter lim="400000"/>
            </a:ln>
          </p:spPr>
          <p:txBody>
            <a:bodyPr lIns="38100" tIns="38100" rIns="38100" bIns="38100" anchor="ctr"/>
            <a:lstStyle/>
            <a:p>
              <a:pPr>
                <a:defRPr sz="3000">
                  <a:solidFill>
                    <a:srgbClr val="FFFFFF"/>
                  </a:solidFill>
                </a:defRPr>
              </a:pPr>
              <a:endParaRPr dirty="0"/>
            </a:p>
          </p:txBody>
        </p:sp>
        <p:sp>
          <p:nvSpPr>
            <p:cNvPr id="18" name="Freeform: Shape 17">
              <a:extLst>
                <a:ext uri="{FF2B5EF4-FFF2-40B4-BE49-F238E27FC236}">
                  <a16:creationId xmlns:a16="http://schemas.microsoft.com/office/drawing/2014/main" id="{07A01A0D-076A-488C-9247-F5B598E36927}"/>
                </a:ext>
              </a:extLst>
            </p:cNvPr>
            <p:cNvSpPr/>
            <p:nvPr/>
          </p:nvSpPr>
          <p:spPr>
            <a:xfrm>
              <a:off x="11199241" y="1901447"/>
              <a:ext cx="166794" cy="700461"/>
            </a:xfrm>
            <a:custGeom>
              <a:avLst/>
              <a:gdLst>
                <a:gd name="connsiteX0" fmla="*/ 122165 w 166794"/>
                <a:gd name="connsiteY0" fmla="*/ 554542 h 700461"/>
                <a:gd name="connsiteX1" fmla="*/ 147284 w 166794"/>
                <a:gd name="connsiteY1" fmla="*/ 567756 h 700461"/>
                <a:gd name="connsiteX2" fmla="*/ 158867 w 166794"/>
                <a:gd name="connsiteY2" fmla="*/ 573136 h 700461"/>
                <a:gd name="connsiteX3" fmla="*/ 165880 w 166794"/>
                <a:gd name="connsiteY3" fmla="*/ 603635 h 700461"/>
                <a:gd name="connsiteX4" fmla="*/ 144513 w 166794"/>
                <a:gd name="connsiteY4" fmla="*/ 651589 h 700461"/>
                <a:gd name="connsiteX5" fmla="*/ 130487 w 166794"/>
                <a:gd name="connsiteY5" fmla="*/ 681433 h 700461"/>
                <a:gd name="connsiteX6" fmla="*/ 149896 w 166794"/>
                <a:gd name="connsiteY6" fmla="*/ 691054 h 700461"/>
                <a:gd name="connsiteX7" fmla="*/ 118413 w 166794"/>
                <a:gd name="connsiteY7" fmla="*/ 699699 h 700461"/>
                <a:gd name="connsiteX8" fmla="*/ 95252 w 166794"/>
                <a:gd name="connsiteY8" fmla="*/ 677192 h 700461"/>
                <a:gd name="connsiteX9" fmla="*/ 77637 w 166794"/>
                <a:gd name="connsiteY9" fmla="*/ 671648 h 700461"/>
                <a:gd name="connsiteX10" fmla="*/ 65241 w 166794"/>
                <a:gd name="connsiteY10" fmla="*/ 665778 h 700461"/>
                <a:gd name="connsiteX11" fmla="*/ 70133 w 166794"/>
                <a:gd name="connsiteY11" fmla="*/ 656150 h 700461"/>
                <a:gd name="connsiteX12" fmla="*/ 84487 w 166794"/>
                <a:gd name="connsiteY12" fmla="*/ 645554 h 700461"/>
                <a:gd name="connsiteX13" fmla="*/ 80576 w 166794"/>
                <a:gd name="connsiteY13" fmla="*/ 643918 h 700461"/>
                <a:gd name="connsiteX14" fmla="*/ 111400 w 166794"/>
                <a:gd name="connsiteY14" fmla="*/ 613419 h 700461"/>
                <a:gd name="connsiteX15" fmla="*/ 122165 w 166794"/>
                <a:gd name="connsiteY15" fmla="*/ 554542 h 700461"/>
                <a:gd name="connsiteX16" fmla="*/ 12396 w 166794"/>
                <a:gd name="connsiteY16" fmla="*/ 0 h 700461"/>
                <a:gd name="connsiteX17" fmla="*/ 56762 w 166794"/>
                <a:gd name="connsiteY17" fmla="*/ 11091 h 700461"/>
                <a:gd name="connsiteX18" fmla="*/ 0 w 166794"/>
                <a:gd name="connsiteY18" fmla="*/ 143365 h 700461"/>
                <a:gd name="connsiteX19" fmla="*/ 12396 w 166794"/>
                <a:gd name="connsiteY19" fmla="*/ 0 h 70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6794" h="700461">
                  <a:moveTo>
                    <a:pt x="122165" y="554542"/>
                  </a:moveTo>
                  <a:cubicBezTo>
                    <a:pt x="122165" y="554542"/>
                    <a:pt x="142392" y="565308"/>
                    <a:pt x="147284" y="567756"/>
                  </a:cubicBezTo>
                  <a:cubicBezTo>
                    <a:pt x="152339" y="570197"/>
                    <a:pt x="154788" y="570197"/>
                    <a:pt x="158867" y="573136"/>
                  </a:cubicBezTo>
                  <a:cubicBezTo>
                    <a:pt x="162941" y="576075"/>
                    <a:pt x="169141" y="587980"/>
                    <a:pt x="165880" y="603635"/>
                  </a:cubicBezTo>
                  <a:cubicBezTo>
                    <a:pt x="162619" y="619290"/>
                    <a:pt x="149569" y="647348"/>
                    <a:pt x="144513" y="651589"/>
                  </a:cubicBezTo>
                  <a:cubicBezTo>
                    <a:pt x="143537" y="663166"/>
                    <a:pt x="130487" y="681433"/>
                    <a:pt x="130487" y="681433"/>
                  </a:cubicBezTo>
                  <a:cubicBezTo>
                    <a:pt x="136033" y="683390"/>
                    <a:pt x="149896" y="691054"/>
                    <a:pt x="149896" y="691054"/>
                  </a:cubicBezTo>
                  <a:cubicBezTo>
                    <a:pt x="145326" y="699699"/>
                    <a:pt x="126408" y="701820"/>
                    <a:pt x="118413" y="699699"/>
                  </a:cubicBezTo>
                  <a:cubicBezTo>
                    <a:pt x="110423" y="697579"/>
                    <a:pt x="99822" y="682735"/>
                    <a:pt x="95252" y="677192"/>
                  </a:cubicBezTo>
                  <a:cubicBezTo>
                    <a:pt x="90687" y="671648"/>
                    <a:pt x="77637" y="671648"/>
                    <a:pt x="77637" y="671648"/>
                  </a:cubicBezTo>
                  <a:lnTo>
                    <a:pt x="65241" y="665778"/>
                  </a:lnTo>
                  <a:cubicBezTo>
                    <a:pt x="65241" y="665778"/>
                    <a:pt x="65732" y="662028"/>
                    <a:pt x="70133" y="656150"/>
                  </a:cubicBezTo>
                  <a:cubicBezTo>
                    <a:pt x="73394" y="651909"/>
                    <a:pt x="80898" y="647511"/>
                    <a:pt x="84487" y="645554"/>
                  </a:cubicBezTo>
                  <a:cubicBezTo>
                    <a:pt x="82043" y="644573"/>
                    <a:pt x="80576" y="643918"/>
                    <a:pt x="80576" y="643918"/>
                  </a:cubicBezTo>
                  <a:cubicBezTo>
                    <a:pt x="80576" y="643918"/>
                    <a:pt x="97046" y="636418"/>
                    <a:pt x="111400" y="613419"/>
                  </a:cubicBezTo>
                  <a:cubicBezTo>
                    <a:pt x="125917" y="590421"/>
                    <a:pt x="127875" y="571506"/>
                    <a:pt x="122165" y="554542"/>
                  </a:cubicBezTo>
                  <a:close/>
                  <a:moveTo>
                    <a:pt x="12396" y="0"/>
                  </a:moveTo>
                  <a:lnTo>
                    <a:pt x="56762" y="11091"/>
                  </a:lnTo>
                  <a:cubicBezTo>
                    <a:pt x="35884" y="91501"/>
                    <a:pt x="0" y="143365"/>
                    <a:pt x="0" y="143365"/>
                  </a:cubicBezTo>
                  <a:cubicBezTo>
                    <a:pt x="14845" y="97694"/>
                    <a:pt x="12396" y="0"/>
                    <a:pt x="12396" y="0"/>
                  </a:cubicBezTo>
                  <a:close/>
                </a:path>
              </a:pathLst>
            </a:custGeom>
            <a:solidFill>
              <a:srgbClr val="EBEBEB"/>
            </a:solidFill>
            <a:ln w="12700">
              <a:miter lim="400000"/>
            </a:ln>
          </p:spPr>
          <p:txBody>
            <a:bodyPr wrap="square" lIns="38100" tIns="38100" rIns="38100" bIns="38100" anchor="ctr">
              <a:noAutofit/>
            </a:bodyPr>
            <a:lstStyle/>
            <a:p>
              <a:pPr>
                <a:defRPr sz="3000">
                  <a:solidFill>
                    <a:srgbClr val="FFFFFF"/>
                  </a:solidFill>
                </a:defRPr>
              </a:pPr>
              <a:endParaRPr/>
            </a:p>
          </p:txBody>
        </p:sp>
      </p:grpSp>
      <p:grpSp>
        <p:nvGrpSpPr>
          <p:cNvPr id="30" name="Group 29">
            <a:extLst>
              <a:ext uri="{FF2B5EF4-FFF2-40B4-BE49-F238E27FC236}">
                <a16:creationId xmlns:a16="http://schemas.microsoft.com/office/drawing/2014/main" id="{7D05B341-5F7D-4C6D-9B8D-C3B772F7ECEE}"/>
              </a:ext>
            </a:extLst>
          </p:cNvPr>
          <p:cNvGrpSpPr/>
          <p:nvPr/>
        </p:nvGrpSpPr>
        <p:grpSpPr>
          <a:xfrm>
            <a:off x="838200" y="3630719"/>
            <a:ext cx="1222298" cy="2559695"/>
            <a:chOff x="1003032" y="3630719"/>
            <a:chExt cx="1222298" cy="2559695"/>
          </a:xfrm>
        </p:grpSpPr>
        <p:sp>
          <p:nvSpPr>
            <p:cNvPr id="19" name="Shape">
              <a:extLst>
                <a:ext uri="{FF2B5EF4-FFF2-40B4-BE49-F238E27FC236}">
                  <a16:creationId xmlns:a16="http://schemas.microsoft.com/office/drawing/2014/main" id="{E6F13409-817F-4159-B3A6-BA752ACC351F}"/>
                </a:ext>
              </a:extLst>
            </p:cNvPr>
            <p:cNvSpPr/>
            <p:nvPr/>
          </p:nvSpPr>
          <p:spPr>
            <a:xfrm>
              <a:off x="1003032" y="3630719"/>
              <a:ext cx="1222298" cy="2559695"/>
            </a:xfrm>
            <a:custGeom>
              <a:avLst/>
              <a:gdLst>
                <a:gd name="connsiteX0" fmla="*/ 21317 w 21347"/>
                <a:gd name="connsiteY0" fmla="*/ 19526 h 21563"/>
                <a:gd name="connsiteX1" fmla="*/ 20743 w 21347"/>
                <a:gd name="connsiteY1" fmla="*/ 19439 h 21563"/>
                <a:gd name="connsiteX2" fmla="*/ 18891 w 21347"/>
                <a:gd name="connsiteY2" fmla="*/ 19788 h 21563"/>
                <a:gd name="connsiteX3" fmla="*/ 18647 w 21347"/>
                <a:gd name="connsiteY3" fmla="*/ 19787 h 21563"/>
                <a:gd name="connsiteX4" fmla="*/ 18558 w 21347"/>
                <a:gd name="connsiteY4" fmla="*/ 19785 h 21563"/>
                <a:gd name="connsiteX5" fmla="*/ 17791 w 21347"/>
                <a:gd name="connsiteY5" fmla="*/ 19741 h 21563"/>
                <a:gd name="connsiteX6" fmla="*/ 17708 w 21347"/>
                <a:gd name="connsiteY6" fmla="*/ 19735 h 21563"/>
                <a:gd name="connsiteX7" fmla="*/ 16849 w 21347"/>
                <a:gd name="connsiteY7" fmla="*/ 19717 h 21563"/>
                <a:gd name="connsiteX8" fmla="*/ 17708 w 21347"/>
                <a:gd name="connsiteY8" fmla="*/ 19735 h 21563"/>
                <a:gd name="connsiteX9" fmla="*/ 17496 w 21347"/>
                <a:gd name="connsiteY9" fmla="*/ 19712 h 21563"/>
                <a:gd name="connsiteX10" fmla="*/ 16640 w 21347"/>
                <a:gd name="connsiteY10" fmla="*/ 19590 h 21563"/>
                <a:gd name="connsiteX11" fmla="*/ 16183 w 21347"/>
                <a:gd name="connsiteY11" fmla="*/ 19316 h 21563"/>
                <a:gd name="connsiteX12" fmla="*/ 15923 w 21347"/>
                <a:gd name="connsiteY12" fmla="*/ 19224 h 21563"/>
                <a:gd name="connsiteX13" fmla="*/ 15438 w 21347"/>
                <a:gd name="connsiteY13" fmla="*/ 19192 h 21563"/>
                <a:gd name="connsiteX14" fmla="*/ 15317 w 21347"/>
                <a:gd name="connsiteY14" fmla="*/ 19084 h 21563"/>
                <a:gd name="connsiteX15" fmla="*/ 15355 w 21347"/>
                <a:gd name="connsiteY15" fmla="*/ 18928 h 21563"/>
                <a:gd name="connsiteX16" fmla="*/ 15317 w 21347"/>
                <a:gd name="connsiteY16" fmla="*/ 18752 h 21563"/>
                <a:gd name="connsiteX17" fmla="*/ 14639 w 21347"/>
                <a:gd name="connsiteY17" fmla="*/ 17498 h 21563"/>
                <a:gd name="connsiteX18" fmla="*/ 14617 w 21347"/>
                <a:gd name="connsiteY18" fmla="*/ 17440 h 21563"/>
                <a:gd name="connsiteX19" fmla="*/ 14617 w 21347"/>
                <a:gd name="connsiteY19" fmla="*/ 17440 h 21563"/>
                <a:gd name="connsiteX20" fmla="*/ 14379 w 21347"/>
                <a:gd name="connsiteY20" fmla="*/ 17189 h 21563"/>
                <a:gd name="connsiteX21" fmla="*/ 14344 w 21347"/>
                <a:gd name="connsiteY21" fmla="*/ 17149 h 21563"/>
                <a:gd name="connsiteX22" fmla="*/ 14030 w 21347"/>
                <a:gd name="connsiteY22" fmla="*/ 16853 h 21563"/>
                <a:gd name="connsiteX23" fmla="*/ 13970 w 21347"/>
                <a:gd name="connsiteY23" fmla="*/ 16763 h 21563"/>
                <a:gd name="connsiteX24" fmla="*/ 13285 w 21347"/>
                <a:gd name="connsiteY24" fmla="*/ 16152 h 21563"/>
                <a:gd name="connsiteX25" fmla="*/ 13282 w 21347"/>
                <a:gd name="connsiteY25" fmla="*/ 15996 h 21563"/>
                <a:gd name="connsiteX26" fmla="*/ 13206 w 21347"/>
                <a:gd name="connsiteY26" fmla="*/ 15606 h 21563"/>
                <a:gd name="connsiteX27" fmla="*/ 13202 w 21347"/>
                <a:gd name="connsiteY27" fmla="*/ 15493 h 21563"/>
                <a:gd name="connsiteX28" fmla="*/ 13247 w 21347"/>
                <a:gd name="connsiteY28" fmla="*/ 15570 h 21563"/>
                <a:gd name="connsiteX29" fmla="*/ 13535 w 21347"/>
                <a:gd name="connsiteY29" fmla="*/ 15551 h 21563"/>
                <a:gd name="connsiteX30" fmla="*/ 14588 w 21347"/>
                <a:gd name="connsiteY30" fmla="*/ 15443 h 21563"/>
                <a:gd name="connsiteX31" fmla="*/ 19478 w 21347"/>
                <a:gd name="connsiteY31" fmla="*/ 14935 h 21563"/>
                <a:gd name="connsiteX32" fmla="*/ 20175 w 21347"/>
                <a:gd name="connsiteY32" fmla="*/ 14412 h 21563"/>
                <a:gd name="connsiteX33" fmla="*/ 19310 w 21347"/>
                <a:gd name="connsiteY33" fmla="*/ 12580 h 21563"/>
                <a:gd name="connsiteX34" fmla="*/ 19252 w 21347"/>
                <a:gd name="connsiteY34" fmla="*/ 12481 h 21563"/>
                <a:gd name="connsiteX35" fmla="*/ 19233 w 21347"/>
                <a:gd name="connsiteY35" fmla="*/ 12442 h 21563"/>
                <a:gd name="connsiteX36" fmla="*/ 19202 w 21347"/>
                <a:gd name="connsiteY36" fmla="*/ 12436 h 21563"/>
                <a:gd name="connsiteX37" fmla="*/ 19233 w 21347"/>
                <a:gd name="connsiteY37" fmla="*/ 12442 h 21563"/>
                <a:gd name="connsiteX38" fmla="*/ 19211 w 21347"/>
                <a:gd name="connsiteY38" fmla="*/ 12403 h 21563"/>
                <a:gd name="connsiteX39" fmla="*/ 19202 w 21347"/>
                <a:gd name="connsiteY39" fmla="*/ 12365 h 21563"/>
                <a:gd name="connsiteX40" fmla="*/ 19170 w 21347"/>
                <a:gd name="connsiteY40" fmla="*/ 12305 h 21563"/>
                <a:gd name="connsiteX41" fmla="*/ 19081 w 21347"/>
                <a:gd name="connsiteY41" fmla="*/ 12110 h 21563"/>
                <a:gd name="connsiteX42" fmla="*/ 18881 w 21347"/>
                <a:gd name="connsiteY42" fmla="*/ 11700 h 21563"/>
                <a:gd name="connsiteX43" fmla="*/ 18869 w 21347"/>
                <a:gd name="connsiteY43" fmla="*/ 11642 h 21563"/>
                <a:gd name="connsiteX44" fmla="*/ 18869 w 21347"/>
                <a:gd name="connsiteY44" fmla="*/ 11642 h 21563"/>
                <a:gd name="connsiteX45" fmla="*/ 18847 w 21347"/>
                <a:gd name="connsiteY45" fmla="*/ 11602 h 21563"/>
                <a:gd name="connsiteX46" fmla="*/ 18726 w 21347"/>
                <a:gd name="connsiteY46" fmla="*/ 11450 h 21563"/>
                <a:gd name="connsiteX47" fmla="*/ 18523 w 21347"/>
                <a:gd name="connsiteY47" fmla="*/ 11406 h 21563"/>
                <a:gd name="connsiteX48" fmla="*/ 16941 w 21347"/>
                <a:gd name="connsiteY48" fmla="*/ 11544 h 21563"/>
                <a:gd name="connsiteX49" fmla="*/ 16820 w 21347"/>
                <a:gd name="connsiteY49" fmla="*/ 11552 h 21563"/>
                <a:gd name="connsiteX50" fmla="*/ 15758 w 21347"/>
                <a:gd name="connsiteY50" fmla="*/ 11447 h 21563"/>
                <a:gd name="connsiteX51" fmla="*/ 15685 w 21347"/>
                <a:gd name="connsiteY51" fmla="*/ 11427 h 21563"/>
                <a:gd name="connsiteX52" fmla="*/ 16040 w 21347"/>
                <a:gd name="connsiteY52" fmla="*/ 11369 h 21563"/>
                <a:gd name="connsiteX53" fmla="*/ 15942 w 21347"/>
                <a:gd name="connsiteY53" fmla="*/ 11291 h 21563"/>
                <a:gd name="connsiteX54" fmla="*/ 14249 w 21347"/>
                <a:gd name="connsiteY54" fmla="*/ 10602 h 21563"/>
                <a:gd name="connsiteX55" fmla="*/ 13469 w 21347"/>
                <a:gd name="connsiteY55" fmla="*/ 9933 h 21563"/>
                <a:gd name="connsiteX56" fmla="*/ 12695 w 21347"/>
                <a:gd name="connsiteY56" fmla="*/ 9067 h 21563"/>
                <a:gd name="connsiteX57" fmla="*/ 12001 w 21347"/>
                <a:gd name="connsiteY57" fmla="*/ 8122 h 21563"/>
                <a:gd name="connsiteX58" fmla="*/ 11988 w 21347"/>
                <a:gd name="connsiteY58" fmla="*/ 8082 h 21563"/>
                <a:gd name="connsiteX59" fmla="*/ 11963 w 21347"/>
                <a:gd name="connsiteY59" fmla="*/ 8006 h 21563"/>
                <a:gd name="connsiteX60" fmla="*/ 11947 w 21347"/>
                <a:gd name="connsiteY60" fmla="*/ 7945 h 21563"/>
                <a:gd name="connsiteX61" fmla="*/ 11814 w 21347"/>
                <a:gd name="connsiteY61" fmla="*/ 7496 h 21563"/>
                <a:gd name="connsiteX62" fmla="*/ 11810 w 21347"/>
                <a:gd name="connsiteY62" fmla="*/ 7438 h 21563"/>
                <a:gd name="connsiteX63" fmla="*/ 11810 w 21347"/>
                <a:gd name="connsiteY63" fmla="*/ 7397 h 21563"/>
                <a:gd name="connsiteX64" fmla="*/ 11804 w 21347"/>
                <a:gd name="connsiteY64" fmla="*/ 7300 h 21563"/>
                <a:gd name="connsiteX65" fmla="*/ 11798 w 21347"/>
                <a:gd name="connsiteY65" fmla="*/ 7227 h 21563"/>
                <a:gd name="connsiteX66" fmla="*/ 11221 w 21347"/>
                <a:gd name="connsiteY66" fmla="*/ 5083 h 21563"/>
                <a:gd name="connsiteX67" fmla="*/ 9981 w 21347"/>
                <a:gd name="connsiteY67" fmla="*/ 3880 h 21563"/>
                <a:gd name="connsiteX68" fmla="*/ 9464 w 21347"/>
                <a:gd name="connsiteY68" fmla="*/ 3651 h 21563"/>
                <a:gd name="connsiteX69" fmla="*/ 9401 w 21347"/>
                <a:gd name="connsiteY69" fmla="*/ 3637 h 21563"/>
                <a:gd name="connsiteX70" fmla="*/ 9401 w 21347"/>
                <a:gd name="connsiteY70" fmla="*/ 3636 h 21563"/>
                <a:gd name="connsiteX71" fmla="*/ 9401 w 21347"/>
                <a:gd name="connsiteY71" fmla="*/ 3637 h 21563"/>
                <a:gd name="connsiteX72" fmla="*/ 9337 w 21347"/>
                <a:gd name="connsiteY72" fmla="*/ 3592 h 21563"/>
                <a:gd name="connsiteX73" fmla="*/ 9255 w 21347"/>
                <a:gd name="connsiteY73" fmla="*/ 3552 h 21563"/>
                <a:gd name="connsiteX74" fmla="*/ 8846 w 21347"/>
                <a:gd name="connsiteY74" fmla="*/ 3162 h 21563"/>
                <a:gd name="connsiteX75" fmla="*/ 8836 w 21347"/>
                <a:gd name="connsiteY75" fmla="*/ 3157 h 21563"/>
                <a:gd name="connsiteX76" fmla="*/ 8839 w 21347"/>
                <a:gd name="connsiteY76" fmla="*/ 3151 h 21563"/>
                <a:gd name="connsiteX77" fmla="*/ 8811 w 21347"/>
                <a:gd name="connsiteY77" fmla="*/ 2932 h 21563"/>
                <a:gd name="connsiteX78" fmla="*/ 9724 w 21347"/>
                <a:gd name="connsiteY78" fmla="*/ 2768 h 21563"/>
                <a:gd name="connsiteX79" fmla="*/ 9867 w 21347"/>
                <a:gd name="connsiteY79" fmla="*/ 2707 h 21563"/>
                <a:gd name="connsiteX80" fmla="*/ 9984 w 21347"/>
                <a:gd name="connsiteY80" fmla="*/ 1924 h 21563"/>
                <a:gd name="connsiteX81" fmla="*/ 9971 w 21347"/>
                <a:gd name="connsiteY81" fmla="*/ 1896 h 21563"/>
                <a:gd name="connsiteX82" fmla="*/ 10067 w 21347"/>
                <a:gd name="connsiteY82" fmla="*/ 1869 h 21563"/>
                <a:gd name="connsiteX83" fmla="*/ 10276 w 21347"/>
                <a:gd name="connsiteY83" fmla="*/ 1828 h 21563"/>
                <a:gd name="connsiteX84" fmla="*/ 10067 w 21347"/>
                <a:gd name="connsiteY84" fmla="*/ 1511 h 21563"/>
                <a:gd name="connsiteX85" fmla="*/ 9908 w 21347"/>
                <a:gd name="connsiteY85" fmla="*/ 1288 h 21563"/>
                <a:gd name="connsiteX86" fmla="*/ 9902 w 21347"/>
                <a:gd name="connsiteY86" fmla="*/ 1160 h 21563"/>
                <a:gd name="connsiteX87" fmla="*/ 9543 w 21347"/>
                <a:gd name="connsiteY87" fmla="*/ 526 h 21563"/>
                <a:gd name="connsiteX88" fmla="*/ 9210 w 21347"/>
                <a:gd name="connsiteY88" fmla="*/ 329 h 21563"/>
                <a:gd name="connsiteX89" fmla="*/ 8570 w 21347"/>
                <a:gd name="connsiteY89" fmla="*/ 149 h 21563"/>
                <a:gd name="connsiteX90" fmla="*/ 7672 w 21347"/>
                <a:gd name="connsiteY90" fmla="*/ 19 h 21563"/>
                <a:gd name="connsiteX91" fmla="*/ 5878 w 21347"/>
                <a:gd name="connsiteY91" fmla="*/ 184 h 21563"/>
                <a:gd name="connsiteX92" fmla="*/ 4942 w 21347"/>
                <a:gd name="connsiteY92" fmla="*/ 678 h 21563"/>
                <a:gd name="connsiteX93" fmla="*/ 5104 w 21347"/>
                <a:gd name="connsiteY93" fmla="*/ 696 h 21563"/>
                <a:gd name="connsiteX94" fmla="*/ 5202 w 21347"/>
                <a:gd name="connsiteY94" fmla="*/ 646 h 21563"/>
                <a:gd name="connsiteX95" fmla="*/ 5104 w 21347"/>
                <a:gd name="connsiteY95" fmla="*/ 696 h 21563"/>
                <a:gd name="connsiteX96" fmla="*/ 4942 w 21347"/>
                <a:gd name="connsiteY96" fmla="*/ 678 h 21563"/>
                <a:gd name="connsiteX97" fmla="*/ 4749 w 21347"/>
                <a:gd name="connsiteY97" fmla="*/ 1305 h 21563"/>
                <a:gd name="connsiteX98" fmla="*/ 5925 w 21347"/>
                <a:gd name="connsiteY98" fmla="*/ 2428 h 21563"/>
                <a:gd name="connsiteX99" fmla="*/ 5932 w 21347"/>
                <a:gd name="connsiteY99" fmla="*/ 2817 h 21563"/>
                <a:gd name="connsiteX100" fmla="*/ 5748 w 21347"/>
                <a:gd name="connsiteY100" fmla="*/ 2912 h 21563"/>
                <a:gd name="connsiteX101" fmla="*/ 4489 w 21347"/>
                <a:gd name="connsiteY101" fmla="*/ 3476 h 21563"/>
                <a:gd name="connsiteX102" fmla="*/ 3005 w 21347"/>
                <a:gd name="connsiteY102" fmla="*/ 4255 h 21563"/>
                <a:gd name="connsiteX103" fmla="*/ 2888 w 21347"/>
                <a:gd name="connsiteY103" fmla="*/ 4529 h 21563"/>
                <a:gd name="connsiteX104" fmla="*/ 2650 w 21347"/>
                <a:gd name="connsiteY104" fmla="*/ 4766 h 21563"/>
                <a:gd name="connsiteX105" fmla="*/ 2314 w 21347"/>
                <a:gd name="connsiteY105" fmla="*/ 5447 h 21563"/>
                <a:gd name="connsiteX106" fmla="*/ 2032 w 21347"/>
                <a:gd name="connsiteY106" fmla="*/ 5876 h 21563"/>
                <a:gd name="connsiteX107" fmla="*/ 1420 w 21347"/>
                <a:gd name="connsiteY107" fmla="*/ 7080 h 21563"/>
                <a:gd name="connsiteX108" fmla="*/ 1271 w 21347"/>
                <a:gd name="connsiteY108" fmla="*/ 7853 h 21563"/>
                <a:gd name="connsiteX109" fmla="*/ 2663 w 21347"/>
                <a:gd name="connsiteY109" fmla="*/ 8559 h 21563"/>
                <a:gd name="connsiteX110" fmla="*/ 2330 w 21347"/>
                <a:gd name="connsiteY110" fmla="*/ 8286 h 21563"/>
                <a:gd name="connsiteX111" fmla="*/ 2663 w 21347"/>
                <a:gd name="connsiteY111" fmla="*/ 8559 h 21563"/>
                <a:gd name="connsiteX112" fmla="*/ 2666 w 21347"/>
                <a:gd name="connsiteY112" fmla="*/ 8559 h 21563"/>
                <a:gd name="connsiteX113" fmla="*/ 2884 w 21347"/>
                <a:gd name="connsiteY113" fmla="*/ 8663 h 21563"/>
                <a:gd name="connsiteX114" fmla="*/ 2913 w 21347"/>
                <a:gd name="connsiteY114" fmla="*/ 8672 h 21563"/>
                <a:gd name="connsiteX115" fmla="*/ 3306 w 21347"/>
                <a:gd name="connsiteY115" fmla="*/ 8963 h 21563"/>
                <a:gd name="connsiteX116" fmla="*/ 2498 w 21347"/>
                <a:gd name="connsiteY116" fmla="*/ 11467 h 21563"/>
                <a:gd name="connsiteX117" fmla="*/ 2602 w 21347"/>
                <a:gd name="connsiteY117" fmla="*/ 11535 h 21563"/>
                <a:gd name="connsiteX118" fmla="*/ 3544 w 21347"/>
                <a:gd name="connsiteY118" fmla="*/ 11698 h 21563"/>
                <a:gd name="connsiteX119" fmla="*/ 3528 w 21347"/>
                <a:gd name="connsiteY119" fmla="*/ 12587 h 21563"/>
                <a:gd name="connsiteX120" fmla="*/ 3347 w 21347"/>
                <a:gd name="connsiteY120" fmla="*/ 13639 h 21563"/>
                <a:gd name="connsiteX121" fmla="*/ 2792 w 21347"/>
                <a:gd name="connsiteY121" fmla="*/ 14806 h 21563"/>
                <a:gd name="connsiteX122" fmla="*/ 2682 w 21347"/>
                <a:gd name="connsiteY122" fmla="*/ 14925 h 21563"/>
                <a:gd name="connsiteX123" fmla="*/ 2307 w 21347"/>
                <a:gd name="connsiteY123" fmla="*/ 15688 h 21563"/>
                <a:gd name="connsiteX124" fmla="*/ 1575 w 21347"/>
                <a:gd name="connsiteY124" fmla="*/ 17073 h 21563"/>
                <a:gd name="connsiteX125" fmla="*/ 1150 w 21347"/>
                <a:gd name="connsiteY125" fmla="*/ 18874 h 21563"/>
                <a:gd name="connsiteX126" fmla="*/ 1134 w 21347"/>
                <a:gd name="connsiteY126" fmla="*/ 18951 h 21563"/>
                <a:gd name="connsiteX127" fmla="*/ 849 w 21347"/>
                <a:gd name="connsiteY127" fmla="*/ 19869 h 21563"/>
                <a:gd name="connsiteX128" fmla="*/ 842 w 21347"/>
                <a:gd name="connsiteY128" fmla="*/ 19921 h 21563"/>
                <a:gd name="connsiteX129" fmla="*/ 598 w 21347"/>
                <a:gd name="connsiteY129" fmla="*/ 19945 h 21563"/>
                <a:gd name="connsiteX130" fmla="*/ 364 w 21347"/>
                <a:gd name="connsiteY130" fmla="*/ 20084 h 21563"/>
                <a:gd name="connsiteX131" fmla="*/ 126 w 21347"/>
                <a:gd name="connsiteY131" fmla="*/ 21183 h 21563"/>
                <a:gd name="connsiteX132" fmla="*/ 1248 w 21347"/>
                <a:gd name="connsiteY132" fmla="*/ 21254 h 21563"/>
                <a:gd name="connsiteX133" fmla="*/ 1369 w 21347"/>
                <a:gd name="connsiteY133" fmla="*/ 21260 h 21563"/>
                <a:gd name="connsiteX134" fmla="*/ 1664 w 21347"/>
                <a:gd name="connsiteY134" fmla="*/ 21263 h 21563"/>
                <a:gd name="connsiteX135" fmla="*/ 2022 w 21347"/>
                <a:gd name="connsiteY135" fmla="*/ 21275 h 21563"/>
                <a:gd name="connsiteX136" fmla="*/ 2101 w 21347"/>
                <a:gd name="connsiteY136" fmla="*/ 21255 h 21563"/>
                <a:gd name="connsiteX137" fmla="*/ 2101 w 21347"/>
                <a:gd name="connsiteY137" fmla="*/ 21255 h 21563"/>
                <a:gd name="connsiteX138" fmla="*/ 2180 w 21347"/>
                <a:gd name="connsiteY138" fmla="*/ 21260 h 21563"/>
                <a:gd name="connsiteX139" fmla="*/ 2101 w 21347"/>
                <a:gd name="connsiteY139" fmla="*/ 21255 h 21563"/>
                <a:gd name="connsiteX140" fmla="*/ 2022 w 21347"/>
                <a:gd name="connsiteY140" fmla="*/ 21275 h 21563"/>
                <a:gd name="connsiteX141" fmla="*/ 2390 w 21347"/>
                <a:gd name="connsiteY141" fmla="*/ 21305 h 21563"/>
                <a:gd name="connsiteX142" fmla="*/ 2507 w 21347"/>
                <a:gd name="connsiteY142" fmla="*/ 21318 h 21563"/>
                <a:gd name="connsiteX143" fmla="*/ 2713 w 21347"/>
                <a:gd name="connsiteY143" fmla="*/ 21331 h 21563"/>
                <a:gd name="connsiteX144" fmla="*/ 6845 w 21347"/>
                <a:gd name="connsiteY144" fmla="*/ 21353 h 21563"/>
                <a:gd name="connsiteX145" fmla="*/ 7067 w 21347"/>
                <a:gd name="connsiteY145" fmla="*/ 21258 h 21563"/>
                <a:gd name="connsiteX146" fmla="*/ 7292 w 21347"/>
                <a:gd name="connsiteY146" fmla="*/ 21148 h 21563"/>
                <a:gd name="connsiteX147" fmla="*/ 7168 w 21347"/>
                <a:gd name="connsiteY147" fmla="*/ 21096 h 21563"/>
                <a:gd name="connsiteX148" fmla="*/ 7127 w 21347"/>
                <a:gd name="connsiteY148" fmla="*/ 21052 h 21563"/>
                <a:gd name="connsiteX149" fmla="*/ 6915 w 21347"/>
                <a:gd name="connsiteY149" fmla="*/ 20920 h 21563"/>
                <a:gd name="connsiteX150" fmla="*/ 6902 w 21347"/>
                <a:gd name="connsiteY150" fmla="*/ 20921 h 21563"/>
                <a:gd name="connsiteX151" fmla="*/ 6899 w 21347"/>
                <a:gd name="connsiteY151" fmla="*/ 20917 h 21563"/>
                <a:gd name="connsiteX152" fmla="*/ 5729 w 21347"/>
                <a:gd name="connsiteY152" fmla="*/ 20746 h 21563"/>
                <a:gd name="connsiteX153" fmla="*/ 4086 w 21347"/>
                <a:gd name="connsiteY153" fmla="*/ 20142 h 21563"/>
                <a:gd name="connsiteX154" fmla="*/ 3994 w 21347"/>
                <a:gd name="connsiteY154" fmla="*/ 20023 h 21563"/>
                <a:gd name="connsiteX155" fmla="*/ 3962 w 21347"/>
                <a:gd name="connsiteY155" fmla="*/ 19988 h 21563"/>
                <a:gd name="connsiteX156" fmla="*/ 3078 w 21347"/>
                <a:gd name="connsiteY156" fmla="*/ 19833 h 21563"/>
                <a:gd name="connsiteX157" fmla="*/ 2992 w 21347"/>
                <a:gd name="connsiteY157" fmla="*/ 19813 h 21563"/>
                <a:gd name="connsiteX158" fmla="*/ 3078 w 21347"/>
                <a:gd name="connsiteY158" fmla="*/ 19833 h 21563"/>
                <a:gd name="connsiteX159" fmla="*/ 3962 w 21347"/>
                <a:gd name="connsiteY159" fmla="*/ 19988 h 21563"/>
                <a:gd name="connsiteX160" fmla="*/ 3918 w 21347"/>
                <a:gd name="connsiteY160" fmla="*/ 19900 h 21563"/>
                <a:gd name="connsiteX161" fmla="*/ 3823 w 21347"/>
                <a:gd name="connsiteY161" fmla="*/ 19829 h 21563"/>
                <a:gd name="connsiteX162" fmla="*/ 3804 w 21347"/>
                <a:gd name="connsiteY162" fmla="*/ 19813 h 21563"/>
                <a:gd name="connsiteX163" fmla="*/ 3763 w 21347"/>
                <a:gd name="connsiteY163" fmla="*/ 19772 h 21563"/>
                <a:gd name="connsiteX164" fmla="*/ 3731 w 21347"/>
                <a:gd name="connsiteY164" fmla="*/ 19636 h 21563"/>
                <a:gd name="connsiteX165" fmla="*/ 3740 w 21347"/>
                <a:gd name="connsiteY165" fmla="*/ 19615 h 21563"/>
                <a:gd name="connsiteX166" fmla="*/ 3766 w 21347"/>
                <a:gd name="connsiteY166" fmla="*/ 19599 h 21563"/>
                <a:gd name="connsiteX167" fmla="*/ 4092 w 21347"/>
                <a:gd name="connsiteY167" fmla="*/ 19247 h 21563"/>
                <a:gd name="connsiteX168" fmla="*/ 4124 w 21347"/>
                <a:gd name="connsiteY168" fmla="*/ 19224 h 21563"/>
                <a:gd name="connsiteX169" fmla="*/ 4178 w 21347"/>
                <a:gd name="connsiteY169" fmla="*/ 19186 h 21563"/>
                <a:gd name="connsiteX170" fmla="*/ 4178 w 21347"/>
                <a:gd name="connsiteY170" fmla="*/ 19186 h 21563"/>
                <a:gd name="connsiteX171" fmla="*/ 4280 w 21347"/>
                <a:gd name="connsiteY171" fmla="*/ 19063 h 21563"/>
                <a:gd name="connsiteX172" fmla="*/ 5002 w 21347"/>
                <a:gd name="connsiteY172" fmla="*/ 17250 h 21563"/>
                <a:gd name="connsiteX173" fmla="*/ 6502 w 21347"/>
                <a:gd name="connsiteY173" fmla="*/ 15042 h 21563"/>
                <a:gd name="connsiteX174" fmla="*/ 7828 w 21347"/>
                <a:gd name="connsiteY174" fmla="*/ 13278 h 21563"/>
                <a:gd name="connsiteX175" fmla="*/ 7958 w 21347"/>
                <a:gd name="connsiteY175" fmla="*/ 13331 h 21563"/>
                <a:gd name="connsiteX176" fmla="*/ 8107 w 21347"/>
                <a:gd name="connsiteY176" fmla="*/ 13558 h 21563"/>
                <a:gd name="connsiteX177" fmla="*/ 8272 w 21347"/>
                <a:gd name="connsiteY177" fmla="*/ 13798 h 21563"/>
                <a:gd name="connsiteX178" fmla="*/ 8868 w 21347"/>
                <a:gd name="connsiteY178" fmla="*/ 14865 h 21563"/>
                <a:gd name="connsiteX179" fmla="*/ 9033 w 21347"/>
                <a:gd name="connsiteY179" fmla="*/ 15095 h 21563"/>
                <a:gd name="connsiteX180" fmla="*/ 9074 w 21347"/>
                <a:gd name="connsiteY180" fmla="*/ 15158 h 21563"/>
                <a:gd name="connsiteX181" fmla="*/ 9838 w 21347"/>
                <a:gd name="connsiteY181" fmla="*/ 16292 h 21563"/>
                <a:gd name="connsiteX182" fmla="*/ 10672 w 21347"/>
                <a:gd name="connsiteY182" fmla="*/ 17680 h 21563"/>
                <a:gd name="connsiteX183" fmla="*/ 10685 w 21347"/>
                <a:gd name="connsiteY183" fmla="*/ 17719 h 21563"/>
                <a:gd name="connsiteX184" fmla="*/ 10713 w 21347"/>
                <a:gd name="connsiteY184" fmla="*/ 17759 h 21563"/>
                <a:gd name="connsiteX185" fmla="*/ 10850 w 21347"/>
                <a:gd name="connsiteY185" fmla="*/ 17986 h 21563"/>
                <a:gd name="connsiteX186" fmla="*/ 11116 w 21347"/>
                <a:gd name="connsiteY186" fmla="*/ 18056 h 21563"/>
                <a:gd name="connsiteX187" fmla="*/ 11731 w 21347"/>
                <a:gd name="connsiteY187" fmla="*/ 18582 h 21563"/>
                <a:gd name="connsiteX188" fmla="*/ 12619 w 21347"/>
                <a:gd name="connsiteY188" fmla="*/ 19188 h 21563"/>
                <a:gd name="connsiteX189" fmla="*/ 11731 w 21347"/>
                <a:gd name="connsiteY189" fmla="*/ 18582 h 21563"/>
                <a:gd name="connsiteX190" fmla="*/ 11116 w 21347"/>
                <a:gd name="connsiteY190" fmla="*/ 18056 h 21563"/>
                <a:gd name="connsiteX191" fmla="*/ 10850 w 21347"/>
                <a:gd name="connsiteY191" fmla="*/ 17986 h 21563"/>
                <a:gd name="connsiteX192" fmla="*/ 11335 w 21347"/>
                <a:gd name="connsiteY192" fmla="*/ 18697 h 21563"/>
                <a:gd name="connsiteX193" fmla="*/ 12698 w 21347"/>
                <a:gd name="connsiteY193" fmla="*/ 20613 h 21563"/>
                <a:gd name="connsiteX194" fmla="*/ 12888 w 21347"/>
                <a:gd name="connsiteY194" fmla="*/ 20648 h 21563"/>
                <a:gd name="connsiteX195" fmla="*/ 13767 w 21347"/>
                <a:gd name="connsiteY195" fmla="*/ 20479 h 21563"/>
                <a:gd name="connsiteX196" fmla="*/ 13989 w 21347"/>
                <a:gd name="connsiteY196" fmla="*/ 20389 h 21563"/>
                <a:gd name="connsiteX197" fmla="*/ 13767 w 21347"/>
                <a:gd name="connsiteY197" fmla="*/ 20479 h 21563"/>
                <a:gd name="connsiteX198" fmla="*/ 13849 w 21347"/>
                <a:gd name="connsiteY198" fmla="*/ 20535 h 21563"/>
                <a:gd name="connsiteX199" fmla="*/ 14055 w 21347"/>
                <a:gd name="connsiteY199" fmla="*/ 20984 h 21563"/>
                <a:gd name="connsiteX200" fmla="*/ 14255 w 21347"/>
                <a:gd name="connsiteY200" fmla="*/ 21083 h 21563"/>
                <a:gd name="connsiteX201" fmla="*/ 14252 w 21347"/>
                <a:gd name="connsiteY201" fmla="*/ 21084 h 21563"/>
                <a:gd name="connsiteX202" fmla="*/ 14325 w 21347"/>
                <a:gd name="connsiteY202" fmla="*/ 21235 h 21563"/>
                <a:gd name="connsiteX203" fmla="*/ 14347 w 21347"/>
                <a:gd name="connsiteY203" fmla="*/ 21275 h 21563"/>
                <a:gd name="connsiteX204" fmla="*/ 14420 w 21347"/>
                <a:gd name="connsiteY204" fmla="*/ 21374 h 21563"/>
                <a:gd name="connsiteX205" fmla="*/ 14429 w 21347"/>
                <a:gd name="connsiteY205" fmla="*/ 21414 h 21563"/>
                <a:gd name="connsiteX206" fmla="*/ 14468 w 21347"/>
                <a:gd name="connsiteY206" fmla="*/ 21462 h 21563"/>
                <a:gd name="connsiteX207" fmla="*/ 14385 w 21347"/>
                <a:gd name="connsiteY207" fmla="*/ 21563 h 21563"/>
                <a:gd name="connsiteX208" fmla="*/ 14743 w 21347"/>
                <a:gd name="connsiteY208" fmla="*/ 21473 h 21563"/>
                <a:gd name="connsiteX209" fmla="*/ 14864 w 21347"/>
                <a:gd name="connsiteY209" fmla="*/ 21496 h 21563"/>
                <a:gd name="connsiteX210" fmla="*/ 15165 w 21347"/>
                <a:gd name="connsiteY210" fmla="*/ 21485 h 21563"/>
                <a:gd name="connsiteX211" fmla="*/ 15476 w 21347"/>
                <a:gd name="connsiteY211" fmla="*/ 21467 h 21563"/>
                <a:gd name="connsiteX212" fmla="*/ 15717 w 21347"/>
                <a:gd name="connsiteY212" fmla="*/ 21467 h 21563"/>
                <a:gd name="connsiteX213" fmla="*/ 16097 w 21347"/>
                <a:gd name="connsiteY213" fmla="*/ 21403 h 21563"/>
                <a:gd name="connsiteX214" fmla="*/ 15802 w 21347"/>
                <a:gd name="connsiteY214" fmla="*/ 21379 h 21563"/>
                <a:gd name="connsiteX215" fmla="*/ 15799 w 21347"/>
                <a:gd name="connsiteY215" fmla="*/ 21322 h 21563"/>
                <a:gd name="connsiteX216" fmla="*/ 16351 w 21347"/>
                <a:gd name="connsiteY216" fmla="*/ 21241 h 21563"/>
                <a:gd name="connsiteX217" fmla="*/ 16674 w 21347"/>
                <a:gd name="connsiteY217" fmla="*/ 21000 h 21563"/>
                <a:gd name="connsiteX218" fmla="*/ 16846 w 21347"/>
                <a:gd name="connsiteY218" fmla="*/ 20907 h 21563"/>
                <a:gd name="connsiteX219" fmla="*/ 17867 w 21347"/>
                <a:gd name="connsiteY219" fmla="*/ 20761 h 21563"/>
                <a:gd name="connsiteX220" fmla="*/ 18859 w 21347"/>
                <a:gd name="connsiteY220" fmla="*/ 20537 h 21563"/>
                <a:gd name="connsiteX221" fmla="*/ 19693 w 21347"/>
                <a:gd name="connsiteY221" fmla="*/ 20273 h 21563"/>
                <a:gd name="connsiteX222" fmla="*/ 19944 w 21347"/>
                <a:gd name="connsiteY222" fmla="*/ 20183 h 21563"/>
                <a:gd name="connsiteX223" fmla="*/ 19944 w 21347"/>
                <a:gd name="connsiteY223" fmla="*/ 20183 h 21563"/>
                <a:gd name="connsiteX224" fmla="*/ 21177 w 21347"/>
                <a:gd name="connsiteY224" fmla="*/ 19657 h 21563"/>
                <a:gd name="connsiteX225" fmla="*/ 21317 w 21347"/>
                <a:gd name="connsiteY225" fmla="*/ 19526 h 21563"/>
                <a:gd name="connsiteX226" fmla="*/ 13390 w 21347"/>
                <a:gd name="connsiteY226" fmla="*/ 11703 h 21563"/>
                <a:gd name="connsiteX227" fmla="*/ 13390 w 21347"/>
                <a:gd name="connsiteY227" fmla="*/ 11703 h 21563"/>
                <a:gd name="connsiteX228" fmla="*/ 13589 w 21347"/>
                <a:gd name="connsiteY228" fmla="*/ 11781 h 21563"/>
                <a:gd name="connsiteX229" fmla="*/ 13973 w 21347"/>
                <a:gd name="connsiteY229" fmla="*/ 11791 h 21563"/>
                <a:gd name="connsiteX230" fmla="*/ 14135 w 21347"/>
                <a:gd name="connsiteY230" fmla="*/ 11767 h 21563"/>
                <a:gd name="connsiteX231" fmla="*/ 14832 w 21347"/>
                <a:gd name="connsiteY231" fmla="*/ 11633 h 21563"/>
                <a:gd name="connsiteX232" fmla="*/ 15118 w 21347"/>
                <a:gd name="connsiteY232" fmla="*/ 11615 h 21563"/>
                <a:gd name="connsiteX233" fmla="*/ 15600 w 21347"/>
                <a:gd name="connsiteY233" fmla="*/ 11520 h 21563"/>
                <a:gd name="connsiteX234" fmla="*/ 16088 w 21347"/>
                <a:gd name="connsiteY234" fmla="*/ 11598 h 21563"/>
                <a:gd name="connsiteX235" fmla="*/ 15993 w 21347"/>
                <a:gd name="connsiteY235" fmla="*/ 11683 h 21563"/>
                <a:gd name="connsiteX236" fmla="*/ 14823 w 21347"/>
                <a:gd name="connsiteY236" fmla="*/ 11819 h 21563"/>
                <a:gd name="connsiteX237" fmla="*/ 14823 w 21347"/>
                <a:gd name="connsiteY237" fmla="*/ 11819 h 21563"/>
                <a:gd name="connsiteX238" fmla="*/ 14585 w 21347"/>
                <a:gd name="connsiteY238" fmla="*/ 11842 h 21563"/>
                <a:gd name="connsiteX239" fmla="*/ 14499 w 21347"/>
                <a:gd name="connsiteY239" fmla="*/ 11852 h 21563"/>
                <a:gd name="connsiteX240" fmla="*/ 12625 w 21347"/>
                <a:gd name="connsiteY240" fmla="*/ 12043 h 21563"/>
                <a:gd name="connsiteX241" fmla="*/ 12394 w 21347"/>
                <a:gd name="connsiteY241" fmla="*/ 12016 h 21563"/>
                <a:gd name="connsiteX242" fmla="*/ 13183 w 21347"/>
                <a:gd name="connsiteY242" fmla="*/ 11705 h 21563"/>
                <a:gd name="connsiteX243" fmla="*/ 13390 w 21347"/>
                <a:gd name="connsiteY243" fmla="*/ 11703 h 21563"/>
                <a:gd name="connsiteX244" fmla="*/ 11731 w 21347"/>
                <a:gd name="connsiteY244" fmla="*/ 11503 h 21563"/>
                <a:gd name="connsiteX245" fmla="*/ 11760 w 21347"/>
                <a:gd name="connsiteY245" fmla="*/ 11470 h 21563"/>
                <a:gd name="connsiteX246" fmla="*/ 11985 w 21347"/>
                <a:gd name="connsiteY246" fmla="*/ 11502 h 21563"/>
                <a:gd name="connsiteX247" fmla="*/ 12086 w 21347"/>
                <a:gd name="connsiteY247" fmla="*/ 11346 h 21563"/>
                <a:gd name="connsiteX248" fmla="*/ 12147 w 21347"/>
                <a:gd name="connsiteY248" fmla="*/ 11188 h 21563"/>
                <a:gd name="connsiteX249" fmla="*/ 12470 w 21347"/>
                <a:gd name="connsiteY249" fmla="*/ 11146 h 21563"/>
                <a:gd name="connsiteX250" fmla="*/ 13193 w 21347"/>
                <a:gd name="connsiteY250" fmla="*/ 11569 h 21563"/>
                <a:gd name="connsiteX251" fmla="*/ 13098 w 21347"/>
                <a:gd name="connsiteY251" fmla="*/ 11656 h 21563"/>
                <a:gd name="connsiteX252" fmla="*/ 12334 w 21347"/>
                <a:gd name="connsiteY252" fmla="*/ 11968 h 21563"/>
                <a:gd name="connsiteX253" fmla="*/ 12010 w 21347"/>
                <a:gd name="connsiteY253" fmla="*/ 12002 h 21563"/>
                <a:gd name="connsiteX254" fmla="*/ 11925 w 21347"/>
                <a:gd name="connsiteY254" fmla="*/ 11933 h 21563"/>
                <a:gd name="connsiteX255" fmla="*/ 11782 w 21347"/>
                <a:gd name="connsiteY255" fmla="*/ 11601 h 21563"/>
                <a:gd name="connsiteX256" fmla="*/ 11731 w 21347"/>
                <a:gd name="connsiteY256" fmla="*/ 11503 h 21563"/>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292 w 21347"/>
                <a:gd name="connsiteY146" fmla="*/ 21148 h 21496"/>
                <a:gd name="connsiteX147" fmla="*/ 7168 w 21347"/>
                <a:gd name="connsiteY147" fmla="*/ 21096 h 21496"/>
                <a:gd name="connsiteX148" fmla="*/ 7127 w 21347"/>
                <a:gd name="connsiteY148" fmla="*/ 21052 h 21496"/>
                <a:gd name="connsiteX149" fmla="*/ 6915 w 21347"/>
                <a:gd name="connsiteY149" fmla="*/ 20920 h 21496"/>
                <a:gd name="connsiteX150" fmla="*/ 6902 w 21347"/>
                <a:gd name="connsiteY150" fmla="*/ 20921 h 21496"/>
                <a:gd name="connsiteX151" fmla="*/ 6899 w 21347"/>
                <a:gd name="connsiteY151" fmla="*/ 20917 h 21496"/>
                <a:gd name="connsiteX152" fmla="*/ 5729 w 21347"/>
                <a:gd name="connsiteY152" fmla="*/ 20746 h 21496"/>
                <a:gd name="connsiteX153" fmla="*/ 4086 w 21347"/>
                <a:gd name="connsiteY153" fmla="*/ 20142 h 21496"/>
                <a:gd name="connsiteX154" fmla="*/ 3994 w 21347"/>
                <a:gd name="connsiteY154" fmla="*/ 20023 h 21496"/>
                <a:gd name="connsiteX155" fmla="*/ 3962 w 21347"/>
                <a:gd name="connsiteY155" fmla="*/ 19988 h 21496"/>
                <a:gd name="connsiteX156" fmla="*/ 3078 w 21347"/>
                <a:gd name="connsiteY156" fmla="*/ 19833 h 21496"/>
                <a:gd name="connsiteX157" fmla="*/ 2992 w 21347"/>
                <a:gd name="connsiteY157" fmla="*/ 19813 h 21496"/>
                <a:gd name="connsiteX158" fmla="*/ 3078 w 21347"/>
                <a:gd name="connsiteY158" fmla="*/ 19833 h 21496"/>
                <a:gd name="connsiteX159" fmla="*/ 3962 w 21347"/>
                <a:gd name="connsiteY159" fmla="*/ 19988 h 21496"/>
                <a:gd name="connsiteX160" fmla="*/ 3918 w 21347"/>
                <a:gd name="connsiteY160" fmla="*/ 19900 h 21496"/>
                <a:gd name="connsiteX161" fmla="*/ 3823 w 21347"/>
                <a:gd name="connsiteY161" fmla="*/ 19829 h 21496"/>
                <a:gd name="connsiteX162" fmla="*/ 3804 w 21347"/>
                <a:gd name="connsiteY162" fmla="*/ 19813 h 21496"/>
                <a:gd name="connsiteX163" fmla="*/ 3763 w 21347"/>
                <a:gd name="connsiteY163" fmla="*/ 19772 h 21496"/>
                <a:gd name="connsiteX164" fmla="*/ 3731 w 21347"/>
                <a:gd name="connsiteY164" fmla="*/ 19636 h 21496"/>
                <a:gd name="connsiteX165" fmla="*/ 3740 w 21347"/>
                <a:gd name="connsiteY165" fmla="*/ 19615 h 21496"/>
                <a:gd name="connsiteX166" fmla="*/ 3766 w 21347"/>
                <a:gd name="connsiteY166" fmla="*/ 19599 h 21496"/>
                <a:gd name="connsiteX167" fmla="*/ 4092 w 21347"/>
                <a:gd name="connsiteY167" fmla="*/ 19247 h 21496"/>
                <a:gd name="connsiteX168" fmla="*/ 4124 w 21347"/>
                <a:gd name="connsiteY168" fmla="*/ 19224 h 21496"/>
                <a:gd name="connsiteX169" fmla="*/ 4178 w 21347"/>
                <a:gd name="connsiteY169" fmla="*/ 19186 h 21496"/>
                <a:gd name="connsiteX170" fmla="*/ 4178 w 21347"/>
                <a:gd name="connsiteY170" fmla="*/ 19186 h 21496"/>
                <a:gd name="connsiteX171" fmla="*/ 4280 w 21347"/>
                <a:gd name="connsiteY171" fmla="*/ 19063 h 21496"/>
                <a:gd name="connsiteX172" fmla="*/ 5002 w 21347"/>
                <a:gd name="connsiteY172" fmla="*/ 17250 h 21496"/>
                <a:gd name="connsiteX173" fmla="*/ 6502 w 21347"/>
                <a:gd name="connsiteY173" fmla="*/ 15042 h 21496"/>
                <a:gd name="connsiteX174" fmla="*/ 7828 w 21347"/>
                <a:gd name="connsiteY174" fmla="*/ 13278 h 21496"/>
                <a:gd name="connsiteX175" fmla="*/ 7958 w 21347"/>
                <a:gd name="connsiteY175" fmla="*/ 13331 h 21496"/>
                <a:gd name="connsiteX176" fmla="*/ 8107 w 21347"/>
                <a:gd name="connsiteY176" fmla="*/ 13558 h 21496"/>
                <a:gd name="connsiteX177" fmla="*/ 8272 w 21347"/>
                <a:gd name="connsiteY177" fmla="*/ 13798 h 21496"/>
                <a:gd name="connsiteX178" fmla="*/ 8868 w 21347"/>
                <a:gd name="connsiteY178" fmla="*/ 14865 h 21496"/>
                <a:gd name="connsiteX179" fmla="*/ 9033 w 21347"/>
                <a:gd name="connsiteY179" fmla="*/ 15095 h 21496"/>
                <a:gd name="connsiteX180" fmla="*/ 9074 w 21347"/>
                <a:gd name="connsiteY180" fmla="*/ 15158 h 21496"/>
                <a:gd name="connsiteX181" fmla="*/ 9838 w 21347"/>
                <a:gd name="connsiteY181" fmla="*/ 16292 h 21496"/>
                <a:gd name="connsiteX182" fmla="*/ 10672 w 21347"/>
                <a:gd name="connsiteY182" fmla="*/ 17680 h 21496"/>
                <a:gd name="connsiteX183" fmla="*/ 10685 w 21347"/>
                <a:gd name="connsiteY183" fmla="*/ 17719 h 21496"/>
                <a:gd name="connsiteX184" fmla="*/ 10713 w 21347"/>
                <a:gd name="connsiteY184" fmla="*/ 17759 h 21496"/>
                <a:gd name="connsiteX185" fmla="*/ 10850 w 21347"/>
                <a:gd name="connsiteY185" fmla="*/ 17986 h 21496"/>
                <a:gd name="connsiteX186" fmla="*/ 11116 w 21347"/>
                <a:gd name="connsiteY186" fmla="*/ 18056 h 21496"/>
                <a:gd name="connsiteX187" fmla="*/ 11731 w 21347"/>
                <a:gd name="connsiteY187" fmla="*/ 18582 h 21496"/>
                <a:gd name="connsiteX188" fmla="*/ 12619 w 21347"/>
                <a:gd name="connsiteY188" fmla="*/ 19188 h 21496"/>
                <a:gd name="connsiteX189" fmla="*/ 11731 w 21347"/>
                <a:gd name="connsiteY189" fmla="*/ 18582 h 21496"/>
                <a:gd name="connsiteX190" fmla="*/ 11116 w 21347"/>
                <a:gd name="connsiteY190" fmla="*/ 18056 h 21496"/>
                <a:gd name="connsiteX191" fmla="*/ 10850 w 21347"/>
                <a:gd name="connsiteY191" fmla="*/ 17986 h 21496"/>
                <a:gd name="connsiteX192" fmla="*/ 11335 w 21347"/>
                <a:gd name="connsiteY192" fmla="*/ 18697 h 21496"/>
                <a:gd name="connsiteX193" fmla="*/ 12698 w 21347"/>
                <a:gd name="connsiteY193" fmla="*/ 20613 h 21496"/>
                <a:gd name="connsiteX194" fmla="*/ 12888 w 21347"/>
                <a:gd name="connsiteY194" fmla="*/ 20648 h 21496"/>
                <a:gd name="connsiteX195" fmla="*/ 13767 w 21347"/>
                <a:gd name="connsiteY195" fmla="*/ 20479 h 21496"/>
                <a:gd name="connsiteX196" fmla="*/ 13989 w 21347"/>
                <a:gd name="connsiteY196" fmla="*/ 20389 h 21496"/>
                <a:gd name="connsiteX197" fmla="*/ 13767 w 21347"/>
                <a:gd name="connsiteY197" fmla="*/ 20479 h 21496"/>
                <a:gd name="connsiteX198" fmla="*/ 13849 w 21347"/>
                <a:gd name="connsiteY198" fmla="*/ 20535 h 21496"/>
                <a:gd name="connsiteX199" fmla="*/ 14055 w 21347"/>
                <a:gd name="connsiteY199" fmla="*/ 20984 h 21496"/>
                <a:gd name="connsiteX200" fmla="*/ 14255 w 21347"/>
                <a:gd name="connsiteY200" fmla="*/ 21083 h 21496"/>
                <a:gd name="connsiteX201" fmla="*/ 14252 w 21347"/>
                <a:gd name="connsiteY201" fmla="*/ 21084 h 21496"/>
                <a:gd name="connsiteX202" fmla="*/ 14325 w 21347"/>
                <a:gd name="connsiteY202" fmla="*/ 21235 h 21496"/>
                <a:gd name="connsiteX203" fmla="*/ 14347 w 21347"/>
                <a:gd name="connsiteY203" fmla="*/ 21275 h 21496"/>
                <a:gd name="connsiteX204" fmla="*/ 14420 w 21347"/>
                <a:gd name="connsiteY204" fmla="*/ 21374 h 21496"/>
                <a:gd name="connsiteX205" fmla="*/ 14429 w 21347"/>
                <a:gd name="connsiteY205" fmla="*/ 21414 h 21496"/>
                <a:gd name="connsiteX206" fmla="*/ 14468 w 21347"/>
                <a:gd name="connsiteY206" fmla="*/ 21462 h 21496"/>
                <a:gd name="connsiteX207" fmla="*/ 14743 w 21347"/>
                <a:gd name="connsiteY207" fmla="*/ 21473 h 21496"/>
                <a:gd name="connsiteX208" fmla="*/ 14864 w 21347"/>
                <a:gd name="connsiteY208" fmla="*/ 21496 h 21496"/>
                <a:gd name="connsiteX209" fmla="*/ 15165 w 21347"/>
                <a:gd name="connsiteY209" fmla="*/ 21485 h 21496"/>
                <a:gd name="connsiteX210" fmla="*/ 15476 w 21347"/>
                <a:gd name="connsiteY210" fmla="*/ 21467 h 21496"/>
                <a:gd name="connsiteX211" fmla="*/ 15717 w 21347"/>
                <a:gd name="connsiteY211" fmla="*/ 21467 h 21496"/>
                <a:gd name="connsiteX212" fmla="*/ 16097 w 21347"/>
                <a:gd name="connsiteY212" fmla="*/ 21403 h 21496"/>
                <a:gd name="connsiteX213" fmla="*/ 15802 w 21347"/>
                <a:gd name="connsiteY213" fmla="*/ 21379 h 21496"/>
                <a:gd name="connsiteX214" fmla="*/ 15799 w 21347"/>
                <a:gd name="connsiteY214" fmla="*/ 21322 h 21496"/>
                <a:gd name="connsiteX215" fmla="*/ 16351 w 21347"/>
                <a:gd name="connsiteY215" fmla="*/ 21241 h 21496"/>
                <a:gd name="connsiteX216" fmla="*/ 16674 w 21347"/>
                <a:gd name="connsiteY216" fmla="*/ 21000 h 21496"/>
                <a:gd name="connsiteX217" fmla="*/ 16846 w 21347"/>
                <a:gd name="connsiteY217" fmla="*/ 20907 h 21496"/>
                <a:gd name="connsiteX218" fmla="*/ 17867 w 21347"/>
                <a:gd name="connsiteY218" fmla="*/ 20761 h 21496"/>
                <a:gd name="connsiteX219" fmla="*/ 18859 w 21347"/>
                <a:gd name="connsiteY219" fmla="*/ 20537 h 21496"/>
                <a:gd name="connsiteX220" fmla="*/ 19693 w 21347"/>
                <a:gd name="connsiteY220" fmla="*/ 20273 h 21496"/>
                <a:gd name="connsiteX221" fmla="*/ 19944 w 21347"/>
                <a:gd name="connsiteY221" fmla="*/ 20183 h 21496"/>
                <a:gd name="connsiteX222" fmla="*/ 19944 w 21347"/>
                <a:gd name="connsiteY222" fmla="*/ 20183 h 21496"/>
                <a:gd name="connsiteX223" fmla="*/ 21177 w 21347"/>
                <a:gd name="connsiteY223" fmla="*/ 19657 h 21496"/>
                <a:gd name="connsiteX224" fmla="*/ 21317 w 21347"/>
                <a:gd name="connsiteY224" fmla="*/ 19526 h 21496"/>
                <a:gd name="connsiteX225" fmla="*/ 13390 w 21347"/>
                <a:gd name="connsiteY225" fmla="*/ 11703 h 21496"/>
                <a:gd name="connsiteX226" fmla="*/ 13390 w 21347"/>
                <a:gd name="connsiteY226" fmla="*/ 11703 h 21496"/>
                <a:gd name="connsiteX227" fmla="*/ 13589 w 21347"/>
                <a:gd name="connsiteY227" fmla="*/ 11781 h 21496"/>
                <a:gd name="connsiteX228" fmla="*/ 13973 w 21347"/>
                <a:gd name="connsiteY228" fmla="*/ 11791 h 21496"/>
                <a:gd name="connsiteX229" fmla="*/ 14135 w 21347"/>
                <a:gd name="connsiteY229" fmla="*/ 11767 h 21496"/>
                <a:gd name="connsiteX230" fmla="*/ 14832 w 21347"/>
                <a:gd name="connsiteY230" fmla="*/ 11633 h 21496"/>
                <a:gd name="connsiteX231" fmla="*/ 15118 w 21347"/>
                <a:gd name="connsiteY231" fmla="*/ 11615 h 21496"/>
                <a:gd name="connsiteX232" fmla="*/ 15600 w 21347"/>
                <a:gd name="connsiteY232" fmla="*/ 11520 h 21496"/>
                <a:gd name="connsiteX233" fmla="*/ 16088 w 21347"/>
                <a:gd name="connsiteY233" fmla="*/ 11598 h 21496"/>
                <a:gd name="connsiteX234" fmla="*/ 15993 w 21347"/>
                <a:gd name="connsiteY234" fmla="*/ 11683 h 21496"/>
                <a:gd name="connsiteX235" fmla="*/ 14823 w 21347"/>
                <a:gd name="connsiteY235" fmla="*/ 11819 h 21496"/>
                <a:gd name="connsiteX236" fmla="*/ 14823 w 21347"/>
                <a:gd name="connsiteY236" fmla="*/ 11819 h 21496"/>
                <a:gd name="connsiteX237" fmla="*/ 14585 w 21347"/>
                <a:gd name="connsiteY237" fmla="*/ 11842 h 21496"/>
                <a:gd name="connsiteX238" fmla="*/ 14499 w 21347"/>
                <a:gd name="connsiteY238" fmla="*/ 11852 h 21496"/>
                <a:gd name="connsiteX239" fmla="*/ 12625 w 21347"/>
                <a:gd name="connsiteY239" fmla="*/ 12043 h 21496"/>
                <a:gd name="connsiteX240" fmla="*/ 12394 w 21347"/>
                <a:gd name="connsiteY240" fmla="*/ 12016 h 21496"/>
                <a:gd name="connsiteX241" fmla="*/ 13183 w 21347"/>
                <a:gd name="connsiteY241" fmla="*/ 11705 h 21496"/>
                <a:gd name="connsiteX242" fmla="*/ 13390 w 21347"/>
                <a:gd name="connsiteY242" fmla="*/ 11703 h 21496"/>
                <a:gd name="connsiteX243" fmla="*/ 11731 w 21347"/>
                <a:gd name="connsiteY243" fmla="*/ 11503 h 21496"/>
                <a:gd name="connsiteX244" fmla="*/ 11760 w 21347"/>
                <a:gd name="connsiteY244" fmla="*/ 11470 h 21496"/>
                <a:gd name="connsiteX245" fmla="*/ 11985 w 21347"/>
                <a:gd name="connsiteY245" fmla="*/ 11502 h 21496"/>
                <a:gd name="connsiteX246" fmla="*/ 12086 w 21347"/>
                <a:gd name="connsiteY246" fmla="*/ 11346 h 21496"/>
                <a:gd name="connsiteX247" fmla="*/ 12147 w 21347"/>
                <a:gd name="connsiteY247" fmla="*/ 11188 h 21496"/>
                <a:gd name="connsiteX248" fmla="*/ 12470 w 21347"/>
                <a:gd name="connsiteY248" fmla="*/ 11146 h 21496"/>
                <a:gd name="connsiteX249" fmla="*/ 13193 w 21347"/>
                <a:gd name="connsiteY249" fmla="*/ 11569 h 21496"/>
                <a:gd name="connsiteX250" fmla="*/ 13098 w 21347"/>
                <a:gd name="connsiteY250" fmla="*/ 11656 h 21496"/>
                <a:gd name="connsiteX251" fmla="*/ 12334 w 21347"/>
                <a:gd name="connsiteY251" fmla="*/ 11968 h 21496"/>
                <a:gd name="connsiteX252" fmla="*/ 12010 w 21347"/>
                <a:gd name="connsiteY252" fmla="*/ 12002 h 21496"/>
                <a:gd name="connsiteX253" fmla="*/ 11925 w 21347"/>
                <a:gd name="connsiteY253" fmla="*/ 11933 h 21496"/>
                <a:gd name="connsiteX254" fmla="*/ 11782 w 21347"/>
                <a:gd name="connsiteY254" fmla="*/ 11601 h 21496"/>
                <a:gd name="connsiteX255" fmla="*/ 11731 w 21347"/>
                <a:gd name="connsiteY255" fmla="*/ 11503 h 21496"/>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292 w 21347"/>
                <a:gd name="connsiteY146" fmla="*/ 21148 h 21496"/>
                <a:gd name="connsiteX147" fmla="*/ 7168 w 21347"/>
                <a:gd name="connsiteY147" fmla="*/ 21096 h 21496"/>
                <a:gd name="connsiteX148" fmla="*/ 7127 w 21347"/>
                <a:gd name="connsiteY148" fmla="*/ 21052 h 21496"/>
                <a:gd name="connsiteX149" fmla="*/ 6915 w 21347"/>
                <a:gd name="connsiteY149" fmla="*/ 20920 h 21496"/>
                <a:gd name="connsiteX150" fmla="*/ 6902 w 21347"/>
                <a:gd name="connsiteY150" fmla="*/ 20921 h 21496"/>
                <a:gd name="connsiteX151" fmla="*/ 6899 w 21347"/>
                <a:gd name="connsiteY151" fmla="*/ 20917 h 21496"/>
                <a:gd name="connsiteX152" fmla="*/ 5729 w 21347"/>
                <a:gd name="connsiteY152" fmla="*/ 20746 h 21496"/>
                <a:gd name="connsiteX153" fmla="*/ 4086 w 21347"/>
                <a:gd name="connsiteY153" fmla="*/ 20142 h 21496"/>
                <a:gd name="connsiteX154" fmla="*/ 3994 w 21347"/>
                <a:gd name="connsiteY154" fmla="*/ 20023 h 21496"/>
                <a:gd name="connsiteX155" fmla="*/ 3962 w 21347"/>
                <a:gd name="connsiteY155" fmla="*/ 19988 h 21496"/>
                <a:gd name="connsiteX156" fmla="*/ 3078 w 21347"/>
                <a:gd name="connsiteY156" fmla="*/ 19833 h 21496"/>
                <a:gd name="connsiteX157" fmla="*/ 2992 w 21347"/>
                <a:gd name="connsiteY157" fmla="*/ 19813 h 21496"/>
                <a:gd name="connsiteX158" fmla="*/ 3078 w 21347"/>
                <a:gd name="connsiteY158" fmla="*/ 19833 h 21496"/>
                <a:gd name="connsiteX159" fmla="*/ 3962 w 21347"/>
                <a:gd name="connsiteY159" fmla="*/ 19988 h 21496"/>
                <a:gd name="connsiteX160" fmla="*/ 3918 w 21347"/>
                <a:gd name="connsiteY160" fmla="*/ 19900 h 21496"/>
                <a:gd name="connsiteX161" fmla="*/ 3823 w 21347"/>
                <a:gd name="connsiteY161" fmla="*/ 19829 h 21496"/>
                <a:gd name="connsiteX162" fmla="*/ 3804 w 21347"/>
                <a:gd name="connsiteY162" fmla="*/ 19813 h 21496"/>
                <a:gd name="connsiteX163" fmla="*/ 3763 w 21347"/>
                <a:gd name="connsiteY163" fmla="*/ 19772 h 21496"/>
                <a:gd name="connsiteX164" fmla="*/ 3731 w 21347"/>
                <a:gd name="connsiteY164" fmla="*/ 19636 h 21496"/>
                <a:gd name="connsiteX165" fmla="*/ 3740 w 21347"/>
                <a:gd name="connsiteY165" fmla="*/ 19615 h 21496"/>
                <a:gd name="connsiteX166" fmla="*/ 3766 w 21347"/>
                <a:gd name="connsiteY166" fmla="*/ 19599 h 21496"/>
                <a:gd name="connsiteX167" fmla="*/ 4092 w 21347"/>
                <a:gd name="connsiteY167" fmla="*/ 19247 h 21496"/>
                <a:gd name="connsiteX168" fmla="*/ 4124 w 21347"/>
                <a:gd name="connsiteY168" fmla="*/ 19224 h 21496"/>
                <a:gd name="connsiteX169" fmla="*/ 4178 w 21347"/>
                <a:gd name="connsiteY169" fmla="*/ 19186 h 21496"/>
                <a:gd name="connsiteX170" fmla="*/ 4178 w 21347"/>
                <a:gd name="connsiteY170" fmla="*/ 19186 h 21496"/>
                <a:gd name="connsiteX171" fmla="*/ 4280 w 21347"/>
                <a:gd name="connsiteY171" fmla="*/ 19063 h 21496"/>
                <a:gd name="connsiteX172" fmla="*/ 5002 w 21347"/>
                <a:gd name="connsiteY172" fmla="*/ 17250 h 21496"/>
                <a:gd name="connsiteX173" fmla="*/ 6502 w 21347"/>
                <a:gd name="connsiteY173" fmla="*/ 15042 h 21496"/>
                <a:gd name="connsiteX174" fmla="*/ 7828 w 21347"/>
                <a:gd name="connsiteY174" fmla="*/ 13278 h 21496"/>
                <a:gd name="connsiteX175" fmla="*/ 7958 w 21347"/>
                <a:gd name="connsiteY175" fmla="*/ 13331 h 21496"/>
                <a:gd name="connsiteX176" fmla="*/ 8107 w 21347"/>
                <a:gd name="connsiteY176" fmla="*/ 13558 h 21496"/>
                <a:gd name="connsiteX177" fmla="*/ 8272 w 21347"/>
                <a:gd name="connsiteY177" fmla="*/ 13798 h 21496"/>
                <a:gd name="connsiteX178" fmla="*/ 8868 w 21347"/>
                <a:gd name="connsiteY178" fmla="*/ 14865 h 21496"/>
                <a:gd name="connsiteX179" fmla="*/ 9033 w 21347"/>
                <a:gd name="connsiteY179" fmla="*/ 15095 h 21496"/>
                <a:gd name="connsiteX180" fmla="*/ 9074 w 21347"/>
                <a:gd name="connsiteY180" fmla="*/ 15158 h 21496"/>
                <a:gd name="connsiteX181" fmla="*/ 9838 w 21347"/>
                <a:gd name="connsiteY181" fmla="*/ 16292 h 21496"/>
                <a:gd name="connsiteX182" fmla="*/ 10672 w 21347"/>
                <a:gd name="connsiteY182" fmla="*/ 17680 h 21496"/>
                <a:gd name="connsiteX183" fmla="*/ 10685 w 21347"/>
                <a:gd name="connsiteY183" fmla="*/ 17719 h 21496"/>
                <a:gd name="connsiteX184" fmla="*/ 10713 w 21347"/>
                <a:gd name="connsiteY184" fmla="*/ 17759 h 21496"/>
                <a:gd name="connsiteX185" fmla="*/ 10850 w 21347"/>
                <a:gd name="connsiteY185" fmla="*/ 17986 h 21496"/>
                <a:gd name="connsiteX186" fmla="*/ 11116 w 21347"/>
                <a:gd name="connsiteY186" fmla="*/ 18056 h 21496"/>
                <a:gd name="connsiteX187" fmla="*/ 11731 w 21347"/>
                <a:gd name="connsiteY187" fmla="*/ 18582 h 21496"/>
                <a:gd name="connsiteX188" fmla="*/ 12619 w 21347"/>
                <a:gd name="connsiteY188" fmla="*/ 19188 h 21496"/>
                <a:gd name="connsiteX189" fmla="*/ 11731 w 21347"/>
                <a:gd name="connsiteY189" fmla="*/ 18582 h 21496"/>
                <a:gd name="connsiteX190" fmla="*/ 11116 w 21347"/>
                <a:gd name="connsiteY190" fmla="*/ 18056 h 21496"/>
                <a:gd name="connsiteX191" fmla="*/ 10850 w 21347"/>
                <a:gd name="connsiteY191" fmla="*/ 17986 h 21496"/>
                <a:gd name="connsiteX192" fmla="*/ 11335 w 21347"/>
                <a:gd name="connsiteY192" fmla="*/ 18697 h 21496"/>
                <a:gd name="connsiteX193" fmla="*/ 12698 w 21347"/>
                <a:gd name="connsiteY193" fmla="*/ 20613 h 21496"/>
                <a:gd name="connsiteX194" fmla="*/ 12888 w 21347"/>
                <a:gd name="connsiteY194" fmla="*/ 20648 h 21496"/>
                <a:gd name="connsiteX195" fmla="*/ 13767 w 21347"/>
                <a:gd name="connsiteY195" fmla="*/ 20479 h 21496"/>
                <a:gd name="connsiteX196" fmla="*/ 13989 w 21347"/>
                <a:gd name="connsiteY196" fmla="*/ 20389 h 21496"/>
                <a:gd name="connsiteX197" fmla="*/ 13767 w 21347"/>
                <a:gd name="connsiteY197" fmla="*/ 20479 h 21496"/>
                <a:gd name="connsiteX198" fmla="*/ 13849 w 21347"/>
                <a:gd name="connsiteY198" fmla="*/ 20535 h 21496"/>
                <a:gd name="connsiteX199" fmla="*/ 14055 w 21347"/>
                <a:gd name="connsiteY199" fmla="*/ 20984 h 21496"/>
                <a:gd name="connsiteX200" fmla="*/ 14255 w 21347"/>
                <a:gd name="connsiteY200" fmla="*/ 21083 h 21496"/>
                <a:gd name="connsiteX201" fmla="*/ 14252 w 21347"/>
                <a:gd name="connsiteY201" fmla="*/ 21084 h 21496"/>
                <a:gd name="connsiteX202" fmla="*/ 14325 w 21347"/>
                <a:gd name="connsiteY202" fmla="*/ 21235 h 21496"/>
                <a:gd name="connsiteX203" fmla="*/ 14347 w 21347"/>
                <a:gd name="connsiteY203" fmla="*/ 21275 h 21496"/>
                <a:gd name="connsiteX204" fmla="*/ 14420 w 21347"/>
                <a:gd name="connsiteY204" fmla="*/ 21374 h 21496"/>
                <a:gd name="connsiteX205" fmla="*/ 14429 w 21347"/>
                <a:gd name="connsiteY205" fmla="*/ 21414 h 21496"/>
                <a:gd name="connsiteX206" fmla="*/ 14468 w 21347"/>
                <a:gd name="connsiteY206" fmla="*/ 21462 h 21496"/>
                <a:gd name="connsiteX207" fmla="*/ 14743 w 21347"/>
                <a:gd name="connsiteY207" fmla="*/ 21473 h 21496"/>
                <a:gd name="connsiteX208" fmla="*/ 14864 w 21347"/>
                <a:gd name="connsiteY208" fmla="*/ 21496 h 21496"/>
                <a:gd name="connsiteX209" fmla="*/ 15165 w 21347"/>
                <a:gd name="connsiteY209" fmla="*/ 21485 h 21496"/>
                <a:gd name="connsiteX210" fmla="*/ 15476 w 21347"/>
                <a:gd name="connsiteY210" fmla="*/ 21467 h 21496"/>
                <a:gd name="connsiteX211" fmla="*/ 16097 w 21347"/>
                <a:gd name="connsiteY211" fmla="*/ 21403 h 21496"/>
                <a:gd name="connsiteX212" fmla="*/ 15802 w 21347"/>
                <a:gd name="connsiteY212" fmla="*/ 21379 h 21496"/>
                <a:gd name="connsiteX213" fmla="*/ 15799 w 21347"/>
                <a:gd name="connsiteY213" fmla="*/ 21322 h 21496"/>
                <a:gd name="connsiteX214" fmla="*/ 16351 w 21347"/>
                <a:gd name="connsiteY214" fmla="*/ 21241 h 21496"/>
                <a:gd name="connsiteX215" fmla="*/ 16674 w 21347"/>
                <a:gd name="connsiteY215" fmla="*/ 21000 h 21496"/>
                <a:gd name="connsiteX216" fmla="*/ 16846 w 21347"/>
                <a:gd name="connsiteY216" fmla="*/ 20907 h 21496"/>
                <a:gd name="connsiteX217" fmla="*/ 17867 w 21347"/>
                <a:gd name="connsiteY217" fmla="*/ 20761 h 21496"/>
                <a:gd name="connsiteX218" fmla="*/ 18859 w 21347"/>
                <a:gd name="connsiteY218" fmla="*/ 20537 h 21496"/>
                <a:gd name="connsiteX219" fmla="*/ 19693 w 21347"/>
                <a:gd name="connsiteY219" fmla="*/ 20273 h 21496"/>
                <a:gd name="connsiteX220" fmla="*/ 19944 w 21347"/>
                <a:gd name="connsiteY220" fmla="*/ 20183 h 21496"/>
                <a:gd name="connsiteX221" fmla="*/ 19944 w 21347"/>
                <a:gd name="connsiteY221" fmla="*/ 20183 h 21496"/>
                <a:gd name="connsiteX222" fmla="*/ 21177 w 21347"/>
                <a:gd name="connsiteY222" fmla="*/ 19657 h 21496"/>
                <a:gd name="connsiteX223" fmla="*/ 21317 w 21347"/>
                <a:gd name="connsiteY223" fmla="*/ 19526 h 21496"/>
                <a:gd name="connsiteX224" fmla="*/ 13390 w 21347"/>
                <a:gd name="connsiteY224" fmla="*/ 11703 h 21496"/>
                <a:gd name="connsiteX225" fmla="*/ 13390 w 21347"/>
                <a:gd name="connsiteY225" fmla="*/ 11703 h 21496"/>
                <a:gd name="connsiteX226" fmla="*/ 13589 w 21347"/>
                <a:gd name="connsiteY226" fmla="*/ 11781 h 21496"/>
                <a:gd name="connsiteX227" fmla="*/ 13973 w 21347"/>
                <a:gd name="connsiteY227" fmla="*/ 11791 h 21496"/>
                <a:gd name="connsiteX228" fmla="*/ 14135 w 21347"/>
                <a:gd name="connsiteY228" fmla="*/ 11767 h 21496"/>
                <a:gd name="connsiteX229" fmla="*/ 14832 w 21347"/>
                <a:gd name="connsiteY229" fmla="*/ 11633 h 21496"/>
                <a:gd name="connsiteX230" fmla="*/ 15118 w 21347"/>
                <a:gd name="connsiteY230" fmla="*/ 11615 h 21496"/>
                <a:gd name="connsiteX231" fmla="*/ 15600 w 21347"/>
                <a:gd name="connsiteY231" fmla="*/ 11520 h 21496"/>
                <a:gd name="connsiteX232" fmla="*/ 16088 w 21347"/>
                <a:gd name="connsiteY232" fmla="*/ 11598 h 21496"/>
                <a:gd name="connsiteX233" fmla="*/ 15993 w 21347"/>
                <a:gd name="connsiteY233" fmla="*/ 11683 h 21496"/>
                <a:gd name="connsiteX234" fmla="*/ 14823 w 21347"/>
                <a:gd name="connsiteY234" fmla="*/ 11819 h 21496"/>
                <a:gd name="connsiteX235" fmla="*/ 14823 w 21347"/>
                <a:gd name="connsiteY235" fmla="*/ 11819 h 21496"/>
                <a:gd name="connsiteX236" fmla="*/ 14585 w 21347"/>
                <a:gd name="connsiteY236" fmla="*/ 11842 h 21496"/>
                <a:gd name="connsiteX237" fmla="*/ 14499 w 21347"/>
                <a:gd name="connsiteY237" fmla="*/ 11852 h 21496"/>
                <a:gd name="connsiteX238" fmla="*/ 12625 w 21347"/>
                <a:gd name="connsiteY238" fmla="*/ 12043 h 21496"/>
                <a:gd name="connsiteX239" fmla="*/ 12394 w 21347"/>
                <a:gd name="connsiteY239" fmla="*/ 12016 h 21496"/>
                <a:gd name="connsiteX240" fmla="*/ 13183 w 21347"/>
                <a:gd name="connsiteY240" fmla="*/ 11705 h 21496"/>
                <a:gd name="connsiteX241" fmla="*/ 13390 w 21347"/>
                <a:gd name="connsiteY241" fmla="*/ 11703 h 21496"/>
                <a:gd name="connsiteX242" fmla="*/ 11731 w 21347"/>
                <a:gd name="connsiteY242" fmla="*/ 11503 h 21496"/>
                <a:gd name="connsiteX243" fmla="*/ 11760 w 21347"/>
                <a:gd name="connsiteY243" fmla="*/ 11470 h 21496"/>
                <a:gd name="connsiteX244" fmla="*/ 11985 w 21347"/>
                <a:gd name="connsiteY244" fmla="*/ 11502 h 21496"/>
                <a:gd name="connsiteX245" fmla="*/ 12086 w 21347"/>
                <a:gd name="connsiteY245" fmla="*/ 11346 h 21496"/>
                <a:gd name="connsiteX246" fmla="*/ 12147 w 21347"/>
                <a:gd name="connsiteY246" fmla="*/ 11188 h 21496"/>
                <a:gd name="connsiteX247" fmla="*/ 12470 w 21347"/>
                <a:gd name="connsiteY247" fmla="*/ 11146 h 21496"/>
                <a:gd name="connsiteX248" fmla="*/ 13193 w 21347"/>
                <a:gd name="connsiteY248" fmla="*/ 11569 h 21496"/>
                <a:gd name="connsiteX249" fmla="*/ 13098 w 21347"/>
                <a:gd name="connsiteY249" fmla="*/ 11656 h 21496"/>
                <a:gd name="connsiteX250" fmla="*/ 12334 w 21347"/>
                <a:gd name="connsiteY250" fmla="*/ 11968 h 21496"/>
                <a:gd name="connsiteX251" fmla="*/ 12010 w 21347"/>
                <a:gd name="connsiteY251" fmla="*/ 12002 h 21496"/>
                <a:gd name="connsiteX252" fmla="*/ 11925 w 21347"/>
                <a:gd name="connsiteY252" fmla="*/ 11933 h 21496"/>
                <a:gd name="connsiteX253" fmla="*/ 11782 w 21347"/>
                <a:gd name="connsiteY253" fmla="*/ 11601 h 21496"/>
                <a:gd name="connsiteX254" fmla="*/ 11731 w 21347"/>
                <a:gd name="connsiteY254" fmla="*/ 11503 h 21496"/>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292 w 21347"/>
                <a:gd name="connsiteY146" fmla="*/ 21148 h 21496"/>
                <a:gd name="connsiteX147" fmla="*/ 7168 w 21347"/>
                <a:gd name="connsiteY147" fmla="*/ 21096 h 21496"/>
                <a:gd name="connsiteX148" fmla="*/ 7127 w 21347"/>
                <a:gd name="connsiteY148" fmla="*/ 21052 h 21496"/>
                <a:gd name="connsiteX149" fmla="*/ 6915 w 21347"/>
                <a:gd name="connsiteY149" fmla="*/ 20920 h 21496"/>
                <a:gd name="connsiteX150" fmla="*/ 6902 w 21347"/>
                <a:gd name="connsiteY150" fmla="*/ 20921 h 21496"/>
                <a:gd name="connsiteX151" fmla="*/ 6899 w 21347"/>
                <a:gd name="connsiteY151" fmla="*/ 20917 h 21496"/>
                <a:gd name="connsiteX152" fmla="*/ 5729 w 21347"/>
                <a:gd name="connsiteY152" fmla="*/ 20746 h 21496"/>
                <a:gd name="connsiteX153" fmla="*/ 4086 w 21347"/>
                <a:gd name="connsiteY153" fmla="*/ 20142 h 21496"/>
                <a:gd name="connsiteX154" fmla="*/ 3994 w 21347"/>
                <a:gd name="connsiteY154" fmla="*/ 20023 h 21496"/>
                <a:gd name="connsiteX155" fmla="*/ 3962 w 21347"/>
                <a:gd name="connsiteY155" fmla="*/ 19988 h 21496"/>
                <a:gd name="connsiteX156" fmla="*/ 3078 w 21347"/>
                <a:gd name="connsiteY156" fmla="*/ 19833 h 21496"/>
                <a:gd name="connsiteX157" fmla="*/ 2992 w 21347"/>
                <a:gd name="connsiteY157" fmla="*/ 19813 h 21496"/>
                <a:gd name="connsiteX158" fmla="*/ 3078 w 21347"/>
                <a:gd name="connsiteY158" fmla="*/ 19833 h 21496"/>
                <a:gd name="connsiteX159" fmla="*/ 3962 w 21347"/>
                <a:gd name="connsiteY159" fmla="*/ 19988 h 21496"/>
                <a:gd name="connsiteX160" fmla="*/ 3918 w 21347"/>
                <a:gd name="connsiteY160" fmla="*/ 19900 h 21496"/>
                <a:gd name="connsiteX161" fmla="*/ 3823 w 21347"/>
                <a:gd name="connsiteY161" fmla="*/ 19829 h 21496"/>
                <a:gd name="connsiteX162" fmla="*/ 3804 w 21347"/>
                <a:gd name="connsiteY162" fmla="*/ 19813 h 21496"/>
                <a:gd name="connsiteX163" fmla="*/ 3763 w 21347"/>
                <a:gd name="connsiteY163" fmla="*/ 19772 h 21496"/>
                <a:gd name="connsiteX164" fmla="*/ 3731 w 21347"/>
                <a:gd name="connsiteY164" fmla="*/ 19636 h 21496"/>
                <a:gd name="connsiteX165" fmla="*/ 3740 w 21347"/>
                <a:gd name="connsiteY165" fmla="*/ 19615 h 21496"/>
                <a:gd name="connsiteX166" fmla="*/ 3766 w 21347"/>
                <a:gd name="connsiteY166" fmla="*/ 19599 h 21496"/>
                <a:gd name="connsiteX167" fmla="*/ 4092 w 21347"/>
                <a:gd name="connsiteY167" fmla="*/ 19247 h 21496"/>
                <a:gd name="connsiteX168" fmla="*/ 4124 w 21347"/>
                <a:gd name="connsiteY168" fmla="*/ 19224 h 21496"/>
                <a:gd name="connsiteX169" fmla="*/ 4178 w 21347"/>
                <a:gd name="connsiteY169" fmla="*/ 19186 h 21496"/>
                <a:gd name="connsiteX170" fmla="*/ 4178 w 21347"/>
                <a:gd name="connsiteY170" fmla="*/ 19186 h 21496"/>
                <a:gd name="connsiteX171" fmla="*/ 4280 w 21347"/>
                <a:gd name="connsiteY171" fmla="*/ 19063 h 21496"/>
                <a:gd name="connsiteX172" fmla="*/ 5002 w 21347"/>
                <a:gd name="connsiteY172" fmla="*/ 17250 h 21496"/>
                <a:gd name="connsiteX173" fmla="*/ 6502 w 21347"/>
                <a:gd name="connsiteY173" fmla="*/ 15042 h 21496"/>
                <a:gd name="connsiteX174" fmla="*/ 7828 w 21347"/>
                <a:gd name="connsiteY174" fmla="*/ 13278 h 21496"/>
                <a:gd name="connsiteX175" fmla="*/ 7958 w 21347"/>
                <a:gd name="connsiteY175" fmla="*/ 13331 h 21496"/>
                <a:gd name="connsiteX176" fmla="*/ 8107 w 21347"/>
                <a:gd name="connsiteY176" fmla="*/ 13558 h 21496"/>
                <a:gd name="connsiteX177" fmla="*/ 8272 w 21347"/>
                <a:gd name="connsiteY177" fmla="*/ 13798 h 21496"/>
                <a:gd name="connsiteX178" fmla="*/ 8868 w 21347"/>
                <a:gd name="connsiteY178" fmla="*/ 14865 h 21496"/>
                <a:gd name="connsiteX179" fmla="*/ 9033 w 21347"/>
                <a:gd name="connsiteY179" fmla="*/ 15095 h 21496"/>
                <a:gd name="connsiteX180" fmla="*/ 9074 w 21347"/>
                <a:gd name="connsiteY180" fmla="*/ 15158 h 21496"/>
                <a:gd name="connsiteX181" fmla="*/ 9838 w 21347"/>
                <a:gd name="connsiteY181" fmla="*/ 16292 h 21496"/>
                <a:gd name="connsiteX182" fmla="*/ 10672 w 21347"/>
                <a:gd name="connsiteY182" fmla="*/ 17680 h 21496"/>
                <a:gd name="connsiteX183" fmla="*/ 10685 w 21347"/>
                <a:gd name="connsiteY183" fmla="*/ 17719 h 21496"/>
                <a:gd name="connsiteX184" fmla="*/ 10713 w 21347"/>
                <a:gd name="connsiteY184" fmla="*/ 17759 h 21496"/>
                <a:gd name="connsiteX185" fmla="*/ 10850 w 21347"/>
                <a:gd name="connsiteY185" fmla="*/ 17986 h 21496"/>
                <a:gd name="connsiteX186" fmla="*/ 11116 w 21347"/>
                <a:gd name="connsiteY186" fmla="*/ 18056 h 21496"/>
                <a:gd name="connsiteX187" fmla="*/ 11731 w 21347"/>
                <a:gd name="connsiteY187" fmla="*/ 18582 h 21496"/>
                <a:gd name="connsiteX188" fmla="*/ 12619 w 21347"/>
                <a:gd name="connsiteY188" fmla="*/ 19188 h 21496"/>
                <a:gd name="connsiteX189" fmla="*/ 11731 w 21347"/>
                <a:gd name="connsiteY189" fmla="*/ 18582 h 21496"/>
                <a:gd name="connsiteX190" fmla="*/ 11116 w 21347"/>
                <a:gd name="connsiteY190" fmla="*/ 18056 h 21496"/>
                <a:gd name="connsiteX191" fmla="*/ 10850 w 21347"/>
                <a:gd name="connsiteY191" fmla="*/ 17986 h 21496"/>
                <a:gd name="connsiteX192" fmla="*/ 11335 w 21347"/>
                <a:gd name="connsiteY192" fmla="*/ 18697 h 21496"/>
                <a:gd name="connsiteX193" fmla="*/ 12698 w 21347"/>
                <a:gd name="connsiteY193" fmla="*/ 20613 h 21496"/>
                <a:gd name="connsiteX194" fmla="*/ 12888 w 21347"/>
                <a:gd name="connsiteY194" fmla="*/ 20648 h 21496"/>
                <a:gd name="connsiteX195" fmla="*/ 13767 w 21347"/>
                <a:gd name="connsiteY195" fmla="*/ 20479 h 21496"/>
                <a:gd name="connsiteX196" fmla="*/ 13989 w 21347"/>
                <a:gd name="connsiteY196" fmla="*/ 20389 h 21496"/>
                <a:gd name="connsiteX197" fmla="*/ 13767 w 21347"/>
                <a:gd name="connsiteY197" fmla="*/ 20479 h 21496"/>
                <a:gd name="connsiteX198" fmla="*/ 13849 w 21347"/>
                <a:gd name="connsiteY198" fmla="*/ 20535 h 21496"/>
                <a:gd name="connsiteX199" fmla="*/ 14055 w 21347"/>
                <a:gd name="connsiteY199" fmla="*/ 20984 h 21496"/>
                <a:gd name="connsiteX200" fmla="*/ 14255 w 21347"/>
                <a:gd name="connsiteY200" fmla="*/ 21083 h 21496"/>
                <a:gd name="connsiteX201" fmla="*/ 14252 w 21347"/>
                <a:gd name="connsiteY201" fmla="*/ 21084 h 21496"/>
                <a:gd name="connsiteX202" fmla="*/ 14325 w 21347"/>
                <a:gd name="connsiteY202" fmla="*/ 21235 h 21496"/>
                <a:gd name="connsiteX203" fmla="*/ 14347 w 21347"/>
                <a:gd name="connsiteY203" fmla="*/ 21275 h 21496"/>
                <a:gd name="connsiteX204" fmla="*/ 14420 w 21347"/>
                <a:gd name="connsiteY204" fmla="*/ 21374 h 21496"/>
                <a:gd name="connsiteX205" fmla="*/ 14429 w 21347"/>
                <a:gd name="connsiteY205" fmla="*/ 21414 h 21496"/>
                <a:gd name="connsiteX206" fmla="*/ 14468 w 21347"/>
                <a:gd name="connsiteY206" fmla="*/ 21462 h 21496"/>
                <a:gd name="connsiteX207" fmla="*/ 14743 w 21347"/>
                <a:gd name="connsiteY207" fmla="*/ 21473 h 21496"/>
                <a:gd name="connsiteX208" fmla="*/ 14864 w 21347"/>
                <a:gd name="connsiteY208" fmla="*/ 21496 h 21496"/>
                <a:gd name="connsiteX209" fmla="*/ 15165 w 21347"/>
                <a:gd name="connsiteY209" fmla="*/ 21485 h 21496"/>
                <a:gd name="connsiteX210" fmla="*/ 15476 w 21347"/>
                <a:gd name="connsiteY210" fmla="*/ 21467 h 21496"/>
                <a:gd name="connsiteX211" fmla="*/ 15802 w 21347"/>
                <a:gd name="connsiteY211" fmla="*/ 21379 h 21496"/>
                <a:gd name="connsiteX212" fmla="*/ 15799 w 21347"/>
                <a:gd name="connsiteY212" fmla="*/ 21322 h 21496"/>
                <a:gd name="connsiteX213" fmla="*/ 16351 w 21347"/>
                <a:gd name="connsiteY213" fmla="*/ 21241 h 21496"/>
                <a:gd name="connsiteX214" fmla="*/ 16674 w 21347"/>
                <a:gd name="connsiteY214" fmla="*/ 21000 h 21496"/>
                <a:gd name="connsiteX215" fmla="*/ 16846 w 21347"/>
                <a:gd name="connsiteY215" fmla="*/ 20907 h 21496"/>
                <a:gd name="connsiteX216" fmla="*/ 17867 w 21347"/>
                <a:gd name="connsiteY216" fmla="*/ 20761 h 21496"/>
                <a:gd name="connsiteX217" fmla="*/ 18859 w 21347"/>
                <a:gd name="connsiteY217" fmla="*/ 20537 h 21496"/>
                <a:gd name="connsiteX218" fmla="*/ 19693 w 21347"/>
                <a:gd name="connsiteY218" fmla="*/ 20273 h 21496"/>
                <a:gd name="connsiteX219" fmla="*/ 19944 w 21347"/>
                <a:gd name="connsiteY219" fmla="*/ 20183 h 21496"/>
                <a:gd name="connsiteX220" fmla="*/ 19944 w 21347"/>
                <a:gd name="connsiteY220" fmla="*/ 20183 h 21496"/>
                <a:gd name="connsiteX221" fmla="*/ 21177 w 21347"/>
                <a:gd name="connsiteY221" fmla="*/ 19657 h 21496"/>
                <a:gd name="connsiteX222" fmla="*/ 21317 w 21347"/>
                <a:gd name="connsiteY222" fmla="*/ 19526 h 21496"/>
                <a:gd name="connsiteX223" fmla="*/ 13390 w 21347"/>
                <a:gd name="connsiteY223" fmla="*/ 11703 h 21496"/>
                <a:gd name="connsiteX224" fmla="*/ 13390 w 21347"/>
                <a:gd name="connsiteY224" fmla="*/ 11703 h 21496"/>
                <a:gd name="connsiteX225" fmla="*/ 13589 w 21347"/>
                <a:gd name="connsiteY225" fmla="*/ 11781 h 21496"/>
                <a:gd name="connsiteX226" fmla="*/ 13973 w 21347"/>
                <a:gd name="connsiteY226" fmla="*/ 11791 h 21496"/>
                <a:gd name="connsiteX227" fmla="*/ 14135 w 21347"/>
                <a:gd name="connsiteY227" fmla="*/ 11767 h 21496"/>
                <a:gd name="connsiteX228" fmla="*/ 14832 w 21347"/>
                <a:gd name="connsiteY228" fmla="*/ 11633 h 21496"/>
                <a:gd name="connsiteX229" fmla="*/ 15118 w 21347"/>
                <a:gd name="connsiteY229" fmla="*/ 11615 h 21496"/>
                <a:gd name="connsiteX230" fmla="*/ 15600 w 21347"/>
                <a:gd name="connsiteY230" fmla="*/ 11520 h 21496"/>
                <a:gd name="connsiteX231" fmla="*/ 16088 w 21347"/>
                <a:gd name="connsiteY231" fmla="*/ 11598 h 21496"/>
                <a:gd name="connsiteX232" fmla="*/ 15993 w 21347"/>
                <a:gd name="connsiteY232" fmla="*/ 11683 h 21496"/>
                <a:gd name="connsiteX233" fmla="*/ 14823 w 21347"/>
                <a:gd name="connsiteY233" fmla="*/ 11819 h 21496"/>
                <a:gd name="connsiteX234" fmla="*/ 14823 w 21347"/>
                <a:gd name="connsiteY234" fmla="*/ 11819 h 21496"/>
                <a:gd name="connsiteX235" fmla="*/ 14585 w 21347"/>
                <a:gd name="connsiteY235" fmla="*/ 11842 h 21496"/>
                <a:gd name="connsiteX236" fmla="*/ 14499 w 21347"/>
                <a:gd name="connsiteY236" fmla="*/ 11852 h 21496"/>
                <a:gd name="connsiteX237" fmla="*/ 12625 w 21347"/>
                <a:gd name="connsiteY237" fmla="*/ 12043 h 21496"/>
                <a:gd name="connsiteX238" fmla="*/ 12394 w 21347"/>
                <a:gd name="connsiteY238" fmla="*/ 12016 h 21496"/>
                <a:gd name="connsiteX239" fmla="*/ 13183 w 21347"/>
                <a:gd name="connsiteY239" fmla="*/ 11705 h 21496"/>
                <a:gd name="connsiteX240" fmla="*/ 13390 w 21347"/>
                <a:gd name="connsiteY240" fmla="*/ 11703 h 21496"/>
                <a:gd name="connsiteX241" fmla="*/ 11731 w 21347"/>
                <a:gd name="connsiteY241" fmla="*/ 11503 h 21496"/>
                <a:gd name="connsiteX242" fmla="*/ 11760 w 21347"/>
                <a:gd name="connsiteY242" fmla="*/ 11470 h 21496"/>
                <a:gd name="connsiteX243" fmla="*/ 11985 w 21347"/>
                <a:gd name="connsiteY243" fmla="*/ 11502 h 21496"/>
                <a:gd name="connsiteX244" fmla="*/ 12086 w 21347"/>
                <a:gd name="connsiteY244" fmla="*/ 11346 h 21496"/>
                <a:gd name="connsiteX245" fmla="*/ 12147 w 21347"/>
                <a:gd name="connsiteY245" fmla="*/ 11188 h 21496"/>
                <a:gd name="connsiteX246" fmla="*/ 12470 w 21347"/>
                <a:gd name="connsiteY246" fmla="*/ 11146 h 21496"/>
                <a:gd name="connsiteX247" fmla="*/ 13193 w 21347"/>
                <a:gd name="connsiteY247" fmla="*/ 11569 h 21496"/>
                <a:gd name="connsiteX248" fmla="*/ 13098 w 21347"/>
                <a:gd name="connsiteY248" fmla="*/ 11656 h 21496"/>
                <a:gd name="connsiteX249" fmla="*/ 12334 w 21347"/>
                <a:gd name="connsiteY249" fmla="*/ 11968 h 21496"/>
                <a:gd name="connsiteX250" fmla="*/ 12010 w 21347"/>
                <a:gd name="connsiteY250" fmla="*/ 12002 h 21496"/>
                <a:gd name="connsiteX251" fmla="*/ 11925 w 21347"/>
                <a:gd name="connsiteY251" fmla="*/ 11933 h 21496"/>
                <a:gd name="connsiteX252" fmla="*/ 11782 w 21347"/>
                <a:gd name="connsiteY252" fmla="*/ 11601 h 21496"/>
                <a:gd name="connsiteX253" fmla="*/ 11731 w 21347"/>
                <a:gd name="connsiteY253" fmla="*/ 11503 h 21496"/>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292 w 21347"/>
                <a:gd name="connsiteY146" fmla="*/ 21148 h 21496"/>
                <a:gd name="connsiteX147" fmla="*/ 7168 w 21347"/>
                <a:gd name="connsiteY147" fmla="*/ 21096 h 21496"/>
                <a:gd name="connsiteX148" fmla="*/ 7127 w 21347"/>
                <a:gd name="connsiteY148" fmla="*/ 21052 h 21496"/>
                <a:gd name="connsiteX149" fmla="*/ 6915 w 21347"/>
                <a:gd name="connsiteY149" fmla="*/ 20920 h 21496"/>
                <a:gd name="connsiteX150" fmla="*/ 6902 w 21347"/>
                <a:gd name="connsiteY150" fmla="*/ 20921 h 21496"/>
                <a:gd name="connsiteX151" fmla="*/ 6899 w 21347"/>
                <a:gd name="connsiteY151" fmla="*/ 20917 h 21496"/>
                <a:gd name="connsiteX152" fmla="*/ 5729 w 21347"/>
                <a:gd name="connsiteY152" fmla="*/ 20746 h 21496"/>
                <a:gd name="connsiteX153" fmla="*/ 4086 w 21347"/>
                <a:gd name="connsiteY153" fmla="*/ 20142 h 21496"/>
                <a:gd name="connsiteX154" fmla="*/ 3994 w 21347"/>
                <a:gd name="connsiteY154" fmla="*/ 20023 h 21496"/>
                <a:gd name="connsiteX155" fmla="*/ 3962 w 21347"/>
                <a:gd name="connsiteY155" fmla="*/ 19988 h 21496"/>
                <a:gd name="connsiteX156" fmla="*/ 3078 w 21347"/>
                <a:gd name="connsiteY156" fmla="*/ 19833 h 21496"/>
                <a:gd name="connsiteX157" fmla="*/ 2992 w 21347"/>
                <a:gd name="connsiteY157" fmla="*/ 19813 h 21496"/>
                <a:gd name="connsiteX158" fmla="*/ 3078 w 21347"/>
                <a:gd name="connsiteY158" fmla="*/ 19833 h 21496"/>
                <a:gd name="connsiteX159" fmla="*/ 3962 w 21347"/>
                <a:gd name="connsiteY159" fmla="*/ 19988 h 21496"/>
                <a:gd name="connsiteX160" fmla="*/ 3918 w 21347"/>
                <a:gd name="connsiteY160" fmla="*/ 19900 h 21496"/>
                <a:gd name="connsiteX161" fmla="*/ 3823 w 21347"/>
                <a:gd name="connsiteY161" fmla="*/ 19829 h 21496"/>
                <a:gd name="connsiteX162" fmla="*/ 3804 w 21347"/>
                <a:gd name="connsiteY162" fmla="*/ 19813 h 21496"/>
                <a:gd name="connsiteX163" fmla="*/ 3763 w 21347"/>
                <a:gd name="connsiteY163" fmla="*/ 19772 h 21496"/>
                <a:gd name="connsiteX164" fmla="*/ 3731 w 21347"/>
                <a:gd name="connsiteY164" fmla="*/ 19636 h 21496"/>
                <a:gd name="connsiteX165" fmla="*/ 3740 w 21347"/>
                <a:gd name="connsiteY165" fmla="*/ 19615 h 21496"/>
                <a:gd name="connsiteX166" fmla="*/ 3766 w 21347"/>
                <a:gd name="connsiteY166" fmla="*/ 19599 h 21496"/>
                <a:gd name="connsiteX167" fmla="*/ 4092 w 21347"/>
                <a:gd name="connsiteY167" fmla="*/ 19247 h 21496"/>
                <a:gd name="connsiteX168" fmla="*/ 4124 w 21347"/>
                <a:gd name="connsiteY168" fmla="*/ 19224 h 21496"/>
                <a:gd name="connsiteX169" fmla="*/ 4178 w 21347"/>
                <a:gd name="connsiteY169" fmla="*/ 19186 h 21496"/>
                <a:gd name="connsiteX170" fmla="*/ 4178 w 21347"/>
                <a:gd name="connsiteY170" fmla="*/ 19186 h 21496"/>
                <a:gd name="connsiteX171" fmla="*/ 4280 w 21347"/>
                <a:gd name="connsiteY171" fmla="*/ 19063 h 21496"/>
                <a:gd name="connsiteX172" fmla="*/ 5002 w 21347"/>
                <a:gd name="connsiteY172" fmla="*/ 17250 h 21496"/>
                <a:gd name="connsiteX173" fmla="*/ 6502 w 21347"/>
                <a:gd name="connsiteY173" fmla="*/ 15042 h 21496"/>
                <a:gd name="connsiteX174" fmla="*/ 7828 w 21347"/>
                <a:gd name="connsiteY174" fmla="*/ 13278 h 21496"/>
                <a:gd name="connsiteX175" fmla="*/ 7958 w 21347"/>
                <a:gd name="connsiteY175" fmla="*/ 13331 h 21496"/>
                <a:gd name="connsiteX176" fmla="*/ 8107 w 21347"/>
                <a:gd name="connsiteY176" fmla="*/ 13558 h 21496"/>
                <a:gd name="connsiteX177" fmla="*/ 8272 w 21347"/>
                <a:gd name="connsiteY177" fmla="*/ 13798 h 21496"/>
                <a:gd name="connsiteX178" fmla="*/ 8868 w 21347"/>
                <a:gd name="connsiteY178" fmla="*/ 14865 h 21496"/>
                <a:gd name="connsiteX179" fmla="*/ 9033 w 21347"/>
                <a:gd name="connsiteY179" fmla="*/ 15095 h 21496"/>
                <a:gd name="connsiteX180" fmla="*/ 9074 w 21347"/>
                <a:gd name="connsiteY180" fmla="*/ 15158 h 21496"/>
                <a:gd name="connsiteX181" fmla="*/ 9838 w 21347"/>
                <a:gd name="connsiteY181" fmla="*/ 16292 h 21496"/>
                <a:gd name="connsiteX182" fmla="*/ 10672 w 21347"/>
                <a:gd name="connsiteY182" fmla="*/ 17680 h 21496"/>
                <a:gd name="connsiteX183" fmla="*/ 10685 w 21347"/>
                <a:gd name="connsiteY183" fmla="*/ 17719 h 21496"/>
                <a:gd name="connsiteX184" fmla="*/ 10713 w 21347"/>
                <a:gd name="connsiteY184" fmla="*/ 17759 h 21496"/>
                <a:gd name="connsiteX185" fmla="*/ 10850 w 21347"/>
                <a:gd name="connsiteY185" fmla="*/ 17986 h 21496"/>
                <a:gd name="connsiteX186" fmla="*/ 11116 w 21347"/>
                <a:gd name="connsiteY186" fmla="*/ 18056 h 21496"/>
                <a:gd name="connsiteX187" fmla="*/ 11731 w 21347"/>
                <a:gd name="connsiteY187" fmla="*/ 18582 h 21496"/>
                <a:gd name="connsiteX188" fmla="*/ 12619 w 21347"/>
                <a:gd name="connsiteY188" fmla="*/ 19188 h 21496"/>
                <a:gd name="connsiteX189" fmla="*/ 11731 w 21347"/>
                <a:gd name="connsiteY189" fmla="*/ 18582 h 21496"/>
                <a:gd name="connsiteX190" fmla="*/ 11116 w 21347"/>
                <a:gd name="connsiteY190" fmla="*/ 18056 h 21496"/>
                <a:gd name="connsiteX191" fmla="*/ 10850 w 21347"/>
                <a:gd name="connsiteY191" fmla="*/ 17986 h 21496"/>
                <a:gd name="connsiteX192" fmla="*/ 11335 w 21347"/>
                <a:gd name="connsiteY192" fmla="*/ 18697 h 21496"/>
                <a:gd name="connsiteX193" fmla="*/ 12698 w 21347"/>
                <a:gd name="connsiteY193" fmla="*/ 20613 h 21496"/>
                <a:gd name="connsiteX194" fmla="*/ 12888 w 21347"/>
                <a:gd name="connsiteY194" fmla="*/ 20648 h 21496"/>
                <a:gd name="connsiteX195" fmla="*/ 13767 w 21347"/>
                <a:gd name="connsiteY195" fmla="*/ 20479 h 21496"/>
                <a:gd name="connsiteX196" fmla="*/ 13989 w 21347"/>
                <a:gd name="connsiteY196" fmla="*/ 20389 h 21496"/>
                <a:gd name="connsiteX197" fmla="*/ 13767 w 21347"/>
                <a:gd name="connsiteY197" fmla="*/ 20479 h 21496"/>
                <a:gd name="connsiteX198" fmla="*/ 13849 w 21347"/>
                <a:gd name="connsiteY198" fmla="*/ 20535 h 21496"/>
                <a:gd name="connsiteX199" fmla="*/ 14055 w 21347"/>
                <a:gd name="connsiteY199" fmla="*/ 20984 h 21496"/>
                <a:gd name="connsiteX200" fmla="*/ 14255 w 21347"/>
                <a:gd name="connsiteY200" fmla="*/ 21083 h 21496"/>
                <a:gd name="connsiteX201" fmla="*/ 14252 w 21347"/>
                <a:gd name="connsiteY201" fmla="*/ 21084 h 21496"/>
                <a:gd name="connsiteX202" fmla="*/ 14325 w 21347"/>
                <a:gd name="connsiteY202" fmla="*/ 21235 h 21496"/>
                <a:gd name="connsiteX203" fmla="*/ 14347 w 21347"/>
                <a:gd name="connsiteY203" fmla="*/ 21275 h 21496"/>
                <a:gd name="connsiteX204" fmla="*/ 14420 w 21347"/>
                <a:gd name="connsiteY204" fmla="*/ 21374 h 21496"/>
                <a:gd name="connsiteX205" fmla="*/ 14429 w 21347"/>
                <a:gd name="connsiteY205" fmla="*/ 21414 h 21496"/>
                <a:gd name="connsiteX206" fmla="*/ 14468 w 21347"/>
                <a:gd name="connsiteY206" fmla="*/ 21462 h 21496"/>
                <a:gd name="connsiteX207" fmla="*/ 14743 w 21347"/>
                <a:gd name="connsiteY207" fmla="*/ 21473 h 21496"/>
                <a:gd name="connsiteX208" fmla="*/ 14864 w 21347"/>
                <a:gd name="connsiteY208" fmla="*/ 21496 h 21496"/>
                <a:gd name="connsiteX209" fmla="*/ 15165 w 21347"/>
                <a:gd name="connsiteY209" fmla="*/ 21485 h 21496"/>
                <a:gd name="connsiteX210" fmla="*/ 15476 w 21347"/>
                <a:gd name="connsiteY210" fmla="*/ 21467 h 21496"/>
                <a:gd name="connsiteX211" fmla="*/ 15802 w 21347"/>
                <a:gd name="connsiteY211" fmla="*/ 21379 h 21496"/>
                <a:gd name="connsiteX212" fmla="*/ 16351 w 21347"/>
                <a:gd name="connsiteY212" fmla="*/ 21241 h 21496"/>
                <a:gd name="connsiteX213" fmla="*/ 16674 w 21347"/>
                <a:gd name="connsiteY213" fmla="*/ 21000 h 21496"/>
                <a:gd name="connsiteX214" fmla="*/ 16846 w 21347"/>
                <a:gd name="connsiteY214" fmla="*/ 20907 h 21496"/>
                <a:gd name="connsiteX215" fmla="*/ 17867 w 21347"/>
                <a:gd name="connsiteY215" fmla="*/ 20761 h 21496"/>
                <a:gd name="connsiteX216" fmla="*/ 18859 w 21347"/>
                <a:gd name="connsiteY216" fmla="*/ 20537 h 21496"/>
                <a:gd name="connsiteX217" fmla="*/ 19693 w 21347"/>
                <a:gd name="connsiteY217" fmla="*/ 20273 h 21496"/>
                <a:gd name="connsiteX218" fmla="*/ 19944 w 21347"/>
                <a:gd name="connsiteY218" fmla="*/ 20183 h 21496"/>
                <a:gd name="connsiteX219" fmla="*/ 19944 w 21347"/>
                <a:gd name="connsiteY219" fmla="*/ 20183 h 21496"/>
                <a:gd name="connsiteX220" fmla="*/ 21177 w 21347"/>
                <a:gd name="connsiteY220" fmla="*/ 19657 h 21496"/>
                <a:gd name="connsiteX221" fmla="*/ 21317 w 21347"/>
                <a:gd name="connsiteY221" fmla="*/ 19526 h 21496"/>
                <a:gd name="connsiteX222" fmla="*/ 13390 w 21347"/>
                <a:gd name="connsiteY222" fmla="*/ 11703 h 21496"/>
                <a:gd name="connsiteX223" fmla="*/ 13390 w 21347"/>
                <a:gd name="connsiteY223" fmla="*/ 11703 h 21496"/>
                <a:gd name="connsiteX224" fmla="*/ 13589 w 21347"/>
                <a:gd name="connsiteY224" fmla="*/ 11781 h 21496"/>
                <a:gd name="connsiteX225" fmla="*/ 13973 w 21347"/>
                <a:gd name="connsiteY225" fmla="*/ 11791 h 21496"/>
                <a:gd name="connsiteX226" fmla="*/ 14135 w 21347"/>
                <a:gd name="connsiteY226" fmla="*/ 11767 h 21496"/>
                <a:gd name="connsiteX227" fmla="*/ 14832 w 21347"/>
                <a:gd name="connsiteY227" fmla="*/ 11633 h 21496"/>
                <a:gd name="connsiteX228" fmla="*/ 15118 w 21347"/>
                <a:gd name="connsiteY228" fmla="*/ 11615 h 21496"/>
                <a:gd name="connsiteX229" fmla="*/ 15600 w 21347"/>
                <a:gd name="connsiteY229" fmla="*/ 11520 h 21496"/>
                <a:gd name="connsiteX230" fmla="*/ 16088 w 21347"/>
                <a:gd name="connsiteY230" fmla="*/ 11598 h 21496"/>
                <a:gd name="connsiteX231" fmla="*/ 15993 w 21347"/>
                <a:gd name="connsiteY231" fmla="*/ 11683 h 21496"/>
                <a:gd name="connsiteX232" fmla="*/ 14823 w 21347"/>
                <a:gd name="connsiteY232" fmla="*/ 11819 h 21496"/>
                <a:gd name="connsiteX233" fmla="*/ 14823 w 21347"/>
                <a:gd name="connsiteY233" fmla="*/ 11819 h 21496"/>
                <a:gd name="connsiteX234" fmla="*/ 14585 w 21347"/>
                <a:gd name="connsiteY234" fmla="*/ 11842 h 21496"/>
                <a:gd name="connsiteX235" fmla="*/ 14499 w 21347"/>
                <a:gd name="connsiteY235" fmla="*/ 11852 h 21496"/>
                <a:gd name="connsiteX236" fmla="*/ 12625 w 21347"/>
                <a:gd name="connsiteY236" fmla="*/ 12043 h 21496"/>
                <a:gd name="connsiteX237" fmla="*/ 12394 w 21347"/>
                <a:gd name="connsiteY237" fmla="*/ 12016 h 21496"/>
                <a:gd name="connsiteX238" fmla="*/ 13183 w 21347"/>
                <a:gd name="connsiteY238" fmla="*/ 11705 h 21496"/>
                <a:gd name="connsiteX239" fmla="*/ 13390 w 21347"/>
                <a:gd name="connsiteY239" fmla="*/ 11703 h 21496"/>
                <a:gd name="connsiteX240" fmla="*/ 11731 w 21347"/>
                <a:gd name="connsiteY240" fmla="*/ 11503 h 21496"/>
                <a:gd name="connsiteX241" fmla="*/ 11760 w 21347"/>
                <a:gd name="connsiteY241" fmla="*/ 11470 h 21496"/>
                <a:gd name="connsiteX242" fmla="*/ 11985 w 21347"/>
                <a:gd name="connsiteY242" fmla="*/ 11502 h 21496"/>
                <a:gd name="connsiteX243" fmla="*/ 12086 w 21347"/>
                <a:gd name="connsiteY243" fmla="*/ 11346 h 21496"/>
                <a:gd name="connsiteX244" fmla="*/ 12147 w 21347"/>
                <a:gd name="connsiteY244" fmla="*/ 11188 h 21496"/>
                <a:gd name="connsiteX245" fmla="*/ 12470 w 21347"/>
                <a:gd name="connsiteY245" fmla="*/ 11146 h 21496"/>
                <a:gd name="connsiteX246" fmla="*/ 13193 w 21347"/>
                <a:gd name="connsiteY246" fmla="*/ 11569 h 21496"/>
                <a:gd name="connsiteX247" fmla="*/ 13098 w 21347"/>
                <a:gd name="connsiteY247" fmla="*/ 11656 h 21496"/>
                <a:gd name="connsiteX248" fmla="*/ 12334 w 21347"/>
                <a:gd name="connsiteY248" fmla="*/ 11968 h 21496"/>
                <a:gd name="connsiteX249" fmla="*/ 12010 w 21347"/>
                <a:gd name="connsiteY249" fmla="*/ 12002 h 21496"/>
                <a:gd name="connsiteX250" fmla="*/ 11925 w 21347"/>
                <a:gd name="connsiteY250" fmla="*/ 11933 h 21496"/>
                <a:gd name="connsiteX251" fmla="*/ 11782 w 21347"/>
                <a:gd name="connsiteY251" fmla="*/ 11601 h 21496"/>
                <a:gd name="connsiteX252" fmla="*/ 11731 w 21347"/>
                <a:gd name="connsiteY252" fmla="*/ 11503 h 21496"/>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292 w 21347"/>
                <a:gd name="connsiteY146" fmla="*/ 21148 h 21496"/>
                <a:gd name="connsiteX147" fmla="*/ 7127 w 21347"/>
                <a:gd name="connsiteY147" fmla="*/ 21052 h 21496"/>
                <a:gd name="connsiteX148" fmla="*/ 6915 w 21347"/>
                <a:gd name="connsiteY148" fmla="*/ 20920 h 21496"/>
                <a:gd name="connsiteX149" fmla="*/ 6902 w 21347"/>
                <a:gd name="connsiteY149" fmla="*/ 20921 h 21496"/>
                <a:gd name="connsiteX150" fmla="*/ 6899 w 21347"/>
                <a:gd name="connsiteY150" fmla="*/ 20917 h 21496"/>
                <a:gd name="connsiteX151" fmla="*/ 5729 w 21347"/>
                <a:gd name="connsiteY151" fmla="*/ 20746 h 21496"/>
                <a:gd name="connsiteX152" fmla="*/ 4086 w 21347"/>
                <a:gd name="connsiteY152" fmla="*/ 20142 h 21496"/>
                <a:gd name="connsiteX153" fmla="*/ 3994 w 21347"/>
                <a:gd name="connsiteY153" fmla="*/ 20023 h 21496"/>
                <a:gd name="connsiteX154" fmla="*/ 3962 w 21347"/>
                <a:gd name="connsiteY154" fmla="*/ 19988 h 21496"/>
                <a:gd name="connsiteX155" fmla="*/ 3078 w 21347"/>
                <a:gd name="connsiteY155" fmla="*/ 19833 h 21496"/>
                <a:gd name="connsiteX156" fmla="*/ 2992 w 21347"/>
                <a:gd name="connsiteY156" fmla="*/ 19813 h 21496"/>
                <a:gd name="connsiteX157" fmla="*/ 3078 w 21347"/>
                <a:gd name="connsiteY157" fmla="*/ 19833 h 21496"/>
                <a:gd name="connsiteX158" fmla="*/ 3962 w 21347"/>
                <a:gd name="connsiteY158" fmla="*/ 19988 h 21496"/>
                <a:gd name="connsiteX159" fmla="*/ 3918 w 21347"/>
                <a:gd name="connsiteY159" fmla="*/ 19900 h 21496"/>
                <a:gd name="connsiteX160" fmla="*/ 3823 w 21347"/>
                <a:gd name="connsiteY160" fmla="*/ 19829 h 21496"/>
                <a:gd name="connsiteX161" fmla="*/ 3804 w 21347"/>
                <a:gd name="connsiteY161" fmla="*/ 19813 h 21496"/>
                <a:gd name="connsiteX162" fmla="*/ 3763 w 21347"/>
                <a:gd name="connsiteY162" fmla="*/ 19772 h 21496"/>
                <a:gd name="connsiteX163" fmla="*/ 3731 w 21347"/>
                <a:gd name="connsiteY163" fmla="*/ 19636 h 21496"/>
                <a:gd name="connsiteX164" fmla="*/ 3740 w 21347"/>
                <a:gd name="connsiteY164" fmla="*/ 19615 h 21496"/>
                <a:gd name="connsiteX165" fmla="*/ 3766 w 21347"/>
                <a:gd name="connsiteY165" fmla="*/ 19599 h 21496"/>
                <a:gd name="connsiteX166" fmla="*/ 4092 w 21347"/>
                <a:gd name="connsiteY166" fmla="*/ 19247 h 21496"/>
                <a:gd name="connsiteX167" fmla="*/ 4124 w 21347"/>
                <a:gd name="connsiteY167" fmla="*/ 19224 h 21496"/>
                <a:gd name="connsiteX168" fmla="*/ 4178 w 21347"/>
                <a:gd name="connsiteY168" fmla="*/ 19186 h 21496"/>
                <a:gd name="connsiteX169" fmla="*/ 4178 w 21347"/>
                <a:gd name="connsiteY169" fmla="*/ 19186 h 21496"/>
                <a:gd name="connsiteX170" fmla="*/ 4280 w 21347"/>
                <a:gd name="connsiteY170" fmla="*/ 19063 h 21496"/>
                <a:gd name="connsiteX171" fmla="*/ 5002 w 21347"/>
                <a:gd name="connsiteY171" fmla="*/ 17250 h 21496"/>
                <a:gd name="connsiteX172" fmla="*/ 6502 w 21347"/>
                <a:gd name="connsiteY172" fmla="*/ 15042 h 21496"/>
                <a:gd name="connsiteX173" fmla="*/ 7828 w 21347"/>
                <a:gd name="connsiteY173" fmla="*/ 13278 h 21496"/>
                <a:gd name="connsiteX174" fmla="*/ 7958 w 21347"/>
                <a:gd name="connsiteY174" fmla="*/ 13331 h 21496"/>
                <a:gd name="connsiteX175" fmla="*/ 8107 w 21347"/>
                <a:gd name="connsiteY175" fmla="*/ 13558 h 21496"/>
                <a:gd name="connsiteX176" fmla="*/ 8272 w 21347"/>
                <a:gd name="connsiteY176" fmla="*/ 13798 h 21496"/>
                <a:gd name="connsiteX177" fmla="*/ 8868 w 21347"/>
                <a:gd name="connsiteY177" fmla="*/ 14865 h 21496"/>
                <a:gd name="connsiteX178" fmla="*/ 9033 w 21347"/>
                <a:gd name="connsiteY178" fmla="*/ 15095 h 21496"/>
                <a:gd name="connsiteX179" fmla="*/ 9074 w 21347"/>
                <a:gd name="connsiteY179" fmla="*/ 15158 h 21496"/>
                <a:gd name="connsiteX180" fmla="*/ 9838 w 21347"/>
                <a:gd name="connsiteY180" fmla="*/ 16292 h 21496"/>
                <a:gd name="connsiteX181" fmla="*/ 10672 w 21347"/>
                <a:gd name="connsiteY181" fmla="*/ 17680 h 21496"/>
                <a:gd name="connsiteX182" fmla="*/ 10685 w 21347"/>
                <a:gd name="connsiteY182" fmla="*/ 17719 h 21496"/>
                <a:gd name="connsiteX183" fmla="*/ 10713 w 21347"/>
                <a:gd name="connsiteY183" fmla="*/ 17759 h 21496"/>
                <a:gd name="connsiteX184" fmla="*/ 10850 w 21347"/>
                <a:gd name="connsiteY184" fmla="*/ 17986 h 21496"/>
                <a:gd name="connsiteX185" fmla="*/ 11116 w 21347"/>
                <a:gd name="connsiteY185" fmla="*/ 18056 h 21496"/>
                <a:gd name="connsiteX186" fmla="*/ 11731 w 21347"/>
                <a:gd name="connsiteY186" fmla="*/ 18582 h 21496"/>
                <a:gd name="connsiteX187" fmla="*/ 12619 w 21347"/>
                <a:gd name="connsiteY187" fmla="*/ 19188 h 21496"/>
                <a:gd name="connsiteX188" fmla="*/ 11731 w 21347"/>
                <a:gd name="connsiteY188" fmla="*/ 18582 h 21496"/>
                <a:gd name="connsiteX189" fmla="*/ 11116 w 21347"/>
                <a:gd name="connsiteY189" fmla="*/ 18056 h 21496"/>
                <a:gd name="connsiteX190" fmla="*/ 10850 w 21347"/>
                <a:gd name="connsiteY190" fmla="*/ 17986 h 21496"/>
                <a:gd name="connsiteX191" fmla="*/ 11335 w 21347"/>
                <a:gd name="connsiteY191" fmla="*/ 18697 h 21496"/>
                <a:gd name="connsiteX192" fmla="*/ 12698 w 21347"/>
                <a:gd name="connsiteY192" fmla="*/ 20613 h 21496"/>
                <a:gd name="connsiteX193" fmla="*/ 12888 w 21347"/>
                <a:gd name="connsiteY193" fmla="*/ 20648 h 21496"/>
                <a:gd name="connsiteX194" fmla="*/ 13767 w 21347"/>
                <a:gd name="connsiteY194" fmla="*/ 20479 h 21496"/>
                <a:gd name="connsiteX195" fmla="*/ 13989 w 21347"/>
                <a:gd name="connsiteY195" fmla="*/ 20389 h 21496"/>
                <a:gd name="connsiteX196" fmla="*/ 13767 w 21347"/>
                <a:gd name="connsiteY196" fmla="*/ 20479 h 21496"/>
                <a:gd name="connsiteX197" fmla="*/ 13849 w 21347"/>
                <a:gd name="connsiteY197" fmla="*/ 20535 h 21496"/>
                <a:gd name="connsiteX198" fmla="*/ 14055 w 21347"/>
                <a:gd name="connsiteY198" fmla="*/ 20984 h 21496"/>
                <a:gd name="connsiteX199" fmla="*/ 14255 w 21347"/>
                <a:gd name="connsiteY199" fmla="*/ 21083 h 21496"/>
                <a:gd name="connsiteX200" fmla="*/ 14252 w 21347"/>
                <a:gd name="connsiteY200" fmla="*/ 21084 h 21496"/>
                <a:gd name="connsiteX201" fmla="*/ 14325 w 21347"/>
                <a:gd name="connsiteY201" fmla="*/ 21235 h 21496"/>
                <a:gd name="connsiteX202" fmla="*/ 14347 w 21347"/>
                <a:gd name="connsiteY202" fmla="*/ 21275 h 21496"/>
                <a:gd name="connsiteX203" fmla="*/ 14420 w 21347"/>
                <a:gd name="connsiteY203" fmla="*/ 21374 h 21496"/>
                <a:gd name="connsiteX204" fmla="*/ 14429 w 21347"/>
                <a:gd name="connsiteY204" fmla="*/ 21414 h 21496"/>
                <a:gd name="connsiteX205" fmla="*/ 14468 w 21347"/>
                <a:gd name="connsiteY205" fmla="*/ 21462 h 21496"/>
                <a:gd name="connsiteX206" fmla="*/ 14743 w 21347"/>
                <a:gd name="connsiteY206" fmla="*/ 21473 h 21496"/>
                <a:gd name="connsiteX207" fmla="*/ 14864 w 21347"/>
                <a:gd name="connsiteY207" fmla="*/ 21496 h 21496"/>
                <a:gd name="connsiteX208" fmla="*/ 15165 w 21347"/>
                <a:gd name="connsiteY208" fmla="*/ 21485 h 21496"/>
                <a:gd name="connsiteX209" fmla="*/ 15476 w 21347"/>
                <a:gd name="connsiteY209" fmla="*/ 21467 h 21496"/>
                <a:gd name="connsiteX210" fmla="*/ 15802 w 21347"/>
                <a:gd name="connsiteY210" fmla="*/ 21379 h 21496"/>
                <a:gd name="connsiteX211" fmla="*/ 16351 w 21347"/>
                <a:gd name="connsiteY211" fmla="*/ 21241 h 21496"/>
                <a:gd name="connsiteX212" fmla="*/ 16674 w 21347"/>
                <a:gd name="connsiteY212" fmla="*/ 21000 h 21496"/>
                <a:gd name="connsiteX213" fmla="*/ 16846 w 21347"/>
                <a:gd name="connsiteY213" fmla="*/ 20907 h 21496"/>
                <a:gd name="connsiteX214" fmla="*/ 17867 w 21347"/>
                <a:gd name="connsiteY214" fmla="*/ 20761 h 21496"/>
                <a:gd name="connsiteX215" fmla="*/ 18859 w 21347"/>
                <a:gd name="connsiteY215" fmla="*/ 20537 h 21496"/>
                <a:gd name="connsiteX216" fmla="*/ 19693 w 21347"/>
                <a:gd name="connsiteY216" fmla="*/ 20273 h 21496"/>
                <a:gd name="connsiteX217" fmla="*/ 19944 w 21347"/>
                <a:gd name="connsiteY217" fmla="*/ 20183 h 21496"/>
                <a:gd name="connsiteX218" fmla="*/ 19944 w 21347"/>
                <a:gd name="connsiteY218" fmla="*/ 20183 h 21496"/>
                <a:gd name="connsiteX219" fmla="*/ 21177 w 21347"/>
                <a:gd name="connsiteY219" fmla="*/ 19657 h 21496"/>
                <a:gd name="connsiteX220" fmla="*/ 21317 w 21347"/>
                <a:gd name="connsiteY220" fmla="*/ 19526 h 21496"/>
                <a:gd name="connsiteX221" fmla="*/ 13390 w 21347"/>
                <a:gd name="connsiteY221" fmla="*/ 11703 h 21496"/>
                <a:gd name="connsiteX222" fmla="*/ 13390 w 21347"/>
                <a:gd name="connsiteY222" fmla="*/ 11703 h 21496"/>
                <a:gd name="connsiteX223" fmla="*/ 13589 w 21347"/>
                <a:gd name="connsiteY223" fmla="*/ 11781 h 21496"/>
                <a:gd name="connsiteX224" fmla="*/ 13973 w 21347"/>
                <a:gd name="connsiteY224" fmla="*/ 11791 h 21496"/>
                <a:gd name="connsiteX225" fmla="*/ 14135 w 21347"/>
                <a:gd name="connsiteY225" fmla="*/ 11767 h 21496"/>
                <a:gd name="connsiteX226" fmla="*/ 14832 w 21347"/>
                <a:gd name="connsiteY226" fmla="*/ 11633 h 21496"/>
                <a:gd name="connsiteX227" fmla="*/ 15118 w 21347"/>
                <a:gd name="connsiteY227" fmla="*/ 11615 h 21496"/>
                <a:gd name="connsiteX228" fmla="*/ 15600 w 21347"/>
                <a:gd name="connsiteY228" fmla="*/ 11520 h 21496"/>
                <a:gd name="connsiteX229" fmla="*/ 16088 w 21347"/>
                <a:gd name="connsiteY229" fmla="*/ 11598 h 21496"/>
                <a:gd name="connsiteX230" fmla="*/ 15993 w 21347"/>
                <a:gd name="connsiteY230" fmla="*/ 11683 h 21496"/>
                <a:gd name="connsiteX231" fmla="*/ 14823 w 21347"/>
                <a:gd name="connsiteY231" fmla="*/ 11819 h 21496"/>
                <a:gd name="connsiteX232" fmla="*/ 14823 w 21347"/>
                <a:gd name="connsiteY232" fmla="*/ 11819 h 21496"/>
                <a:gd name="connsiteX233" fmla="*/ 14585 w 21347"/>
                <a:gd name="connsiteY233" fmla="*/ 11842 h 21496"/>
                <a:gd name="connsiteX234" fmla="*/ 14499 w 21347"/>
                <a:gd name="connsiteY234" fmla="*/ 11852 h 21496"/>
                <a:gd name="connsiteX235" fmla="*/ 12625 w 21347"/>
                <a:gd name="connsiteY235" fmla="*/ 12043 h 21496"/>
                <a:gd name="connsiteX236" fmla="*/ 12394 w 21347"/>
                <a:gd name="connsiteY236" fmla="*/ 12016 h 21496"/>
                <a:gd name="connsiteX237" fmla="*/ 13183 w 21347"/>
                <a:gd name="connsiteY237" fmla="*/ 11705 h 21496"/>
                <a:gd name="connsiteX238" fmla="*/ 13390 w 21347"/>
                <a:gd name="connsiteY238" fmla="*/ 11703 h 21496"/>
                <a:gd name="connsiteX239" fmla="*/ 11731 w 21347"/>
                <a:gd name="connsiteY239" fmla="*/ 11503 h 21496"/>
                <a:gd name="connsiteX240" fmla="*/ 11760 w 21347"/>
                <a:gd name="connsiteY240" fmla="*/ 11470 h 21496"/>
                <a:gd name="connsiteX241" fmla="*/ 11985 w 21347"/>
                <a:gd name="connsiteY241" fmla="*/ 11502 h 21496"/>
                <a:gd name="connsiteX242" fmla="*/ 12086 w 21347"/>
                <a:gd name="connsiteY242" fmla="*/ 11346 h 21496"/>
                <a:gd name="connsiteX243" fmla="*/ 12147 w 21347"/>
                <a:gd name="connsiteY243" fmla="*/ 11188 h 21496"/>
                <a:gd name="connsiteX244" fmla="*/ 12470 w 21347"/>
                <a:gd name="connsiteY244" fmla="*/ 11146 h 21496"/>
                <a:gd name="connsiteX245" fmla="*/ 13193 w 21347"/>
                <a:gd name="connsiteY245" fmla="*/ 11569 h 21496"/>
                <a:gd name="connsiteX246" fmla="*/ 13098 w 21347"/>
                <a:gd name="connsiteY246" fmla="*/ 11656 h 21496"/>
                <a:gd name="connsiteX247" fmla="*/ 12334 w 21347"/>
                <a:gd name="connsiteY247" fmla="*/ 11968 h 21496"/>
                <a:gd name="connsiteX248" fmla="*/ 12010 w 21347"/>
                <a:gd name="connsiteY248" fmla="*/ 12002 h 21496"/>
                <a:gd name="connsiteX249" fmla="*/ 11925 w 21347"/>
                <a:gd name="connsiteY249" fmla="*/ 11933 h 21496"/>
                <a:gd name="connsiteX250" fmla="*/ 11782 w 21347"/>
                <a:gd name="connsiteY250" fmla="*/ 11601 h 21496"/>
                <a:gd name="connsiteX251" fmla="*/ 11731 w 21347"/>
                <a:gd name="connsiteY251" fmla="*/ 11503 h 21496"/>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127 w 21347"/>
                <a:gd name="connsiteY146" fmla="*/ 21052 h 21496"/>
                <a:gd name="connsiteX147" fmla="*/ 6915 w 21347"/>
                <a:gd name="connsiteY147" fmla="*/ 20920 h 21496"/>
                <a:gd name="connsiteX148" fmla="*/ 6902 w 21347"/>
                <a:gd name="connsiteY148" fmla="*/ 20921 h 21496"/>
                <a:gd name="connsiteX149" fmla="*/ 6899 w 21347"/>
                <a:gd name="connsiteY149" fmla="*/ 20917 h 21496"/>
                <a:gd name="connsiteX150" fmla="*/ 5729 w 21347"/>
                <a:gd name="connsiteY150" fmla="*/ 20746 h 21496"/>
                <a:gd name="connsiteX151" fmla="*/ 4086 w 21347"/>
                <a:gd name="connsiteY151" fmla="*/ 20142 h 21496"/>
                <a:gd name="connsiteX152" fmla="*/ 3994 w 21347"/>
                <a:gd name="connsiteY152" fmla="*/ 20023 h 21496"/>
                <a:gd name="connsiteX153" fmla="*/ 3962 w 21347"/>
                <a:gd name="connsiteY153" fmla="*/ 19988 h 21496"/>
                <a:gd name="connsiteX154" fmla="*/ 3078 w 21347"/>
                <a:gd name="connsiteY154" fmla="*/ 19833 h 21496"/>
                <a:gd name="connsiteX155" fmla="*/ 2992 w 21347"/>
                <a:gd name="connsiteY155" fmla="*/ 19813 h 21496"/>
                <a:gd name="connsiteX156" fmla="*/ 3078 w 21347"/>
                <a:gd name="connsiteY156" fmla="*/ 19833 h 21496"/>
                <a:gd name="connsiteX157" fmla="*/ 3962 w 21347"/>
                <a:gd name="connsiteY157" fmla="*/ 19988 h 21496"/>
                <a:gd name="connsiteX158" fmla="*/ 3918 w 21347"/>
                <a:gd name="connsiteY158" fmla="*/ 19900 h 21496"/>
                <a:gd name="connsiteX159" fmla="*/ 3823 w 21347"/>
                <a:gd name="connsiteY159" fmla="*/ 19829 h 21496"/>
                <a:gd name="connsiteX160" fmla="*/ 3804 w 21347"/>
                <a:gd name="connsiteY160" fmla="*/ 19813 h 21496"/>
                <a:gd name="connsiteX161" fmla="*/ 3763 w 21347"/>
                <a:gd name="connsiteY161" fmla="*/ 19772 h 21496"/>
                <a:gd name="connsiteX162" fmla="*/ 3731 w 21347"/>
                <a:gd name="connsiteY162" fmla="*/ 19636 h 21496"/>
                <a:gd name="connsiteX163" fmla="*/ 3740 w 21347"/>
                <a:gd name="connsiteY163" fmla="*/ 19615 h 21496"/>
                <a:gd name="connsiteX164" fmla="*/ 3766 w 21347"/>
                <a:gd name="connsiteY164" fmla="*/ 19599 h 21496"/>
                <a:gd name="connsiteX165" fmla="*/ 4092 w 21347"/>
                <a:gd name="connsiteY165" fmla="*/ 19247 h 21496"/>
                <a:gd name="connsiteX166" fmla="*/ 4124 w 21347"/>
                <a:gd name="connsiteY166" fmla="*/ 19224 h 21496"/>
                <a:gd name="connsiteX167" fmla="*/ 4178 w 21347"/>
                <a:gd name="connsiteY167" fmla="*/ 19186 h 21496"/>
                <a:gd name="connsiteX168" fmla="*/ 4178 w 21347"/>
                <a:gd name="connsiteY168" fmla="*/ 19186 h 21496"/>
                <a:gd name="connsiteX169" fmla="*/ 4280 w 21347"/>
                <a:gd name="connsiteY169" fmla="*/ 19063 h 21496"/>
                <a:gd name="connsiteX170" fmla="*/ 5002 w 21347"/>
                <a:gd name="connsiteY170" fmla="*/ 17250 h 21496"/>
                <a:gd name="connsiteX171" fmla="*/ 6502 w 21347"/>
                <a:gd name="connsiteY171" fmla="*/ 15042 h 21496"/>
                <a:gd name="connsiteX172" fmla="*/ 7828 w 21347"/>
                <a:gd name="connsiteY172" fmla="*/ 13278 h 21496"/>
                <a:gd name="connsiteX173" fmla="*/ 7958 w 21347"/>
                <a:gd name="connsiteY173" fmla="*/ 13331 h 21496"/>
                <a:gd name="connsiteX174" fmla="*/ 8107 w 21347"/>
                <a:gd name="connsiteY174" fmla="*/ 13558 h 21496"/>
                <a:gd name="connsiteX175" fmla="*/ 8272 w 21347"/>
                <a:gd name="connsiteY175" fmla="*/ 13798 h 21496"/>
                <a:gd name="connsiteX176" fmla="*/ 8868 w 21347"/>
                <a:gd name="connsiteY176" fmla="*/ 14865 h 21496"/>
                <a:gd name="connsiteX177" fmla="*/ 9033 w 21347"/>
                <a:gd name="connsiteY177" fmla="*/ 15095 h 21496"/>
                <a:gd name="connsiteX178" fmla="*/ 9074 w 21347"/>
                <a:gd name="connsiteY178" fmla="*/ 15158 h 21496"/>
                <a:gd name="connsiteX179" fmla="*/ 9838 w 21347"/>
                <a:gd name="connsiteY179" fmla="*/ 16292 h 21496"/>
                <a:gd name="connsiteX180" fmla="*/ 10672 w 21347"/>
                <a:gd name="connsiteY180" fmla="*/ 17680 h 21496"/>
                <a:gd name="connsiteX181" fmla="*/ 10685 w 21347"/>
                <a:gd name="connsiteY181" fmla="*/ 17719 h 21496"/>
                <a:gd name="connsiteX182" fmla="*/ 10713 w 21347"/>
                <a:gd name="connsiteY182" fmla="*/ 17759 h 21496"/>
                <a:gd name="connsiteX183" fmla="*/ 10850 w 21347"/>
                <a:gd name="connsiteY183" fmla="*/ 17986 h 21496"/>
                <a:gd name="connsiteX184" fmla="*/ 11116 w 21347"/>
                <a:gd name="connsiteY184" fmla="*/ 18056 h 21496"/>
                <a:gd name="connsiteX185" fmla="*/ 11731 w 21347"/>
                <a:gd name="connsiteY185" fmla="*/ 18582 h 21496"/>
                <a:gd name="connsiteX186" fmla="*/ 12619 w 21347"/>
                <a:gd name="connsiteY186" fmla="*/ 19188 h 21496"/>
                <a:gd name="connsiteX187" fmla="*/ 11731 w 21347"/>
                <a:gd name="connsiteY187" fmla="*/ 18582 h 21496"/>
                <a:gd name="connsiteX188" fmla="*/ 11116 w 21347"/>
                <a:gd name="connsiteY188" fmla="*/ 18056 h 21496"/>
                <a:gd name="connsiteX189" fmla="*/ 10850 w 21347"/>
                <a:gd name="connsiteY189" fmla="*/ 17986 h 21496"/>
                <a:gd name="connsiteX190" fmla="*/ 11335 w 21347"/>
                <a:gd name="connsiteY190" fmla="*/ 18697 h 21496"/>
                <a:gd name="connsiteX191" fmla="*/ 12698 w 21347"/>
                <a:gd name="connsiteY191" fmla="*/ 20613 h 21496"/>
                <a:gd name="connsiteX192" fmla="*/ 12888 w 21347"/>
                <a:gd name="connsiteY192" fmla="*/ 20648 h 21496"/>
                <a:gd name="connsiteX193" fmla="*/ 13767 w 21347"/>
                <a:gd name="connsiteY193" fmla="*/ 20479 h 21496"/>
                <a:gd name="connsiteX194" fmla="*/ 13989 w 21347"/>
                <a:gd name="connsiteY194" fmla="*/ 20389 h 21496"/>
                <a:gd name="connsiteX195" fmla="*/ 13767 w 21347"/>
                <a:gd name="connsiteY195" fmla="*/ 20479 h 21496"/>
                <a:gd name="connsiteX196" fmla="*/ 13849 w 21347"/>
                <a:gd name="connsiteY196" fmla="*/ 20535 h 21496"/>
                <a:gd name="connsiteX197" fmla="*/ 14055 w 21347"/>
                <a:gd name="connsiteY197" fmla="*/ 20984 h 21496"/>
                <a:gd name="connsiteX198" fmla="*/ 14255 w 21347"/>
                <a:gd name="connsiteY198" fmla="*/ 21083 h 21496"/>
                <a:gd name="connsiteX199" fmla="*/ 14252 w 21347"/>
                <a:gd name="connsiteY199" fmla="*/ 21084 h 21496"/>
                <a:gd name="connsiteX200" fmla="*/ 14325 w 21347"/>
                <a:gd name="connsiteY200" fmla="*/ 21235 h 21496"/>
                <a:gd name="connsiteX201" fmla="*/ 14347 w 21347"/>
                <a:gd name="connsiteY201" fmla="*/ 21275 h 21496"/>
                <a:gd name="connsiteX202" fmla="*/ 14420 w 21347"/>
                <a:gd name="connsiteY202" fmla="*/ 21374 h 21496"/>
                <a:gd name="connsiteX203" fmla="*/ 14429 w 21347"/>
                <a:gd name="connsiteY203" fmla="*/ 21414 h 21496"/>
                <a:gd name="connsiteX204" fmla="*/ 14468 w 21347"/>
                <a:gd name="connsiteY204" fmla="*/ 21462 h 21496"/>
                <a:gd name="connsiteX205" fmla="*/ 14743 w 21347"/>
                <a:gd name="connsiteY205" fmla="*/ 21473 h 21496"/>
                <a:gd name="connsiteX206" fmla="*/ 14864 w 21347"/>
                <a:gd name="connsiteY206" fmla="*/ 21496 h 21496"/>
                <a:gd name="connsiteX207" fmla="*/ 15165 w 21347"/>
                <a:gd name="connsiteY207" fmla="*/ 21485 h 21496"/>
                <a:gd name="connsiteX208" fmla="*/ 15476 w 21347"/>
                <a:gd name="connsiteY208" fmla="*/ 21467 h 21496"/>
                <a:gd name="connsiteX209" fmla="*/ 15802 w 21347"/>
                <a:gd name="connsiteY209" fmla="*/ 21379 h 21496"/>
                <a:gd name="connsiteX210" fmla="*/ 16351 w 21347"/>
                <a:gd name="connsiteY210" fmla="*/ 21241 h 21496"/>
                <a:gd name="connsiteX211" fmla="*/ 16674 w 21347"/>
                <a:gd name="connsiteY211" fmla="*/ 21000 h 21496"/>
                <a:gd name="connsiteX212" fmla="*/ 16846 w 21347"/>
                <a:gd name="connsiteY212" fmla="*/ 20907 h 21496"/>
                <a:gd name="connsiteX213" fmla="*/ 17867 w 21347"/>
                <a:gd name="connsiteY213" fmla="*/ 20761 h 21496"/>
                <a:gd name="connsiteX214" fmla="*/ 18859 w 21347"/>
                <a:gd name="connsiteY214" fmla="*/ 20537 h 21496"/>
                <a:gd name="connsiteX215" fmla="*/ 19693 w 21347"/>
                <a:gd name="connsiteY215" fmla="*/ 20273 h 21496"/>
                <a:gd name="connsiteX216" fmla="*/ 19944 w 21347"/>
                <a:gd name="connsiteY216" fmla="*/ 20183 h 21496"/>
                <a:gd name="connsiteX217" fmla="*/ 19944 w 21347"/>
                <a:gd name="connsiteY217" fmla="*/ 20183 h 21496"/>
                <a:gd name="connsiteX218" fmla="*/ 21177 w 21347"/>
                <a:gd name="connsiteY218" fmla="*/ 19657 h 21496"/>
                <a:gd name="connsiteX219" fmla="*/ 21317 w 21347"/>
                <a:gd name="connsiteY219" fmla="*/ 19526 h 21496"/>
                <a:gd name="connsiteX220" fmla="*/ 13390 w 21347"/>
                <a:gd name="connsiteY220" fmla="*/ 11703 h 21496"/>
                <a:gd name="connsiteX221" fmla="*/ 13390 w 21347"/>
                <a:gd name="connsiteY221" fmla="*/ 11703 h 21496"/>
                <a:gd name="connsiteX222" fmla="*/ 13589 w 21347"/>
                <a:gd name="connsiteY222" fmla="*/ 11781 h 21496"/>
                <a:gd name="connsiteX223" fmla="*/ 13973 w 21347"/>
                <a:gd name="connsiteY223" fmla="*/ 11791 h 21496"/>
                <a:gd name="connsiteX224" fmla="*/ 14135 w 21347"/>
                <a:gd name="connsiteY224" fmla="*/ 11767 h 21496"/>
                <a:gd name="connsiteX225" fmla="*/ 14832 w 21347"/>
                <a:gd name="connsiteY225" fmla="*/ 11633 h 21496"/>
                <a:gd name="connsiteX226" fmla="*/ 15118 w 21347"/>
                <a:gd name="connsiteY226" fmla="*/ 11615 h 21496"/>
                <a:gd name="connsiteX227" fmla="*/ 15600 w 21347"/>
                <a:gd name="connsiteY227" fmla="*/ 11520 h 21496"/>
                <a:gd name="connsiteX228" fmla="*/ 16088 w 21347"/>
                <a:gd name="connsiteY228" fmla="*/ 11598 h 21496"/>
                <a:gd name="connsiteX229" fmla="*/ 15993 w 21347"/>
                <a:gd name="connsiteY229" fmla="*/ 11683 h 21496"/>
                <a:gd name="connsiteX230" fmla="*/ 14823 w 21347"/>
                <a:gd name="connsiteY230" fmla="*/ 11819 h 21496"/>
                <a:gd name="connsiteX231" fmla="*/ 14823 w 21347"/>
                <a:gd name="connsiteY231" fmla="*/ 11819 h 21496"/>
                <a:gd name="connsiteX232" fmla="*/ 14585 w 21347"/>
                <a:gd name="connsiteY232" fmla="*/ 11842 h 21496"/>
                <a:gd name="connsiteX233" fmla="*/ 14499 w 21347"/>
                <a:gd name="connsiteY233" fmla="*/ 11852 h 21496"/>
                <a:gd name="connsiteX234" fmla="*/ 12625 w 21347"/>
                <a:gd name="connsiteY234" fmla="*/ 12043 h 21496"/>
                <a:gd name="connsiteX235" fmla="*/ 12394 w 21347"/>
                <a:gd name="connsiteY235" fmla="*/ 12016 h 21496"/>
                <a:gd name="connsiteX236" fmla="*/ 13183 w 21347"/>
                <a:gd name="connsiteY236" fmla="*/ 11705 h 21496"/>
                <a:gd name="connsiteX237" fmla="*/ 13390 w 21347"/>
                <a:gd name="connsiteY237" fmla="*/ 11703 h 21496"/>
                <a:gd name="connsiteX238" fmla="*/ 11731 w 21347"/>
                <a:gd name="connsiteY238" fmla="*/ 11503 h 21496"/>
                <a:gd name="connsiteX239" fmla="*/ 11760 w 21347"/>
                <a:gd name="connsiteY239" fmla="*/ 11470 h 21496"/>
                <a:gd name="connsiteX240" fmla="*/ 11985 w 21347"/>
                <a:gd name="connsiteY240" fmla="*/ 11502 h 21496"/>
                <a:gd name="connsiteX241" fmla="*/ 12086 w 21347"/>
                <a:gd name="connsiteY241" fmla="*/ 11346 h 21496"/>
                <a:gd name="connsiteX242" fmla="*/ 12147 w 21347"/>
                <a:gd name="connsiteY242" fmla="*/ 11188 h 21496"/>
                <a:gd name="connsiteX243" fmla="*/ 12470 w 21347"/>
                <a:gd name="connsiteY243" fmla="*/ 11146 h 21496"/>
                <a:gd name="connsiteX244" fmla="*/ 13193 w 21347"/>
                <a:gd name="connsiteY244" fmla="*/ 11569 h 21496"/>
                <a:gd name="connsiteX245" fmla="*/ 13098 w 21347"/>
                <a:gd name="connsiteY245" fmla="*/ 11656 h 21496"/>
                <a:gd name="connsiteX246" fmla="*/ 12334 w 21347"/>
                <a:gd name="connsiteY246" fmla="*/ 11968 h 21496"/>
                <a:gd name="connsiteX247" fmla="*/ 12010 w 21347"/>
                <a:gd name="connsiteY247" fmla="*/ 12002 h 21496"/>
                <a:gd name="connsiteX248" fmla="*/ 11925 w 21347"/>
                <a:gd name="connsiteY248" fmla="*/ 11933 h 21496"/>
                <a:gd name="connsiteX249" fmla="*/ 11782 w 21347"/>
                <a:gd name="connsiteY249" fmla="*/ 11601 h 21496"/>
                <a:gd name="connsiteX250" fmla="*/ 11731 w 21347"/>
                <a:gd name="connsiteY250" fmla="*/ 11503 h 21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Lst>
              <a:rect l="l" t="t" r="r" b="b"/>
              <a:pathLst>
                <a:path w="21347" h="21496" extrusionOk="0">
                  <a:moveTo>
                    <a:pt x="21317" y="19526"/>
                  </a:moveTo>
                  <a:cubicBezTo>
                    <a:pt x="21130" y="19496"/>
                    <a:pt x="20987" y="19368"/>
                    <a:pt x="20743" y="19439"/>
                  </a:cubicBezTo>
                  <a:cubicBezTo>
                    <a:pt x="20169" y="19608"/>
                    <a:pt x="19560" y="19735"/>
                    <a:pt x="18891" y="19788"/>
                  </a:cubicBezTo>
                  <a:lnTo>
                    <a:pt x="18647" y="19787"/>
                  </a:lnTo>
                  <a:cubicBezTo>
                    <a:pt x="18618" y="19787"/>
                    <a:pt x="18587" y="19785"/>
                    <a:pt x="18558" y="19785"/>
                  </a:cubicBezTo>
                  <a:lnTo>
                    <a:pt x="17791" y="19741"/>
                  </a:lnTo>
                  <a:cubicBezTo>
                    <a:pt x="17762" y="19740"/>
                    <a:pt x="17734" y="19737"/>
                    <a:pt x="17708" y="19735"/>
                  </a:cubicBezTo>
                  <a:lnTo>
                    <a:pt x="16849" y="19717"/>
                  </a:lnTo>
                  <a:lnTo>
                    <a:pt x="17708" y="19735"/>
                  </a:lnTo>
                  <a:cubicBezTo>
                    <a:pt x="17638" y="19727"/>
                    <a:pt x="17566" y="19723"/>
                    <a:pt x="17496" y="19712"/>
                  </a:cubicBezTo>
                  <a:cubicBezTo>
                    <a:pt x="17210" y="19669"/>
                    <a:pt x="16865" y="19730"/>
                    <a:pt x="16640" y="19590"/>
                  </a:cubicBezTo>
                  <a:lnTo>
                    <a:pt x="16183" y="19316"/>
                  </a:lnTo>
                  <a:cubicBezTo>
                    <a:pt x="16113" y="19275"/>
                    <a:pt x="16047" y="19230"/>
                    <a:pt x="15923" y="19224"/>
                  </a:cubicBezTo>
                  <a:lnTo>
                    <a:pt x="15438" y="19192"/>
                  </a:lnTo>
                  <a:cubicBezTo>
                    <a:pt x="15346" y="19169"/>
                    <a:pt x="15279" y="19139"/>
                    <a:pt x="15317" y="19084"/>
                  </a:cubicBezTo>
                  <a:cubicBezTo>
                    <a:pt x="15330" y="19032"/>
                    <a:pt x="15343" y="18980"/>
                    <a:pt x="15355" y="18928"/>
                  </a:cubicBezTo>
                  <a:cubicBezTo>
                    <a:pt x="15343" y="18869"/>
                    <a:pt x="15330" y="18811"/>
                    <a:pt x="15317" y="18752"/>
                  </a:cubicBezTo>
                  <a:cubicBezTo>
                    <a:pt x="15004" y="18344"/>
                    <a:pt x="14842" y="17919"/>
                    <a:pt x="14639" y="17498"/>
                  </a:cubicBezTo>
                  <a:cubicBezTo>
                    <a:pt x="14633" y="17478"/>
                    <a:pt x="14623" y="17459"/>
                    <a:pt x="14617" y="17440"/>
                  </a:cubicBezTo>
                  <a:lnTo>
                    <a:pt x="14617" y="17440"/>
                  </a:lnTo>
                  <a:lnTo>
                    <a:pt x="14379" y="17189"/>
                  </a:lnTo>
                  <a:cubicBezTo>
                    <a:pt x="14366" y="17175"/>
                    <a:pt x="14357" y="17163"/>
                    <a:pt x="14344" y="17149"/>
                  </a:cubicBezTo>
                  <a:lnTo>
                    <a:pt x="14030" y="16853"/>
                  </a:lnTo>
                  <a:cubicBezTo>
                    <a:pt x="14011" y="16823"/>
                    <a:pt x="13982" y="16794"/>
                    <a:pt x="13970" y="16763"/>
                  </a:cubicBezTo>
                  <a:cubicBezTo>
                    <a:pt x="13872" y="16526"/>
                    <a:pt x="13332" y="16402"/>
                    <a:pt x="13285" y="16152"/>
                  </a:cubicBezTo>
                  <a:cubicBezTo>
                    <a:pt x="13285" y="16100"/>
                    <a:pt x="13282" y="16048"/>
                    <a:pt x="13282" y="15996"/>
                  </a:cubicBezTo>
                  <a:cubicBezTo>
                    <a:pt x="13250" y="15867"/>
                    <a:pt x="13367" y="15730"/>
                    <a:pt x="13206" y="15606"/>
                  </a:cubicBezTo>
                  <a:cubicBezTo>
                    <a:pt x="13205" y="15568"/>
                    <a:pt x="13203" y="15531"/>
                    <a:pt x="13202" y="15493"/>
                  </a:cubicBezTo>
                  <a:cubicBezTo>
                    <a:pt x="13218" y="15519"/>
                    <a:pt x="13231" y="15544"/>
                    <a:pt x="13247" y="15570"/>
                  </a:cubicBezTo>
                  <a:lnTo>
                    <a:pt x="13535" y="15551"/>
                  </a:lnTo>
                  <a:lnTo>
                    <a:pt x="14588" y="15443"/>
                  </a:lnTo>
                  <a:lnTo>
                    <a:pt x="19478" y="14935"/>
                  </a:lnTo>
                  <a:cubicBezTo>
                    <a:pt x="20058" y="14874"/>
                    <a:pt x="20305" y="14696"/>
                    <a:pt x="20175" y="14412"/>
                  </a:cubicBezTo>
                  <a:cubicBezTo>
                    <a:pt x="19899" y="13801"/>
                    <a:pt x="19601" y="13190"/>
                    <a:pt x="19310" y="12580"/>
                  </a:cubicBezTo>
                  <a:cubicBezTo>
                    <a:pt x="19291" y="12546"/>
                    <a:pt x="19272" y="12514"/>
                    <a:pt x="19252" y="12481"/>
                  </a:cubicBezTo>
                  <a:cubicBezTo>
                    <a:pt x="19246" y="12468"/>
                    <a:pt x="19240" y="12455"/>
                    <a:pt x="19233" y="12442"/>
                  </a:cubicBezTo>
                  <a:cubicBezTo>
                    <a:pt x="19221" y="12441"/>
                    <a:pt x="19211" y="12438"/>
                    <a:pt x="19202" y="12436"/>
                  </a:cubicBezTo>
                  <a:cubicBezTo>
                    <a:pt x="19211" y="12439"/>
                    <a:pt x="19221" y="12441"/>
                    <a:pt x="19233" y="12442"/>
                  </a:cubicBezTo>
                  <a:cubicBezTo>
                    <a:pt x="19227" y="12429"/>
                    <a:pt x="19218" y="12417"/>
                    <a:pt x="19211" y="12403"/>
                  </a:cubicBezTo>
                  <a:cubicBezTo>
                    <a:pt x="19208" y="12391"/>
                    <a:pt x="19205" y="12377"/>
                    <a:pt x="19202" y="12365"/>
                  </a:cubicBezTo>
                  <a:cubicBezTo>
                    <a:pt x="19192" y="12345"/>
                    <a:pt x="19183" y="12325"/>
                    <a:pt x="19170" y="12305"/>
                  </a:cubicBezTo>
                  <a:cubicBezTo>
                    <a:pt x="19141" y="12240"/>
                    <a:pt x="19110" y="12176"/>
                    <a:pt x="19081" y="12110"/>
                  </a:cubicBezTo>
                  <a:cubicBezTo>
                    <a:pt x="19015" y="11973"/>
                    <a:pt x="18948" y="11837"/>
                    <a:pt x="18881" y="11700"/>
                  </a:cubicBezTo>
                  <a:cubicBezTo>
                    <a:pt x="18878" y="11680"/>
                    <a:pt x="18872" y="11662"/>
                    <a:pt x="18869" y="11642"/>
                  </a:cubicBezTo>
                  <a:lnTo>
                    <a:pt x="18869" y="11642"/>
                  </a:lnTo>
                  <a:cubicBezTo>
                    <a:pt x="18862" y="11628"/>
                    <a:pt x="18856" y="11615"/>
                    <a:pt x="18847" y="11602"/>
                  </a:cubicBezTo>
                  <a:cubicBezTo>
                    <a:pt x="18824" y="11549"/>
                    <a:pt x="18837" y="11488"/>
                    <a:pt x="18726" y="11450"/>
                  </a:cubicBezTo>
                  <a:cubicBezTo>
                    <a:pt x="18660" y="11435"/>
                    <a:pt x="18593" y="11421"/>
                    <a:pt x="18523" y="11406"/>
                  </a:cubicBezTo>
                  <a:cubicBezTo>
                    <a:pt x="17990" y="11438"/>
                    <a:pt x="17496" y="11572"/>
                    <a:pt x="16941" y="11544"/>
                  </a:cubicBezTo>
                  <a:lnTo>
                    <a:pt x="16820" y="11552"/>
                  </a:lnTo>
                  <a:cubicBezTo>
                    <a:pt x="16465" y="11523"/>
                    <a:pt x="16078" y="11560"/>
                    <a:pt x="15758" y="11447"/>
                  </a:cubicBezTo>
                  <a:cubicBezTo>
                    <a:pt x="15733" y="11441"/>
                    <a:pt x="15707" y="11435"/>
                    <a:pt x="15685" y="11427"/>
                  </a:cubicBezTo>
                  <a:cubicBezTo>
                    <a:pt x="15796" y="11398"/>
                    <a:pt x="15993" y="11491"/>
                    <a:pt x="16040" y="11369"/>
                  </a:cubicBezTo>
                  <a:cubicBezTo>
                    <a:pt x="16009" y="11343"/>
                    <a:pt x="15977" y="11316"/>
                    <a:pt x="15942" y="11291"/>
                  </a:cubicBezTo>
                  <a:cubicBezTo>
                    <a:pt x="15501" y="10993"/>
                    <a:pt x="14785" y="10848"/>
                    <a:pt x="14249" y="10602"/>
                  </a:cubicBezTo>
                  <a:cubicBezTo>
                    <a:pt x="13992" y="10378"/>
                    <a:pt x="13783" y="10137"/>
                    <a:pt x="13469" y="9933"/>
                  </a:cubicBezTo>
                  <a:cubicBezTo>
                    <a:pt x="13063" y="9669"/>
                    <a:pt x="12736" y="9418"/>
                    <a:pt x="12695" y="9067"/>
                  </a:cubicBezTo>
                  <a:cubicBezTo>
                    <a:pt x="12654" y="8734"/>
                    <a:pt x="12270" y="8431"/>
                    <a:pt x="12001" y="8122"/>
                  </a:cubicBezTo>
                  <a:cubicBezTo>
                    <a:pt x="11998" y="8108"/>
                    <a:pt x="11994" y="8096"/>
                    <a:pt x="11988" y="8082"/>
                  </a:cubicBezTo>
                  <a:cubicBezTo>
                    <a:pt x="11979" y="8056"/>
                    <a:pt x="11972" y="8032"/>
                    <a:pt x="11963" y="8006"/>
                  </a:cubicBezTo>
                  <a:cubicBezTo>
                    <a:pt x="11956" y="7986"/>
                    <a:pt x="11953" y="7965"/>
                    <a:pt x="11947" y="7945"/>
                  </a:cubicBezTo>
                  <a:cubicBezTo>
                    <a:pt x="11902" y="7795"/>
                    <a:pt x="11858" y="7646"/>
                    <a:pt x="11814" y="7496"/>
                  </a:cubicBezTo>
                  <a:cubicBezTo>
                    <a:pt x="11814" y="7477"/>
                    <a:pt x="11810" y="7457"/>
                    <a:pt x="11810" y="7438"/>
                  </a:cubicBezTo>
                  <a:lnTo>
                    <a:pt x="11810" y="7397"/>
                  </a:lnTo>
                  <a:cubicBezTo>
                    <a:pt x="11807" y="7365"/>
                    <a:pt x="11807" y="7332"/>
                    <a:pt x="11804" y="7300"/>
                  </a:cubicBezTo>
                  <a:cubicBezTo>
                    <a:pt x="11801" y="7275"/>
                    <a:pt x="11801" y="7251"/>
                    <a:pt x="11798" y="7227"/>
                  </a:cubicBezTo>
                  <a:cubicBezTo>
                    <a:pt x="11715" y="6505"/>
                    <a:pt x="11509" y="5790"/>
                    <a:pt x="11221" y="5083"/>
                  </a:cubicBezTo>
                  <a:cubicBezTo>
                    <a:pt x="11037" y="4632"/>
                    <a:pt x="10834" y="4177"/>
                    <a:pt x="9981" y="3880"/>
                  </a:cubicBezTo>
                  <a:cubicBezTo>
                    <a:pt x="9794" y="3814"/>
                    <a:pt x="9635" y="3727"/>
                    <a:pt x="9464" y="3651"/>
                  </a:cubicBezTo>
                  <a:cubicBezTo>
                    <a:pt x="9442" y="3647"/>
                    <a:pt x="9423" y="3642"/>
                    <a:pt x="9401" y="3637"/>
                  </a:cubicBezTo>
                  <a:lnTo>
                    <a:pt x="9401" y="3636"/>
                  </a:lnTo>
                  <a:lnTo>
                    <a:pt x="9401" y="3637"/>
                  </a:lnTo>
                  <a:cubicBezTo>
                    <a:pt x="9426" y="3607"/>
                    <a:pt x="9397" y="3595"/>
                    <a:pt x="9337" y="3592"/>
                  </a:cubicBezTo>
                  <a:cubicBezTo>
                    <a:pt x="9309" y="3578"/>
                    <a:pt x="9283" y="3564"/>
                    <a:pt x="9255" y="3552"/>
                  </a:cubicBezTo>
                  <a:cubicBezTo>
                    <a:pt x="9156" y="3412"/>
                    <a:pt x="9084" y="3269"/>
                    <a:pt x="8846" y="3162"/>
                  </a:cubicBezTo>
                  <a:cubicBezTo>
                    <a:pt x="8843" y="3160"/>
                    <a:pt x="8839" y="3159"/>
                    <a:pt x="8836" y="3157"/>
                  </a:cubicBezTo>
                  <a:lnTo>
                    <a:pt x="8839" y="3151"/>
                  </a:lnTo>
                  <a:cubicBezTo>
                    <a:pt x="8830" y="3078"/>
                    <a:pt x="8820" y="3005"/>
                    <a:pt x="8811" y="2932"/>
                  </a:cubicBezTo>
                  <a:lnTo>
                    <a:pt x="9724" y="2768"/>
                  </a:lnTo>
                  <a:cubicBezTo>
                    <a:pt x="9816" y="2771"/>
                    <a:pt x="9864" y="2750"/>
                    <a:pt x="9867" y="2707"/>
                  </a:cubicBezTo>
                  <a:cubicBezTo>
                    <a:pt x="9892" y="2445"/>
                    <a:pt x="9810" y="2180"/>
                    <a:pt x="9984" y="1924"/>
                  </a:cubicBezTo>
                  <a:cubicBezTo>
                    <a:pt x="9990" y="1916"/>
                    <a:pt x="9975" y="1905"/>
                    <a:pt x="9971" y="1896"/>
                  </a:cubicBezTo>
                  <a:lnTo>
                    <a:pt x="10067" y="1869"/>
                  </a:lnTo>
                  <a:cubicBezTo>
                    <a:pt x="10139" y="1855"/>
                    <a:pt x="10241" y="1852"/>
                    <a:pt x="10276" y="1828"/>
                  </a:cubicBezTo>
                  <a:cubicBezTo>
                    <a:pt x="10482" y="1684"/>
                    <a:pt x="10152" y="1614"/>
                    <a:pt x="10067" y="1511"/>
                  </a:cubicBezTo>
                  <a:cubicBezTo>
                    <a:pt x="10006" y="1437"/>
                    <a:pt x="9759" y="1396"/>
                    <a:pt x="9908" y="1288"/>
                  </a:cubicBezTo>
                  <a:cubicBezTo>
                    <a:pt x="9981" y="1244"/>
                    <a:pt x="9959" y="1201"/>
                    <a:pt x="9902" y="1160"/>
                  </a:cubicBezTo>
                  <a:cubicBezTo>
                    <a:pt x="9781" y="948"/>
                    <a:pt x="9664" y="738"/>
                    <a:pt x="9543" y="526"/>
                  </a:cubicBezTo>
                  <a:cubicBezTo>
                    <a:pt x="9499" y="434"/>
                    <a:pt x="9372" y="375"/>
                    <a:pt x="9210" y="329"/>
                  </a:cubicBezTo>
                  <a:cubicBezTo>
                    <a:pt x="9118" y="169"/>
                    <a:pt x="8785" y="208"/>
                    <a:pt x="8570" y="149"/>
                  </a:cubicBezTo>
                  <a:cubicBezTo>
                    <a:pt x="8272" y="105"/>
                    <a:pt x="8012" y="0"/>
                    <a:pt x="7672" y="19"/>
                  </a:cubicBezTo>
                  <a:cubicBezTo>
                    <a:pt x="7042" y="-10"/>
                    <a:pt x="6411" y="-37"/>
                    <a:pt x="5878" y="184"/>
                  </a:cubicBezTo>
                  <a:cubicBezTo>
                    <a:pt x="5500" y="320"/>
                    <a:pt x="5164" y="474"/>
                    <a:pt x="4942" y="678"/>
                  </a:cubicBezTo>
                  <a:lnTo>
                    <a:pt x="5104" y="696"/>
                  </a:lnTo>
                  <a:cubicBezTo>
                    <a:pt x="5098" y="654"/>
                    <a:pt x="5149" y="648"/>
                    <a:pt x="5202" y="646"/>
                  </a:cubicBezTo>
                  <a:cubicBezTo>
                    <a:pt x="5149" y="648"/>
                    <a:pt x="5101" y="654"/>
                    <a:pt x="5104" y="696"/>
                  </a:cubicBezTo>
                  <a:lnTo>
                    <a:pt x="4942" y="678"/>
                  </a:lnTo>
                  <a:cubicBezTo>
                    <a:pt x="4714" y="875"/>
                    <a:pt x="4695" y="1088"/>
                    <a:pt x="4749" y="1305"/>
                  </a:cubicBezTo>
                  <a:cubicBezTo>
                    <a:pt x="4844" y="1751"/>
                    <a:pt x="5510" y="2059"/>
                    <a:pt x="5925" y="2428"/>
                  </a:cubicBezTo>
                  <a:cubicBezTo>
                    <a:pt x="6024" y="2558"/>
                    <a:pt x="6027" y="2688"/>
                    <a:pt x="5932" y="2817"/>
                  </a:cubicBezTo>
                  <a:cubicBezTo>
                    <a:pt x="5868" y="2849"/>
                    <a:pt x="5754" y="2878"/>
                    <a:pt x="5748" y="2912"/>
                  </a:cubicBezTo>
                  <a:cubicBezTo>
                    <a:pt x="5684" y="3287"/>
                    <a:pt x="5095" y="3398"/>
                    <a:pt x="4489" y="3476"/>
                  </a:cubicBezTo>
                  <a:cubicBezTo>
                    <a:pt x="3585" y="3593"/>
                    <a:pt x="3151" y="3805"/>
                    <a:pt x="3005" y="4255"/>
                  </a:cubicBezTo>
                  <a:cubicBezTo>
                    <a:pt x="2976" y="4346"/>
                    <a:pt x="2926" y="4438"/>
                    <a:pt x="2888" y="4529"/>
                  </a:cubicBezTo>
                  <a:lnTo>
                    <a:pt x="2650" y="4766"/>
                  </a:lnTo>
                  <a:cubicBezTo>
                    <a:pt x="2612" y="5002"/>
                    <a:pt x="2181" y="5193"/>
                    <a:pt x="2314" y="5447"/>
                  </a:cubicBezTo>
                  <a:cubicBezTo>
                    <a:pt x="2168" y="5583"/>
                    <a:pt x="2066" y="5725"/>
                    <a:pt x="2032" y="5876"/>
                  </a:cubicBezTo>
                  <a:cubicBezTo>
                    <a:pt x="1946" y="6292"/>
                    <a:pt x="1499" y="6665"/>
                    <a:pt x="1420" y="7080"/>
                  </a:cubicBezTo>
                  <a:cubicBezTo>
                    <a:pt x="1372" y="7338"/>
                    <a:pt x="1160" y="7588"/>
                    <a:pt x="1271" y="7853"/>
                  </a:cubicBezTo>
                  <a:cubicBezTo>
                    <a:pt x="1426" y="8230"/>
                    <a:pt x="2158" y="8341"/>
                    <a:pt x="2663" y="8559"/>
                  </a:cubicBezTo>
                  <a:cubicBezTo>
                    <a:pt x="2567" y="8463"/>
                    <a:pt x="2456" y="8372"/>
                    <a:pt x="2330" y="8286"/>
                  </a:cubicBezTo>
                  <a:cubicBezTo>
                    <a:pt x="2453" y="8372"/>
                    <a:pt x="2567" y="8463"/>
                    <a:pt x="2663" y="8559"/>
                  </a:cubicBezTo>
                  <a:lnTo>
                    <a:pt x="2666" y="8559"/>
                  </a:lnTo>
                  <a:lnTo>
                    <a:pt x="2884" y="8663"/>
                  </a:lnTo>
                  <a:cubicBezTo>
                    <a:pt x="2891" y="8669"/>
                    <a:pt x="2900" y="8672"/>
                    <a:pt x="2913" y="8672"/>
                  </a:cubicBezTo>
                  <a:cubicBezTo>
                    <a:pt x="3008" y="8780"/>
                    <a:pt x="3357" y="8802"/>
                    <a:pt x="3306" y="8963"/>
                  </a:cubicBezTo>
                  <a:cubicBezTo>
                    <a:pt x="3030" y="9797"/>
                    <a:pt x="2767" y="10633"/>
                    <a:pt x="2498" y="11467"/>
                  </a:cubicBezTo>
                  <a:cubicBezTo>
                    <a:pt x="2485" y="11508"/>
                    <a:pt x="2488" y="11540"/>
                    <a:pt x="2602" y="11535"/>
                  </a:cubicBezTo>
                  <a:cubicBezTo>
                    <a:pt x="2916" y="11592"/>
                    <a:pt x="3325" y="11518"/>
                    <a:pt x="3544" y="11698"/>
                  </a:cubicBezTo>
                  <a:cubicBezTo>
                    <a:pt x="3541" y="11994"/>
                    <a:pt x="3560" y="12291"/>
                    <a:pt x="3528" y="12587"/>
                  </a:cubicBezTo>
                  <a:cubicBezTo>
                    <a:pt x="3493" y="12938"/>
                    <a:pt x="3427" y="13290"/>
                    <a:pt x="3347" y="13639"/>
                  </a:cubicBezTo>
                  <a:cubicBezTo>
                    <a:pt x="3259" y="14037"/>
                    <a:pt x="3566" y="14482"/>
                    <a:pt x="2792" y="14806"/>
                  </a:cubicBezTo>
                  <a:cubicBezTo>
                    <a:pt x="2754" y="14845"/>
                    <a:pt x="2720" y="14885"/>
                    <a:pt x="2682" y="14925"/>
                  </a:cubicBezTo>
                  <a:cubicBezTo>
                    <a:pt x="2558" y="15179"/>
                    <a:pt x="2472" y="15440"/>
                    <a:pt x="2307" y="15688"/>
                  </a:cubicBezTo>
                  <a:cubicBezTo>
                    <a:pt x="2009" y="16144"/>
                    <a:pt x="1727" y="16602"/>
                    <a:pt x="1575" y="17073"/>
                  </a:cubicBezTo>
                  <a:cubicBezTo>
                    <a:pt x="1385" y="17669"/>
                    <a:pt x="1198" y="18268"/>
                    <a:pt x="1150" y="18874"/>
                  </a:cubicBezTo>
                  <a:cubicBezTo>
                    <a:pt x="1144" y="18899"/>
                    <a:pt x="1137" y="18925"/>
                    <a:pt x="1134" y="18951"/>
                  </a:cubicBezTo>
                  <a:cubicBezTo>
                    <a:pt x="887" y="19247"/>
                    <a:pt x="769" y="19550"/>
                    <a:pt x="849" y="19869"/>
                  </a:cubicBezTo>
                  <a:cubicBezTo>
                    <a:pt x="846" y="19886"/>
                    <a:pt x="846" y="19904"/>
                    <a:pt x="842" y="19921"/>
                  </a:cubicBezTo>
                  <a:lnTo>
                    <a:pt x="598" y="19945"/>
                  </a:lnTo>
                  <a:cubicBezTo>
                    <a:pt x="481" y="19976"/>
                    <a:pt x="402" y="20022"/>
                    <a:pt x="364" y="20084"/>
                  </a:cubicBezTo>
                  <a:cubicBezTo>
                    <a:pt x="151" y="20444"/>
                    <a:pt x="-185" y="20798"/>
                    <a:pt x="126" y="21183"/>
                  </a:cubicBezTo>
                  <a:lnTo>
                    <a:pt x="1248" y="21254"/>
                  </a:lnTo>
                  <a:cubicBezTo>
                    <a:pt x="1289" y="21255"/>
                    <a:pt x="1328" y="21258"/>
                    <a:pt x="1369" y="21260"/>
                  </a:cubicBezTo>
                  <a:lnTo>
                    <a:pt x="1664" y="21263"/>
                  </a:lnTo>
                  <a:lnTo>
                    <a:pt x="2022" y="21275"/>
                  </a:lnTo>
                  <a:cubicBezTo>
                    <a:pt x="2047" y="21269"/>
                    <a:pt x="2076" y="21261"/>
                    <a:pt x="2101" y="21255"/>
                  </a:cubicBezTo>
                  <a:lnTo>
                    <a:pt x="2101" y="21255"/>
                  </a:lnTo>
                  <a:cubicBezTo>
                    <a:pt x="2127" y="21257"/>
                    <a:pt x="2155" y="21258"/>
                    <a:pt x="2180" y="21260"/>
                  </a:cubicBezTo>
                  <a:cubicBezTo>
                    <a:pt x="2155" y="21258"/>
                    <a:pt x="2127" y="21258"/>
                    <a:pt x="2101" y="21255"/>
                  </a:cubicBezTo>
                  <a:cubicBezTo>
                    <a:pt x="2076" y="21261"/>
                    <a:pt x="2047" y="21269"/>
                    <a:pt x="2022" y="21275"/>
                  </a:cubicBezTo>
                  <a:lnTo>
                    <a:pt x="2390" y="21305"/>
                  </a:lnTo>
                  <a:cubicBezTo>
                    <a:pt x="2428" y="21310"/>
                    <a:pt x="2469" y="21315"/>
                    <a:pt x="2507" y="21318"/>
                  </a:cubicBezTo>
                  <a:lnTo>
                    <a:pt x="2713" y="21331"/>
                  </a:lnTo>
                  <a:cubicBezTo>
                    <a:pt x="4089" y="21438"/>
                    <a:pt x="5469" y="21427"/>
                    <a:pt x="6845" y="21353"/>
                  </a:cubicBezTo>
                  <a:cubicBezTo>
                    <a:pt x="6946" y="21347"/>
                    <a:pt x="7060" y="21327"/>
                    <a:pt x="7067" y="21258"/>
                  </a:cubicBezTo>
                  <a:cubicBezTo>
                    <a:pt x="7087" y="21189"/>
                    <a:pt x="7107" y="21121"/>
                    <a:pt x="7127" y="21052"/>
                  </a:cubicBezTo>
                  <a:cubicBezTo>
                    <a:pt x="7124" y="20984"/>
                    <a:pt x="7098" y="20921"/>
                    <a:pt x="6915" y="20920"/>
                  </a:cubicBezTo>
                  <a:cubicBezTo>
                    <a:pt x="6911" y="20920"/>
                    <a:pt x="6906" y="20921"/>
                    <a:pt x="6902" y="20921"/>
                  </a:cubicBezTo>
                  <a:cubicBezTo>
                    <a:pt x="6901" y="20920"/>
                    <a:pt x="6900" y="20918"/>
                    <a:pt x="6899" y="20917"/>
                  </a:cubicBezTo>
                  <a:cubicBezTo>
                    <a:pt x="6515" y="20851"/>
                    <a:pt x="6090" y="20849"/>
                    <a:pt x="5729" y="20746"/>
                  </a:cubicBezTo>
                  <a:cubicBezTo>
                    <a:pt x="5133" y="20575"/>
                    <a:pt x="4384" y="20499"/>
                    <a:pt x="4086" y="20142"/>
                  </a:cubicBezTo>
                  <a:cubicBezTo>
                    <a:pt x="4054" y="20102"/>
                    <a:pt x="4023" y="20063"/>
                    <a:pt x="3994" y="20023"/>
                  </a:cubicBezTo>
                  <a:cubicBezTo>
                    <a:pt x="3985" y="20011"/>
                    <a:pt x="3972" y="19999"/>
                    <a:pt x="3962" y="19988"/>
                  </a:cubicBezTo>
                  <a:lnTo>
                    <a:pt x="3078" y="19833"/>
                  </a:lnTo>
                  <a:cubicBezTo>
                    <a:pt x="3049" y="19826"/>
                    <a:pt x="3021" y="19819"/>
                    <a:pt x="2992" y="19813"/>
                  </a:cubicBezTo>
                  <a:cubicBezTo>
                    <a:pt x="3021" y="19819"/>
                    <a:pt x="3049" y="19826"/>
                    <a:pt x="3078" y="19833"/>
                  </a:cubicBezTo>
                  <a:lnTo>
                    <a:pt x="3962" y="19988"/>
                  </a:lnTo>
                  <a:cubicBezTo>
                    <a:pt x="3947" y="19959"/>
                    <a:pt x="3934" y="19930"/>
                    <a:pt x="3918" y="19900"/>
                  </a:cubicBezTo>
                  <a:cubicBezTo>
                    <a:pt x="3934" y="19860"/>
                    <a:pt x="3902" y="19837"/>
                    <a:pt x="3823" y="19829"/>
                  </a:cubicBezTo>
                  <a:cubicBezTo>
                    <a:pt x="3810" y="19825"/>
                    <a:pt x="3804" y="19820"/>
                    <a:pt x="3804" y="19813"/>
                  </a:cubicBezTo>
                  <a:cubicBezTo>
                    <a:pt x="3791" y="19799"/>
                    <a:pt x="3775" y="19785"/>
                    <a:pt x="3763" y="19772"/>
                  </a:cubicBezTo>
                  <a:cubicBezTo>
                    <a:pt x="3753" y="19726"/>
                    <a:pt x="3740" y="19682"/>
                    <a:pt x="3731" y="19636"/>
                  </a:cubicBezTo>
                  <a:cubicBezTo>
                    <a:pt x="3734" y="19628"/>
                    <a:pt x="3737" y="19622"/>
                    <a:pt x="3740" y="19615"/>
                  </a:cubicBezTo>
                  <a:cubicBezTo>
                    <a:pt x="3750" y="19610"/>
                    <a:pt x="3756" y="19604"/>
                    <a:pt x="3766" y="19599"/>
                  </a:cubicBezTo>
                  <a:lnTo>
                    <a:pt x="4092" y="19247"/>
                  </a:lnTo>
                  <a:cubicBezTo>
                    <a:pt x="4102" y="19239"/>
                    <a:pt x="4111" y="19232"/>
                    <a:pt x="4124" y="19224"/>
                  </a:cubicBezTo>
                  <a:cubicBezTo>
                    <a:pt x="4143" y="19212"/>
                    <a:pt x="4159" y="19200"/>
                    <a:pt x="4178" y="19186"/>
                  </a:cubicBezTo>
                  <a:lnTo>
                    <a:pt x="4178" y="19186"/>
                  </a:lnTo>
                  <a:cubicBezTo>
                    <a:pt x="4213" y="19145"/>
                    <a:pt x="4261" y="19105"/>
                    <a:pt x="4280" y="19063"/>
                  </a:cubicBezTo>
                  <a:cubicBezTo>
                    <a:pt x="4524" y="18459"/>
                    <a:pt x="4761" y="17855"/>
                    <a:pt x="5002" y="17250"/>
                  </a:cubicBezTo>
                  <a:cubicBezTo>
                    <a:pt x="5465" y="16509"/>
                    <a:pt x="5859" y="15757"/>
                    <a:pt x="6502" y="15042"/>
                  </a:cubicBezTo>
                  <a:cubicBezTo>
                    <a:pt x="7016" y="14469"/>
                    <a:pt x="7476" y="13882"/>
                    <a:pt x="7828" y="13278"/>
                  </a:cubicBezTo>
                  <a:cubicBezTo>
                    <a:pt x="7955" y="13247"/>
                    <a:pt x="7939" y="13307"/>
                    <a:pt x="7958" y="13331"/>
                  </a:cubicBezTo>
                  <a:cubicBezTo>
                    <a:pt x="8015" y="13406"/>
                    <a:pt x="8056" y="13484"/>
                    <a:pt x="8107" y="13558"/>
                  </a:cubicBezTo>
                  <a:cubicBezTo>
                    <a:pt x="8161" y="13638"/>
                    <a:pt x="8218" y="13719"/>
                    <a:pt x="8272" y="13798"/>
                  </a:cubicBezTo>
                  <a:lnTo>
                    <a:pt x="8868" y="14865"/>
                  </a:lnTo>
                  <a:cubicBezTo>
                    <a:pt x="8922" y="14941"/>
                    <a:pt x="8979" y="15018"/>
                    <a:pt x="9033" y="15095"/>
                  </a:cubicBezTo>
                  <a:cubicBezTo>
                    <a:pt x="9045" y="15117"/>
                    <a:pt x="9061" y="15138"/>
                    <a:pt x="9074" y="15158"/>
                  </a:cubicBezTo>
                  <a:lnTo>
                    <a:pt x="9838" y="16292"/>
                  </a:lnTo>
                  <a:cubicBezTo>
                    <a:pt x="10212" y="16742"/>
                    <a:pt x="10383" y="17219"/>
                    <a:pt x="10672" y="17680"/>
                  </a:cubicBezTo>
                  <a:cubicBezTo>
                    <a:pt x="10675" y="17692"/>
                    <a:pt x="10682" y="17706"/>
                    <a:pt x="10685" y="17719"/>
                  </a:cubicBezTo>
                  <a:cubicBezTo>
                    <a:pt x="10694" y="17733"/>
                    <a:pt x="10704" y="17745"/>
                    <a:pt x="10713" y="17759"/>
                  </a:cubicBezTo>
                  <a:cubicBezTo>
                    <a:pt x="10758" y="17835"/>
                    <a:pt x="10805" y="17910"/>
                    <a:pt x="10850" y="17986"/>
                  </a:cubicBezTo>
                  <a:lnTo>
                    <a:pt x="11116" y="18056"/>
                  </a:lnTo>
                  <a:lnTo>
                    <a:pt x="11731" y="18582"/>
                  </a:lnTo>
                  <a:cubicBezTo>
                    <a:pt x="11997" y="18799"/>
                    <a:pt x="12283" y="19005"/>
                    <a:pt x="12619" y="19188"/>
                  </a:cubicBezTo>
                  <a:cubicBezTo>
                    <a:pt x="12283" y="19005"/>
                    <a:pt x="11997" y="18799"/>
                    <a:pt x="11731" y="18582"/>
                  </a:cubicBezTo>
                  <a:lnTo>
                    <a:pt x="11116" y="18056"/>
                  </a:lnTo>
                  <a:lnTo>
                    <a:pt x="10850" y="17986"/>
                  </a:lnTo>
                  <a:lnTo>
                    <a:pt x="11335" y="18697"/>
                  </a:lnTo>
                  <a:lnTo>
                    <a:pt x="12698" y="20613"/>
                  </a:lnTo>
                  <a:cubicBezTo>
                    <a:pt x="12739" y="20673"/>
                    <a:pt x="12822" y="20660"/>
                    <a:pt x="12888" y="20648"/>
                  </a:cubicBezTo>
                  <a:cubicBezTo>
                    <a:pt x="13183" y="20595"/>
                    <a:pt x="13475" y="20535"/>
                    <a:pt x="13767" y="20479"/>
                  </a:cubicBezTo>
                  <a:cubicBezTo>
                    <a:pt x="13827" y="20436"/>
                    <a:pt x="13903" y="20409"/>
                    <a:pt x="13989" y="20389"/>
                  </a:cubicBezTo>
                  <a:cubicBezTo>
                    <a:pt x="13903" y="20410"/>
                    <a:pt x="13827" y="20436"/>
                    <a:pt x="13767" y="20479"/>
                  </a:cubicBezTo>
                  <a:cubicBezTo>
                    <a:pt x="13871" y="20473"/>
                    <a:pt x="13840" y="20509"/>
                    <a:pt x="13849" y="20535"/>
                  </a:cubicBezTo>
                  <a:cubicBezTo>
                    <a:pt x="13897" y="20688"/>
                    <a:pt x="13878" y="20846"/>
                    <a:pt x="14055" y="20984"/>
                  </a:cubicBezTo>
                  <a:cubicBezTo>
                    <a:pt x="14062" y="21045"/>
                    <a:pt x="14122" y="21080"/>
                    <a:pt x="14255" y="21083"/>
                  </a:cubicBezTo>
                  <a:cubicBezTo>
                    <a:pt x="14254" y="21083"/>
                    <a:pt x="14253" y="21084"/>
                    <a:pt x="14252" y="21084"/>
                  </a:cubicBezTo>
                  <a:cubicBezTo>
                    <a:pt x="14277" y="21135"/>
                    <a:pt x="14300" y="21185"/>
                    <a:pt x="14325" y="21235"/>
                  </a:cubicBezTo>
                  <a:cubicBezTo>
                    <a:pt x="14331" y="21249"/>
                    <a:pt x="14341" y="21261"/>
                    <a:pt x="14347" y="21275"/>
                  </a:cubicBezTo>
                  <a:cubicBezTo>
                    <a:pt x="14372" y="21308"/>
                    <a:pt x="14395" y="21342"/>
                    <a:pt x="14420" y="21374"/>
                  </a:cubicBezTo>
                  <a:cubicBezTo>
                    <a:pt x="14369" y="21391"/>
                    <a:pt x="14379" y="21404"/>
                    <a:pt x="14429" y="21414"/>
                  </a:cubicBezTo>
                  <a:lnTo>
                    <a:pt x="14468" y="21462"/>
                  </a:lnTo>
                  <a:cubicBezTo>
                    <a:pt x="14520" y="21472"/>
                    <a:pt x="14677" y="21467"/>
                    <a:pt x="14743" y="21473"/>
                  </a:cubicBezTo>
                  <a:lnTo>
                    <a:pt x="14864" y="21496"/>
                  </a:lnTo>
                  <a:lnTo>
                    <a:pt x="15165" y="21485"/>
                  </a:lnTo>
                  <a:lnTo>
                    <a:pt x="15476" y="21467"/>
                  </a:lnTo>
                  <a:lnTo>
                    <a:pt x="15802" y="21379"/>
                  </a:lnTo>
                  <a:cubicBezTo>
                    <a:pt x="15948" y="21341"/>
                    <a:pt x="16206" y="21304"/>
                    <a:pt x="16351" y="21241"/>
                  </a:cubicBezTo>
                  <a:cubicBezTo>
                    <a:pt x="16496" y="21178"/>
                    <a:pt x="16871" y="21176"/>
                    <a:pt x="16674" y="21000"/>
                  </a:cubicBezTo>
                  <a:cubicBezTo>
                    <a:pt x="16646" y="20932"/>
                    <a:pt x="16744" y="20921"/>
                    <a:pt x="16846" y="20907"/>
                  </a:cubicBezTo>
                  <a:lnTo>
                    <a:pt x="17867" y="20761"/>
                  </a:lnTo>
                  <a:cubicBezTo>
                    <a:pt x="18231" y="20720"/>
                    <a:pt x="18564" y="20648"/>
                    <a:pt x="18859" y="20537"/>
                  </a:cubicBezTo>
                  <a:lnTo>
                    <a:pt x="19693" y="20273"/>
                  </a:lnTo>
                  <a:lnTo>
                    <a:pt x="19944" y="20183"/>
                  </a:lnTo>
                  <a:lnTo>
                    <a:pt x="19944" y="20183"/>
                  </a:lnTo>
                  <a:cubicBezTo>
                    <a:pt x="20438" y="20054"/>
                    <a:pt x="20803" y="19852"/>
                    <a:pt x="21177" y="19657"/>
                  </a:cubicBezTo>
                  <a:cubicBezTo>
                    <a:pt x="21250" y="19619"/>
                    <a:pt x="21415" y="19543"/>
                    <a:pt x="21317" y="19526"/>
                  </a:cubicBezTo>
                  <a:close/>
                  <a:moveTo>
                    <a:pt x="13390" y="11703"/>
                  </a:moveTo>
                  <a:lnTo>
                    <a:pt x="13390" y="11703"/>
                  </a:lnTo>
                  <a:cubicBezTo>
                    <a:pt x="13456" y="11729"/>
                    <a:pt x="13526" y="11753"/>
                    <a:pt x="13589" y="11781"/>
                  </a:cubicBezTo>
                  <a:cubicBezTo>
                    <a:pt x="13713" y="11833"/>
                    <a:pt x="13824" y="11952"/>
                    <a:pt x="13973" y="11791"/>
                  </a:cubicBezTo>
                  <a:cubicBezTo>
                    <a:pt x="14027" y="11784"/>
                    <a:pt x="14081" y="11775"/>
                    <a:pt x="14135" y="11767"/>
                  </a:cubicBezTo>
                  <a:cubicBezTo>
                    <a:pt x="14369" y="11724"/>
                    <a:pt x="14636" y="11701"/>
                    <a:pt x="14832" y="11633"/>
                  </a:cubicBezTo>
                  <a:cubicBezTo>
                    <a:pt x="14953" y="11590"/>
                    <a:pt x="15007" y="11569"/>
                    <a:pt x="15118" y="11615"/>
                  </a:cubicBezTo>
                  <a:cubicBezTo>
                    <a:pt x="15406" y="11735"/>
                    <a:pt x="15517" y="11642"/>
                    <a:pt x="15600" y="11520"/>
                  </a:cubicBezTo>
                  <a:lnTo>
                    <a:pt x="16088" y="11598"/>
                  </a:lnTo>
                  <a:cubicBezTo>
                    <a:pt x="16250" y="11674"/>
                    <a:pt x="16056" y="11676"/>
                    <a:pt x="15993" y="11683"/>
                  </a:cubicBezTo>
                  <a:cubicBezTo>
                    <a:pt x="15606" y="11732"/>
                    <a:pt x="15213" y="11775"/>
                    <a:pt x="14823" y="11819"/>
                  </a:cubicBezTo>
                  <a:lnTo>
                    <a:pt x="14823" y="11819"/>
                  </a:lnTo>
                  <a:lnTo>
                    <a:pt x="14585" y="11842"/>
                  </a:lnTo>
                  <a:cubicBezTo>
                    <a:pt x="14556" y="11845"/>
                    <a:pt x="14528" y="11849"/>
                    <a:pt x="14499" y="11852"/>
                  </a:cubicBezTo>
                  <a:lnTo>
                    <a:pt x="12625" y="12043"/>
                  </a:lnTo>
                  <a:cubicBezTo>
                    <a:pt x="12556" y="12049"/>
                    <a:pt x="12435" y="12090"/>
                    <a:pt x="12394" y="12016"/>
                  </a:cubicBezTo>
                  <a:lnTo>
                    <a:pt x="13183" y="11705"/>
                  </a:lnTo>
                  <a:cubicBezTo>
                    <a:pt x="13263" y="11669"/>
                    <a:pt x="13320" y="11674"/>
                    <a:pt x="13390" y="11703"/>
                  </a:cubicBezTo>
                  <a:close/>
                  <a:moveTo>
                    <a:pt x="11731" y="11503"/>
                  </a:moveTo>
                  <a:cubicBezTo>
                    <a:pt x="11741" y="11493"/>
                    <a:pt x="11750" y="11480"/>
                    <a:pt x="11760" y="11470"/>
                  </a:cubicBezTo>
                  <a:cubicBezTo>
                    <a:pt x="11836" y="11480"/>
                    <a:pt x="11909" y="11491"/>
                    <a:pt x="11985" y="11502"/>
                  </a:cubicBezTo>
                  <a:cubicBezTo>
                    <a:pt x="12191" y="11476"/>
                    <a:pt x="12077" y="11401"/>
                    <a:pt x="12086" y="11346"/>
                  </a:cubicBezTo>
                  <a:cubicBezTo>
                    <a:pt x="12096" y="11293"/>
                    <a:pt x="11975" y="11227"/>
                    <a:pt x="12147" y="11188"/>
                  </a:cubicBezTo>
                  <a:lnTo>
                    <a:pt x="12470" y="11146"/>
                  </a:lnTo>
                  <a:lnTo>
                    <a:pt x="13193" y="11569"/>
                  </a:lnTo>
                  <a:cubicBezTo>
                    <a:pt x="13215" y="11612"/>
                    <a:pt x="13158" y="11633"/>
                    <a:pt x="13098" y="11656"/>
                  </a:cubicBezTo>
                  <a:lnTo>
                    <a:pt x="12334" y="11968"/>
                  </a:lnTo>
                  <a:lnTo>
                    <a:pt x="12010" y="12002"/>
                  </a:lnTo>
                  <a:cubicBezTo>
                    <a:pt x="11902" y="12002"/>
                    <a:pt x="11959" y="11955"/>
                    <a:pt x="11925" y="11933"/>
                  </a:cubicBezTo>
                  <a:cubicBezTo>
                    <a:pt x="11877" y="11822"/>
                    <a:pt x="11829" y="11712"/>
                    <a:pt x="11782" y="11601"/>
                  </a:cubicBezTo>
                  <a:cubicBezTo>
                    <a:pt x="11763" y="11567"/>
                    <a:pt x="11747" y="11535"/>
                    <a:pt x="11731" y="11503"/>
                  </a:cubicBezTo>
                  <a:close/>
                </a:path>
              </a:pathLst>
            </a:custGeom>
            <a:solidFill>
              <a:srgbClr val="000000"/>
            </a:solidFill>
            <a:ln w="12700">
              <a:miter lim="400000"/>
            </a:ln>
          </p:spPr>
          <p:txBody>
            <a:bodyPr lIns="38100" tIns="38100" rIns="38100" bIns="38100" anchor="ctr"/>
            <a:lstStyle/>
            <a:p>
              <a:pPr>
                <a:defRPr sz="3000">
                  <a:solidFill>
                    <a:srgbClr val="FFFFFF"/>
                  </a:solidFill>
                </a:defRPr>
              </a:pPr>
              <a:endParaRPr/>
            </a:p>
          </p:txBody>
        </p:sp>
        <p:sp>
          <p:nvSpPr>
            <p:cNvPr id="20" name="Freeform: Shape 19">
              <a:extLst>
                <a:ext uri="{FF2B5EF4-FFF2-40B4-BE49-F238E27FC236}">
                  <a16:creationId xmlns:a16="http://schemas.microsoft.com/office/drawing/2014/main" id="{970A6967-C94E-463D-9A06-99C3D8B47B78}"/>
                </a:ext>
              </a:extLst>
            </p:cNvPr>
            <p:cNvSpPr/>
            <p:nvPr/>
          </p:nvSpPr>
          <p:spPr>
            <a:xfrm>
              <a:off x="1329832" y="3975673"/>
              <a:ext cx="490018" cy="1023610"/>
            </a:xfrm>
            <a:custGeom>
              <a:avLst/>
              <a:gdLst>
                <a:gd name="connsiteX0" fmla="*/ 471863 w 490018"/>
                <a:gd name="connsiteY0" fmla="*/ 907778 h 1023610"/>
                <a:gd name="connsiteX1" fmla="*/ 490018 w 490018"/>
                <a:gd name="connsiteY1" fmla="*/ 926842 h 1023610"/>
                <a:gd name="connsiteX2" fmla="*/ 448079 w 490018"/>
                <a:gd name="connsiteY2" fmla="*/ 971325 h 1023610"/>
                <a:gd name="connsiteX3" fmla="*/ 411946 w 490018"/>
                <a:gd name="connsiteY3" fmla="*/ 1023610 h 1023610"/>
                <a:gd name="connsiteX4" fmla="*/ 363109 w 490018"/>
                <a:gd name="connsiteY4" fmla="*/ 961699 h 1023610"/>
                <a:gd name="connsiteX5" fmla="*/ 395430 w 490018"/>
                <a:gd name="connsiteY5" fmla="*/ 948990 h 1023610"/>
                <a:gd name="connsiteX6" fmla="*/ 436458 w 490018"/>
                <a:gd name="connsiteY6" fmla="*/ 923571 h 1023610"/>
                <a:gd name="connsiteX7" fmla="*/ 471863 w 490018"/>
                <a:gd name="connsiteY7" fmla="*/ 907778 h 1023610"/>
                <a:gd name="connsiteX8" fmla="*/ 136710 w 490018"/>
                <a:gd name="connsiteY8" fmla="*/ 744378 h 1023610"/>
                <a:gd name="connsiteX9" fmla="*/ 159768 w 490018"/>
                <a:gd name="connsiteY9" fmla="*/ 751458 h 1023610"/>
                <a:gd name="connsiteX10" fmla="*/ 163945 w 490018"/>
                <a:gd name="connsiteY10" fmla="*/ 801389 h 1023610"/>
                <a:gd name="connsiteX11" fmla="*/ 119645 w 490018"/>
                <a:gd name="connsiteY11" fmla="*/ 884722 h 1023610"/>
                <a:gd name="connsiteX12" fmla="*/ 72621 w 490018"/>
                <a:gd name="connsiteY12" fmla="*/ 858573 h 1023610"/>
                <a:gd name="connsiteX13" fmla="*/ 118554 w 490018"/>
                <a:gd name="connsiteY13" fmla="*/ 797573 h 1023610"/>
                <a:gd name="connsiteX14" fmla="*/ 136710 w 490018"/>
                <a:gd name="connsiteY14" fmla="*/ 744378 h 1023610"/>
                <a:gd name="connsiteX15" fmla="*/ 16547 w 490018"/>
                <a:gd name="connsiteY15" fmla="*/ 696 h 1023610"/>
                <a:gd name="connsiteX16" fmla="*/ 85517 w 490018"/>
                <a:gd name="connsiteY16" fmla="*/ 27462 h 1023610"/>
                <a:gd name="connsiteX17" fmla="*/ 157774 w 490018"/>
                <a:gd name="connsiteY17" fmla="*/ 83015 h 1023610"/>
                <a:gd name="connsiteX18" fmla="*/ 164129 w 490018"/>
                <a:gd name="connsiteY18" fmla="*/ 58492 h 1023610"/>
                <a:gd name="connsiteX19" fmla="*/ 178292 w 490018"/>
                <a:gd name="connsiteY19" fmla="*/ 83015 h 1023610"/>
                <a:gd name="connsiteX20" fmla="*/ 198076 w 490018"/>
                <a:gd name="connsiteY20" fmla="*/ 117858 h 1023610"/>
                <a:gd name="connsiteX21" fmla="*/ 214598 w 490018"/>
                <a:gd name="connsiteY21" fmla="*/ 166345 h 1023610"/>
                <a:gd name="connsiteX22" fmla="*/ 264713 w 490018"/>
                <a:gd name="connsiteY22" fmla="*/ 304317 h 1023610"/>
                <a:gd name="connsiteX23" fmla="*/ 299211 w 490018"/>
                <a:gd name="connsiteY23" fmla="*/ 533631 h 1023610"/>
                <a:gd name="connsiteX24" fmla="*/ 289397 w 490018"/>
                <a:gd name="connsiteY24" fmla="*/ 729535 h 1023610"/>
                <a:gd name="connsiteX25" fmla="*/ 250733 w 490018"/>
                <a:gd name="connsiteY25" fmla="*/ 739855 h 1023610"/>
                <a:gd name="connsiteX26" fmla="*/ 227674 w 490018"/>
                <a:gd name="connsiteY26" fmla="*/ 740065 h 1023610"/>
                <a:gd name="connsiteX27" fmla="*/ 226036 w 490018"/>
                <a:gd name="connsiteY27" fmla="*/ 748601 h 1023610"/>
                <a:gd name="connsiteX28" fmla="*/ 193910 w 490018"/>
                <a:gd name="connsiteY28" fmla="*/ 729885 h 1023610"/>
                <a:gd name="connsiteX29" fmla="*/ 211152 w 490018"/>
                <a:gd name="connsiteY29" fmla="*/ 636201 h 1023610"/>
                <a:gd name="connsiteX30" fmla="*/ 211152 w 490018"/>
                <a:gd name="connsiteY30" fmla="*/ 417977 h 1023610"/>
                <a:gd name="connsiteX31" fmla="*/ 151236 w 490018"/>
                <a:gd name="connsiteY31" fmla="*/ 197375 h 1023610"/>
                <a:gd name="connsiteX32" fmla="*/ 68261 w 490018"/>
                <a:gd name="connsiteY32" fmla="*/ 67203 h 1023610"/>
                <a:gd name="connsiteX33" fmla="*/ 0 w 490018"/>
                <a:gd name="connsiteY33" fmla="*/ 20361 h 1023610"/>
                <a:gd name="connsiteX34" fmla="*/ 5804 w 490018"/>
                <a:gd name="connsiteY34" fmla="*/ 1855 h 1023610"/>
                <a:gd name="connsiteX35" fmla="*/ 16547 w 490018"/>
                <a:gd name="connsiteY35" fmla="*/ 696 h 10236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90018" h="1023610">
                  <a:moveTo>
                    <a:pt x="471863" y="907778"/>
                  </a:moveTo>
                  <a:cubicBezTo>
                    <a:pt x="471863" y="907778"/>
                    <a:pt x="483302" y="922847"/>
                    <a:pt x="490018" y="926842"/>
                  </a:cubicBezTo>
                  <a:cubicBezTo>
                    <a:pt x="490018" y="926842"/>
                    <a:pt x="459695" y="961699"/>
                    <a:pt x="448079" y="971325"/>
                  </a:cubicBezTo>
                  <a:cubicBezTo>
                    <a:pt x="436458" y="980945"/>
                    <a:pt x="411946" y="1023610"/>
                    <a:pt x="411946" y="1023610"/>
                  </a:cubicBezTo>
                  <a:cubicBezTo>
                    <a:pt x="411946" y="1023610"/>
                    <a:pt x="389977" y="990931"/>
                    <a:pt x="363109" y="961699"/>
                  </a:cubicBezTo>
                  <a:cubicBezTo>
                    <a:pt x="363109" y="961699"/>
                    <a:pt x="382175" y="953714"/>
                    <a:pt x="395430" y="948990"/>
                  </a:cubicBezTo>
                  <a:cubicBezTo>
                    <a:pt x="408497" y="944271"/>
                    <a:pt x="430829" y="928296"/>
                    <a:pt x="436458" y="923571"/>
                  </a:cubicBezTo>
                  <a:cubicBezTo>
                    <a:pt x="442269" y="918852"/>
                    <a:pt x="471863" y="907778"/>
                    <a:pt x="471863" y="907778"/>
                  </a:cubicBezTo>
                  <a:close/>
                  <a:moveTo>
                    <a:pt x="136710" y="744378"/>
                  </a:moveTo>
                  <a:lnTo>
                    <a:pt x="159768" y="751458"/>
                  </a:lnTo>
                  <a:cubicBezTo>
                    <a:pt x="159768" y="751458"/>
                    <a:pt x="171206" y="770520"/>
                    <a:pt x="163945" y="801389"/>
                  </a:cubicBezTo>
                  <a:cubicBezTo>
                    <a:pt x="156500" y="832252"/>
                    <a:pt x="131991" y="881451"/>
                    <a:pt x="119645" y="884722"/>
                  </a:cubicBezTo>
                  <a:cubicBezTo>
                    <a:pt x="107117" y="887987"/>
                    <a:pt x="72621" y="858573"/>
                    <a:pt x="72621" y="858573"/>
                  </a:cubicBezTo>
                  <a:cubicBezTo>
                    <a:pt x="72621" y="858573"/>
                    <a:pt x="99673" y="827711"/>
                    <a:pt x="118554" y="797573"/>
                  </a:cubicBezTo>
                  <a:cubicBezTo>
                    <a:pt x="137436" y="767435"/>
                    <a:pt x="136710" y="744378"/>
                    <a:pt x="136710" y="744378"/>
                  </a:cubicBezTo>
                  <a:close/>
                  <a:moveTo>
                    <a:pt x="16547" y="696"/>
                  </a:moveTo>
                  <a:cubicBezTo>
                    <a:pt x="34684" y="4098"/>
                    <a:pt x="70669" y="19145"/>
                    <a:pt x="85517" y="27462"/>
                  </a:cubicBezTo>
                  <a:cubicBezTo>
                    <a:pt x="105301" y="38517"/>
                    <a:pt x="157774" y="83015"/>
                    <a:pt x="157774" y="83015"/>
                  </a:cubicBezTo>
                  <a:cubicBezTo>
                    <a:pt x="157774" y="83015"/>
                    <a:pt x="163945" y="71926"/>
                    <a:pt x="164129" y="58492"/>
                  </a:cubicBezTo>
                  <a:cubicBezTo>
                    <a:pt x="164313" y="45059"/>
                    <a:pt x="172474" y="75214"/>
                    <a:pt x="178292" y="83015"/>
                  </a:cubicBezTo>
                  <a:cubicBezTo>
                    <a:pt x="184096" y="90992"/>
                    <a:pt x="192992" y="102081"/>
                    <a:pt x="198076" y="117858"/>
                  </a:cubicBezTo>
                  <a:cubicBezTo>
                    <a:pt x="202976" y="133671"/>
                    <a:pt x="205518" y="148713"/>
                    <a:pt x="214598" y="166345"/>
                  </a:cubicBezTo>
                  <a:cubicBezTo>
                    <a:pt x="223677" y="183766"/>
                    <a:pt x="251637" y="236975"/>
                    <a:pt x="264713" y="304317"/>
                  </a:cubicBezTo>
                  <a:cubicBezTo>
                    <a:pt x="277775" y="371695"/>
                    <a:pt x="293393" y="500222"/>
                    <a:pt x="299211" y="533631"/>
                  </a:cubicBezTo>
                  <a:cubicBezTo>
                    <a:pt x="305015" y="567039"/>
                    <a:pt x="295031" y="720824"/>
                    <a:pt x="289397" y="729535"/>
                  </a:cubicBezTo>
                  <a:cubicBezTo>
                    <a:pt x="283593" y="738246"/>
                    <a:pt x="265617" y="740590"/>
                    <a:pt x="250733" y="739855"/>
                  </a:cubicBezTo>
                  <a:cubicBezTo>
                    <a:pt x="236019" y="739155"/>
                    <a:pt x="227674" y="740065"/>
                    <a:pt x="227674" y="740065"/>
                  </a:cubicBezTo>
                  <a:lnTo>
                    <a:pt x="226036" y="748601"/>
                  </a:lnTo>
                  <a:cubicBezTo>
                    <a:pt x="225852" y="748951"/>
                    <a:pt x="211872" y="737861"/>
                    <a:pt x="193910" y="729885"/>
                  </a:cubicBezTo>
                  <a:cubicBezTo>
                    <a:pt x="193910" y="729885"/>
                    <a:pt x="202072" y="684687"/>
                    <a:pt x="211152" y="636201"/>
                  </a:cubicBezTo>
                  <a:cubicBezTo>
                    <a:pt x="220232" y="587714"/>
                    <a:pt x="224228" y="488608"/>
                    <a:pt x="211152" y="417977"/>
                  </a:cubicBezTo>
                  <a:cubicBezTo>
                    <a:pt x="198076" y="347346"/>
                    <a:pt x="187372" y="264017"/>
                    <a:pt x="151236" y="197375"/>
                  </a:cubicBezTo>
                  <a:cubicBezTo>
                    <a:pt x="115101" y="130767"/>
                    <a:pt x="95317" y="93545"/>
                    <a:pt x="68261" y="67203"/>
                  </a:cubicBezTo>
                  <a:cubicBezTo>
                    <a:pt x="41219" y="41071"/>
                    <a:pt x="24698" y="25993"/>
                    <a:pt x="0" y="20361"/>
                  </a:cubicBezTo>
                  <a:cubicBezTo>
                    <a:pt x="0" y="20361"/>
                    <a:pt x="3262" y="10391"/>
                    <a:pt x="5804" y="1855"/>
                  </a:cubicBezTo>
                  <a:cubicBezTo>
                    <a:pt x="6439" y="-279"/>
                    <a:pt x="10502" y="-439"/>
                    <a:pt x="16547" y="696"/>
                  </a:cubicBezTo>
                  <a:close/>
                </a:path>
              </a:pathLst>
            </a:custGeom>
            <a:solidFill>
              <a:srgbClr val="EBEBEB"/>
            </a:solidFill>
            <a:ln w="12700">
              <a:miter lim="400000"/>
            </a:ln>
          </p:spPr>
          <p:txBody>
            <a:bodyPr wrap="square" lIns="38100" tIns="38100" rIns="38100" bIns="38100" anchor="ctr">
              <a:noAutofit/>
            </a:bodyPr>
            <a:lstStyle/>
            <a:p>
              <a:pPr>
                <a:defRPr sz="3000">
                  <a:solidFill>
                    <a:srgbClr val="FFFFFF"/>
                  </a:solidFill>
                </a:defRPr>
              </a:pPr>
              <a:endParaRPr/>
            </a:p>
          </p:txBody>
        </p:sp>
      </p:grpSp>
      <p:grpSp>
        <p:nvGrpSpPr>
          <p:cNvPr id="21" name="Group 20">
            <a:extLst>
              <a:ext uri="{FF2B5EF4-FFF2-40B4-BE49-F238E27FC236}">
                <a16:creationId xmlns:a16="http://schemas.microsoft.com/office/drawing/2014/main" id="{E10B8E4C-8586-4A1C-8D93-6F3C153B63F3}"/>
              </a:ext>
            </a:extLst>
          </p:cNvPr>
          <p:cNvGrpSpPr/>
          <p:nvPr/>
        </p:nvGrpSpPr>
        <p:grpSpPr>
          <a:xfrm>
            <a:off x="10264827" y="3632456"/>
            <a:ext cx="1083673" cy="2533394"/>
            <a:chOff x="10264827" y="3632456"/>
            <a:chExt cx="1083673" cy="2533394"/>
          </a:xfrm>
        </p:grpSpPr>
        <p:sp>
          <p:nvSpPr>
            <p:cNvPr id="22" name="Shape">
              <a:extLst>
                <a:ext uri="{FF2B5EF4-FFF2-40B4-BE49-F238E27FC236}">
                  <a16:creationId xmlns:a16="http://schemas.microsoft.com/office/drawing/2014/main" id="{5E57D5D9-2D4E-4B84-A6E6-B16FE4C928DF}"/>
                </a:ext>
              </a:extLst>
            </p:cNvPr>
            <p:cNvSpPr/>
            <p:nvPr/>
          </p:nvSpPr>
          <p:spPr>
            <a:xfrm>
              <a:off x="10859845" y="3874184"/>
              <a:ext cx="396061" cy="593345"/>
            </a:xfrm>
            <a:custGeom>
              <a:avLst/>
              <a:gdLst/>
              <a:ahLst/>
              <a:cxnLst>
                <a:cxn ang="0">
                  <a:pos x="wd2" y="hd2"/>
                </a:cxn>
                <a:cxn ang="5400000">
                  <a:pos x="wd2" y="hd2"/>
                </a:cxn>
                <a:cxn ang="10800000">
                  <a:pos x="wd2" y="hd2"/>
                </a:cxn>
                <a:cxn ang="16200000">
                  <a:pos x="wd2" y="hd2"/>
                </a:cxn>
              </a:cxnLst>
              <a:rect l="0" t="0" r="r" b="b"/>
              <a:pathLst>
                <a:path w="21600" h="21600" extrusionOk="0">
                  <a:moveTo>
                    <a:pt x="18132" y="0"/>
                  </a:moveTo>
                  <a:lnTo>
                    <a:pt x="20779" y="3960"/>
                  </a:lnTo>
                  <a:lnTo>
                    <a:pt x="21600" y="5090"/>
                  </a:lnTo>
                  <a:lnTo>
                    <a:pt x="19866" y="10099"/>
                  </a:lnTo>
                  <a:lnTo>
                    <a:pt x="3174" y="21600"/>
                  </a:lnTo>
                  <a:lnTo>
                    <a:pt x="0" y="20497"/>
                  </a:lnTo>
                  <a:lnTo>
                    <a:pt x="3772" y="12218"/>
                  </a:lnTo>
                  <a:lnTo>
                    <a:pt x="7859" y="7378"/>
                  </a:lnTo>
                  <a:lnTo>
                    <a:pt x="10901" y="3242"/>
                  </a:lnTo>
                  <a:close/>
                </a:path>
              </a:pathLst>
            </a:custGeom>
            <a:solidFill>
              <a:srgbClr val="EBEBEB"/>
            </a:solidFill>
            <a:ln w="12700">
              <a:miter lim="400000"/>
            </a:ln>
          </p:spPr>
          <p:txBody>
            <a:bodyPr lIns="38100" tIns="38100" rIns="38100" bIns="38100" anchor="ctr"/>
            <a:lstStyle/>
            <a:p>
              <a:pPr>
                <a:defRPr sz="3000">
                  <a:solidFill>
                    <a:srgbClr val="FFFFFF"/>
                  </a:solidFill>
                </a:defRPr>
              </a:pPr>
              <a:endParaRPr/>
            </a:p>
          </p:txBody>
        </p:sp>
        <p:sp>
          <p:nvSpPr>
            <p:cNvPr id="23" name="Shape">
              <a:extLst>
                <a:ext uri="{FF2B5EF4-FFF2-40B4-BE49-F238E27FC236}">
                  <a16:creationId xmlns:a16="http://schemas.microsoft.com/office/drawing/2014/main" id="{19DD07CC-C5C3-410F-B1B0-91419EADC365}"/>
                </a:ext>
              </a:extLst>
            </p:cNvPr>
            <p:cNvSpPr/>
            <p:nvPr/>
          </p:nvSpPr>
          <p:spPr>
            <a:xfrm>
              <a:off x="11045604" y="4190287"/>
              <a:ext cx="186" cy="37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10800"/>
                    <a:pt x="0" y="10800"/>
                    <a:pt x="0" y="21600"/>
                  </a:cubicBezTo>
                  <a:cubicBezTo>
                    <a:pt x="0" y="10800"/>
                    <a:pt x="21600" y="0"/>
                    <a:pt x="21600" y="0"/>
                  </a:cubicBezTo>
                  <a:lnTo>
                    <a:pt x="0" y="21600"/>
                  </a:lnTo>
                  <a:close/>
                </a:path>
              </a:pathLst>
            </a:custGeom>
            <a:solidFill>
              <a:srgbClr val="000000"/>
            </a:solidFill>
            <a:ln w="12700">
              <a:miter lim="400000"/>
            </a:ln>
          </p:spPr>
          <p:txBody>
            <a:bodyPr lIns="38100" tIns="38100" rIns="38100" bIns="38100" anchor="ctr"/>
            <a:lstStyle/>
            <a:p>
              <a:pPr>
                <a:defRPr sz="3000">
                  <a:solidFill>
                    <a:srgbClr val="FFFFFF"/>
                  </a:solidFill>
                </a:defRPr>
              </a:pPr>
              <a:endParaRPr/>
            </a:p>
          </p:txBody>
        </p:sp>
        <p:sp>
          <p:nvSpPr>
            <p:cNvPr id="24" name="Shape">
              <a:extLst>
                <a:ext uri="{FF2B5EF4-FFF2-40B4-BE49-F238E27FC236}">
                  <a16:creationId xmlns:a16="http://schemas.microsoft.com/office/drawing/2014/main" id="{6640790F-2924-446D-8FA3-D798BF1540B5}"/>
                </a:ext>
              </a:extLst>
            </p:cNvPr>
            <p:cNvSpPr/>
            <p:nvPr/>
          </p:nvSpPr>
          <p:spPr>
            <a:xfrm>
              <a:off x="10264827" y="3632456"/>
              <a:ext cx="1083673" cy="2533394"/>
            </a:xfrm>
            <a:custGeom>
              <a:avLst/>
              <a:gdLst/>
              <a:ahLst/>
              <a:cxnLst>
                <a:cxn ang="0">
                  <a:pos x="wd2" y="hd2"/>
                </a:cxn>
                <a:cxn ang="5400000">
                  <a:pos x="wd2" y="hd2"/>
                </a:cxn>
                <a:cxn ang="10800000">
                  <a:pos x="wd2" y="hd2"/>
                </a:cxn>
                <a:cxn ang="16200000">
                  <a:pos x="wd2" y="hd2"/>
                </a:cxn>
              </a:cxnLst>
              <a:rect l="0" t="0" r="r" b="b"/>
              <a:pathLst>
                <a:path w="21475" h="21509" extrusionOk="0">
                  <a:moveTo>
                    <a:pt x="21366" y="5331"/>
                  </a:moveTo>
                  <a:cubicBezTo>
                    <a:pt x="21348" y="5297"/>
                    <a:pt x="21329" y="5266"/>
                    <a:pt x="21311" y="5233"/>
                  </a:cubicBezTo>
                  <a:cubicBezTo>
                    <a:pt x="21200" y="4972"/>
                    <a:pt x="20983" y="4734"/>
                    <a:pt x="20659" y="4502"/>
                  </a:cubicBezTo>
                  <a:cubicBezTo>
                    <a:pt x="20132" y="4126"/>
                    <a:pt x="19590" y="3744"/>
                    <a:pt x="19598" y="3280"/>
                  </a:cubicBezTo>
                  <a:cubicBezTo>
                    <a:pt x="19598" y="3236"/>
                    <a:pt x="19598" y="3187"/>
                    <a:pt x="19446" y="3187"/>
                  </a:cubicBezTo>
                  <a:cubicBezTo>
                    <a:pt x="19376" y="3363"/>
                    <a:pt x="18978" y="3401"/>
                    <a:pt x="18710" y="3485"/>
                  </a:cubicBezTo>
                  <a:cubicBezTo>
                    <a:pt x="18186" y="3648"/>
                    <a:pt x="17623" y="3787"/>
                    <a:pt x="17077" y="3935"/>
                  </a:cubicBezTo>
                  <a:cubicBezTo>
                    <a:pt x="17029" y="4082"/>
                    <a:pt x="16797" y="4175"/>
                    <a:pt x="16565" y="4271"/>
                  </a:cubicBezTo>
                  <a:cubicBezTo>
                    <a:pt x="16528" y="4281"/>
                    <a:pt x="16491" y="4290"/>
                    <a:pt x="16458" y="4300"/>
                  </a:cubicBezTo>
                  <a:cubicBezTo>
                    <a:pt x="16156" y="4435"/>
                    <a:pt x="15854" y="4571"/>
                    <a:pt x="15555" y="4707"/>
                  </a:cubicBezTo>
                  <a:cubicBezTo>
                    <a:pt x="15555" y="4713"/>
                    <a:pt x="15552" y="4720"/>
                    <a:pt x="15548" y="4726"/>
                  </a:cubicBezTo>
                  <a:cubicBezTo>
                    <a:pt x="15419" y="4795"/>
                    <a:pt x="15290" y="4865"/>
                    <a:pt x="15161" y="4934"/>
                  </a:cubicBezTo>
                  <a:cubicBezTo>
                    <a:pt x="14826" y="5117"/>
                    <a:pt x="14487" y="5299"/>
                    <a:pt x="14022" y="5552"/>
                  </a:cubicBezTo>
                  <a:lnTo>
                    <a:pt x="12674" y="6529"/>
                  </a:lnTo>
                  <a:cubicBezTo>
                    <a:pt x="12652" y="6554"/>
                    <a:pt x="12589" y="6598"/>
                    <a:pt x="12563" y="6597"/>
                  </a:cubicBezTo>
                  <a:cubicBezTo>
                    <a:pt x="12442" y="6587"/>
                    <a:pt x="12497" y="6551"/>
                    <a:pt x="12512" y="6515"/>
                  </a:cubicBezTo>
                  <a:cubicBezTo>
                    <a:pt x="12843" y="5714"/>
                    <a:pt x="13569" y="4982"/>
                    <a:pt x="14546" y="4290"/>
                  </a:cubicBezTo>
                  <a:cubicBezTo>
                    <a:pt x="14796" y="4112"/>
                    <a:pt x="15065" y="3936"/>
                    <a:pt x="15327" y="3761"/>
                  </a:cubicBezTo>
                  <a:cubicBezTo>
                    <a:pt x="15459" y="3665"/>
                    <a:pt x="15588" y="3569"/>
                    <a:pt x="15721" y="3472"/>
                  </a:cubicBezTo>
                  <a:cubicBezTo>
                    <a:pt x="15728" y="3458"/>
                    <a:pt x="15732" y="3446"/>
                    <a:pt x="15740" y="3431"/>
                  </a:cubicBezTo>
                  <a:cubicBezTo>
                    <a:pt x="15780" y="3446"/>
                    <a:pt x="15810" y="3463"/>
                    <a:pt x="15824" y="3488"/>
                  </a:cubicBezTo>
                  <a:cubicBezTo>
                    <a:pt x="15868" y="3562"/>
                    <a:pt x="15868" y="3747"/>
                    <a:pt x="15868" y="3747"/>
                  </a:cubicBezTo>
                  <a:lnTo>
                    <a:pt x="19306" y="3015"/>
                  </a:lnTo>
                  <a:cubicBezTo>
                    <a:pt x="19306" y="3015"/>
                    <a:pt x="19306" y="2727"/>
                    <a:pt x="19306" y="2607"/>
                  </a:cubicBezTo>
                  <a:cubicBezTo>
                    <a:pt x="19306" y="2487"/>
                    <a:pt x="19413" y="2190"/>
                    <a:pt x="19586" y="2033"/>
                  </a:cubicBezTo>
                  <a:cubicBezTo>
                    <a:pt x="19760" y="1875"/>
                    <a:pt x="19933" y="1467"/>
                    <a:pt x="19889" y="1300"/>
                  </a:cubicBezTo>
                  <a:cubicBezTo>
                    <a:pt x="19844" y="1133"/>
                    <a:pt x="19852" y="957"/>
                    <a:pt x="19601" y="716"/>
                  </a:cubicBezTo>
                  <a:cubicBezTo>
                    <a:pt x="19351" y="474"/>
                    <a:pt x="19262" y="345"/>
                    <a:pt x="19045" y="309"/>
                  </a:cubicBezTo>
                  <a:cubicBezTo>
                    <a:pt x="18827" y="272"/>
                    <a:pt x="18267" y="124"/>
                    <a:pt x="17899" y="77"/>
                  </a:cubicBezTo>
                  <a:cubicBezTo>
                    <a:pt x="17530" y="29"/>
                    <a:pt x="16860" y="-34"/>
                    <a:pt x="16473" y="21"/>
                  </a:cubicBezTo>
                  <a:cubicBezTo>
                    <a:pt x="16082" y="77"/>
                    <a:pt x="15629" y="105"/>
                    <a:pt x="15220" y="114"/>
                  </a:cubicBezTo>
                  <a:cubicBezTo>
                    <a:pt x="14811" y="124"/>
                    <a:pt x="14052" y="402"/>
                    <a:pt x="13967" y="485"/>
                  </a:cubicBezTo>
                  <a:cubicBezTo>
                    <a:pt x="13882" y="569"/>
                    <a:pt x="13838" y="809"/>
                    <a:pt x="13967" y="856"/>
                  </a:cubicBezTo>
                  <a:cubicBezTo>
                    <a:pt x="14096" y="902"/>
                    <a:pt x="14225" y="940"/>
                    <a:pt x="14225" y="940"/>
                  </a:cubicBezTo>
                  <a:cubicBezTo>
                    <a:pt x="14225" y="940"/>
                    <a:pt x="14118" y="1079"/>
                    <a:pt x="14052" y="1208"/>
                  </a:cubicBezTo>
                  <a:cubicBezTo>
                    <a:pt x="13986" y="1338"/>
                    <a:pt x="13890" y="1515"/>
                    <a:pt x="13882" y="1579"/>
                  </a:cubicBezTo>
                  <a:cubicBezTo>
                    <a:pt x="13875" y="1644"/>
                    <a:pt x="14030" y="1673"/>
                    <a:pt x="13986" y="1764"/>
                  </a:cubicBezTo>
                  <a:cubicBezTo>
                    <a:pt x="13941" y="1857"/>
                    <a:pt x="13617" y="2126"/>
                    <a:pt x="13554" y="2200"/>
                  </a:cubicBezTo>
                  <a:cubicBezTo>
                    <a:pt x="13492" y="2274"/>
                    <a:pt x="13448" y="2487"/>
                    <a:pt x="13750" y="2459"/>
                  </a:cubicBezTo>
                  <a:cubicBezTo>
                    <a:pt x="14052" y="2430"/>
                    <a:pt x="14096" y="2413"/>
                    <a:pt x="14140" y="2478"/>
                  </a:cubicBezTo>
                  <a:cubicBezTo>
                    <a:pt x="14185" y="2542"/>
                    <a:pt x="14074" y="2672"/>
                    <a:pt x="14207" y="2681"/>
                  </a:cubicBezTo>
                  <a:cubicBezTo>
                    <a:pt x="14336" y="2691"/>
                    <a:pt x="14531" y="2737"/>
                    <a:pt x="14531" y="2737"/>
                  </a:cubicBezTo>
                  <a:cubicBezTo>
                    <a:pt x="14531" y="2737"/>
                    <a:pt x="14229" y="2811"/>
                    <a:pt x="14291" y="2847"/>
                  </a:cubicBezTo>
                  <a:cubicBezTo>
                    <a:pt x="14354" y="2883"/>
                    <a:pt x="14638" y="3014"/>
                    <a:pt x="14700" y="3014"/>
                  </a:cubicBezTo>
                  <a:cubicBezTo>
                    <a:pt x="14715" y="3014"/>
                    <a:pt x="14723" y="3014"/>
                    <a:pt x="14723" y="3014"/>
                  </a:cubicBezTo>
                  <a:cubicBezTo>
                    <a:pt x="14726" y="3014"/>
                    <a:pt x="14726" y="3014"/>
                    <a:pt x="14726" y="3014"/>
                  </a:cubicBezTo>
                  <a:cubicBezTo>
                    <a:pt x="14730" y="3014"/>
                    <a:pt x="14741" y="3014"/>
                    <a:pt x="14763" y="3014"/>
                  </a:cubicBezTo>
                  <a:cubicBezTo>
                    <a:pt x="14844" y="3014"/>
                    <a:pt x="14579" y="3116"/>
                    <a:pt x="14638" y="3198"/>
                  </a:cubicBezTo>
                  <a:cubicBezTo>
                    <a:pt x="14627" y="3213"/>
                    <a:pt x="14623" y="3234"/>
                    <a:pt x="14627" y="3261"/>
                  </a:cubicBezTo>
                  <a:cubicBezTo>
                    <a:pt x="14844" y="3333"/>
                    <a:pt x="14999" y="3379"/>
                    <a:pt x="14601" y="3464"/>
                  </a:cubicBezTo>
                  <a:cubicBezTo>
                    <a:pt x="13971" y="3600"/>
                    <a:pt x="13606" y="3850"/>
                    <a:pt x="13356" y="4129"/>
                  </a:cubicBezTo>
                  <a:cubicBezTo>
                    <a:pt x="13083" y="4435"/>
                    <a:pt x="12840" y="4751"/>
                    <a:pt x="12501" y="5043"/>
                  </a:cubicBezTo>
                  <a:cubicBezTo>
                    <a:pt x="12136" y="5357"/>
                    <a:pt x="11885" y="5720"/>
                    <a:pt x="11023" y="5875"/>
                  </a:cubicBezTo>
                  <a:cubicBezTo>
                    <a:pt x="10879" y="5987"/>
                    <a:pt x="10555" y="6066"/>
                    <a:pt x="10610" y="6211"/>
                  </a:cubicBezTo>
                  <a:cubicBezTo>
                    <a:pt x="10658" y="6333"/>
                    <a:pt x="10493" y="6358"/>
                    <a:pt x="10316" y="6355"/>
                  </a:cubicBezTo>
                  <a:cubicBezTo>
                    <a:pt x="10124" y="6352"/>
                    <a:pt x="9980" y="6391"/>
                    <a:pt x="9811" y="6407"/>
                  </a:cubicBezTo>
                  <a:cubicBezTo>
                    <a:pt x="8783" y="6500"/>
                    <a:pt x="8160" y="6897"/>
                    <a:pt x="7125" y="7028"/>
                  </a:cubicBezTo>
                  <a:cubicBezTo>
                    <a:pt x="6181" y="7149"/>
                    <a:pt x="5190" y="7269"/>
                    <a:pt x="4291" y="7468"/>
                  </a:cubicBezTo>
                  <a:cubicBezTo>
                    <a:pt x="4232" y="7474"/>
                    <a:pt x="4170" y="7479"/>
                    <a:pt x="4111" y="7485"/>
                  </a:cubicBezTo>
                  <a:cubicBezTo>
                    <a:pt x="4015" y="7541"/>
                    <a:pt x="3864" y="7534"/>
                    <a:pt x="3727" y="7547"/>
                  </a:cubicBezTo>
                  <a:cubicBezTo>
                    <a:pt x="3635" y="7556"/>
                    <a:pt x="3543" y="7566"/>
                    <a:pt x="3451" y="7575"/>
                  </a:cubicBezTo>
                  <a:cubicBezTo>
                    <a:pt x="3329" y="7575"/>
                    <a:pt x="3230" y="7561"/>
                    <a:pt x="3127" y="7525"/>
                  </a:cubicBezTo>
                  <a:cubicBezTo>
                    <a:pt x="2073" y="7140"/>
                    <a:pt x="1259" y="6661"/>
                    <a:pt x="348" y="6219"/>
                  </a:cubicBezTo>
                  <a:cubicBezTo>
                    <a:pt x="341" y="6175"/>
                    <a:pt x="286" y="6148"/>
                    <a:pt x="186" y="6158"/>
                  </a:cubicBezTo>
                  <a:cubicBezTo>
                    <a:pt x="72" y="6169"/>
                    <a:pt x="43" y="6211"/>
                    <a:pt x="20" y="6257"/>
                  </a:cubicBezTo>
                  <a:cubicBezTo>
                    <a:pt x="-79" y="6443"/>
                    <a:pt x="201" y="6556"/>
                    <a:pt x="437" y="6685"/>
                  </a:cubicBezTo>
                  <a:cubicBezTo>
                    <a:pt x="798" y="6886"/>
                    <a:pt x="1240" y="7069"/>
                    <a:pt x="1369" y="7331"/>
                  </a:cubicBezTo>
                  <a:cubicBezTo>
                    <a:pt x="1071" y="7588"/>
                    <a:pt x="1686" y="7588"/>
                    <a:pt x="1926" y="7694"/>
                  </a:cubicBezTo>
                  <a:cubicBezTo>
                    <a:pt x="1966" y="7706"/>
                    <a:pt x="2010" y="7719"/>
                    <a:pt x="2051" y="7733"/>
                  </a:cubicBezTo>
                  <a:cubicBezTo>
                    <a:pt x="2051" y="7733"/>
                    <a:pt x="2058" y="7736"/>
                    <a:pt x="2058" y="7736"/>
                  </a:cubicBezTo>
                  <a:cubicBezTo>
                    <a:pt x="2088" y="7812"/>
                    <a:pt x="2018" y="7902"/>
                    <a:pt x="2213" y="7957"/>
                  </a:cubicBezTo>
                  <a:cubicBezTo>
                    <a:pt x="2408" y="8267"/>
                    <a:pt x="3016" y="8231"/>
                    <a:pt x="3554" y="8248"/>
                  </a:cubicBezTo>
                  <a:cubicBezTo>
                    <a:pt x="3613" y="8327"/>
                    <a:pt x="3672" y="8407"/>
                    <a:pt x="3731" y="8486"/>
                  </a:cubicBezTo>
                  <a:cubicBezTo>
                    <a:pt x="3786" y="8527"/>
                    <a:pt x="3845" y="8568"/>
                    <a:pt x="3901" y="8609"/>
                  </a:cubicBezTo>
                  <a:cubicBezTo>
                    <a:pt x="3937" y="8616"/>
                    <a:pt x="3974" y="8624"/>
                    <a:pt x="4011" y="8630"/>
                  </a:cubicBezTo>
                  <a:cubicBezTo>
                    <a:pt x="4052" y="8647"/>
                    <a:pt x="4088" y="8663"/>
                    <a:pt x="4129" y="8681"/>
                  </a:cubicBezTo>
                  <a:cubicBezTo>
                    <a:pt x="4184" y="8682"/>
                    <a:pt x="4240" y="8684"/>
                    <a:pt x="4295" y="8685"/>
                  </a:cubicBezTo>
                  <a:cubicBezTo>
                    <a:pt x="4368" y="8669"/>
                    <a:pt x="4446" y="8654"/>
                    <a:pt x="4520" y="8638"/>
                  </a:cubicBezTo>
                  <a:cubicBezTo>
                    <a:pt x="4575" y="8630"/>
                    <a:pt x="4634" y="8622"/>
                    <a:pt x="4689" y="8614"/>
                  </a:cubicBezTo>
                  <a:cubicBezTo>
                    <a:pt x="5492" y="8430"/>
                    <a:pt x="6380" y="8338"/>
                    <a:pt x="7224" y="8196"/>
                  </a:cubicBezTo>
                  <a:cubicBezTo>
                    <a:pt x="8669" y="7953"/>
                    <a:pt x="10106" y="7702"/>
                    <a:pt x="11543" y="7408"/>
                  </a:cubicBezTo>
                  <a:cubicBezTo>
                    <a:pt x="11299" y="7768"/>
                    <a:pt x="11329" y="8148"/>
                    <a:pt x="10846" y="8477"/>
                  </a:cubicBezTo>
                  <a:cubicBezTo>
                    <a:pt x="10662" y="8603"/>
                    <a:pt x="10540" y="8752"/>
                    <a:pt x="10456" y="8897"/>
                  </a:cubicBezTo>
                  <a:cubicBezTo>
                    <a:pt x="10271" y="9216"/>
                    <a:pt x="9748" y="9388"/>
                    <a:pt x="9144" y="9558"/>
                  </a:cubicBezTo>
                  <a:cubicBezTo>
                    <a:pt x="8554" y="9724"/>
                    <a:pt x="7990" y="9910"/>
                    <a:pt x="7375" y="10060"/>
                  </a:cubicBezTo>
                  <a:cubicBezTo>
                    <a:pt x="7305" y="10078"/>
                    <a:pt x="7265" y="10119"/>
                    <a:pt x="7209" y="10149"/>
                  </a:cubicBezTo>
                  <a:cubicBezTo>
                    <a:pt x="7176" y="10202"/>
                    <a:pt x="7169" y="10254"/>
                    <a:pt x="7172" y="10307"/>
                  </a:cubicBezTo>
                  <a:cubicBezTo>
                    <a:pt x="7169" y="10254"/>
                    <a:pt x="7180" y="10202"/>
                    <a:pt x="7209" y="10149"/>
                  </a:cubicBezTo>
                  <a:cubicBezTo>
                    <a:pt x="7206" y="10119"/>
                    <a:pt x="5964" y="10016"/>
                    <a:pt x="5846" y="10003"/>
                  </a:cubicBezTo>
                  <a:cubicBezTo>
                    <a:pt x="5142" y="9929"/>
                    <a:pt x="4438" y="9846"/>
                    <a:pt x="3724" y="9792"/>
                  </a:cubicBezTo>
                  <a:cubicBezTo>
                    <a:pt x="3698" y="9790"/>
                    <a:pt x="3676" y="9789"/>
                    <a:pt x="3650" y="9787"/>
                  </a:cubicBezTo>
                  <a:cubicBezTo>
                    <a:pt x="3606" y="9786"/>
                    <a:pt x="3561" y="9782"/>
                    <a:pt x="3517" y="9787"/>
                  </a:cubicBezTo>
                  <a:cubicBezTo>
                    <a:pt x="3433" y="9797"/>
                    <a:pt x="3403" y="9833"/>
                    <a:pt x="3385" y="9865"/>
                  </a:cubicBezTo>
                  <a:cubicBezTo>
                    <a:pt x="3344" y="9940"/>
                    <a:pt x="3407" y="9973"/>
                    <a:pt x="3565" y="9994"/>
                  </a:cubicBezTo>
                  <a:cubicBezTo>
                    <a:pt x="3871" y="10033"/>
                    <a:pt x="4162" y="10078"/>
                    <a:pt x="4461" y="10130"/>
                  </a:cubicBezTo>
                  <a:cubicBezTo>
                    <a:pt x="4597" y="10146"/>
                    <a:pt x="4748" y="10149"/>
                    <a:pt x="4844" y="10224"/>
                  </a:cubicBezTo>
                  <a:cubicBezTo>
                    <a:pt x="4696" y="10221"/>
                    <a:pt x="4579" y="10220"/>
                    <a:pt x="4464" y="10217"/>
                  </a:cubicBezTo>
                  <a:cubicBezTo>
                    <a:pt x="4313" y="10218"/>
                    <a:pt x="4158" y="10218"/>
                    <a:pt x="4007" y="10220"/>
                  </a:cubicBezTo>
                  <a:cubicBezTo>
                    <a:pt x="3886" y="10220"/>
                    <a:pt x="3764" y="10221"/>
                    <a:pt x="3643" y="10218"/>
                  </a:cubicBezTo>
                  <a:cubicBezTo>
                    <a:pt x="3440" y="10212"/>
                    <a:pt x="3281" y="10237"/>
                    <a:pt x="3274" y="10335"/>
                  </a:cubicBezTo>
                  <a:cubicBezTo>
                    <a:pt x="3267" y="10434"/>
                    <a:pt x="3458" y="10431"/>
                    <a:pt x="3613" y="10438"/>
                  </a:cubicBezTo>
                  <a:cubicBezTo>
                    <a:pt x="3797" y="10446"/>
                    <a:pt x="3985" y="10446"/>
                    <a:pt x="4173" y="10450"/>
                  </a:cubicBezTo>
                  <a:cubicBezTo>
                    <a:pt x="4413" y="10450"/>
                    <a:pt x="4649" y="10450"/>
                    <a:pt x="4888" y="10450"/>
                  </a:cubicBezTo>
                  <a:cubicBezTo>
                    <a:pt x="4892" y="10461"/>
                    <a:pt x="4895" y="10471"/>
                    <a:pt x="4895" y="10482"/>
                  </a:cubicBezTo>
                  <a:cubicBezTo>
                    <a:pt x="4619" y="10509"/>
                    <a:pt x="4339" y="10534"/>
                    <a:pt x="4063" y="10561"/>
                  </a:cubicBezTo>
                  <a:cubicBezTo>
                    <a:pt x="3860" y="10580"/>
                    <a:pt x="3639" y="10569"/>
                    <a:pt x="3436" y="10589"/>
                  </a:cubicBezTo>
                  <a:cubicBezTo>
                    <a:pt x="3281" y="10605"/>
                    <a:pt x="3267" y="10643"/>
                    <a:pt x="3281" y="10711"/>
                  </a:cubicBezTo>
                  <a:cubicBezTo>
                    <a:pt x="3281" y="10717"/>
                    <a:pt x="3285" y="10725"/>
                    <a:pt x="3296" y="10728"/>
                  </a:cubicBezTo>
                  <a:cubicBezTo>
                    <a:pt x="3318" y="10736"/>
                    <a:pt x="3399" y="10742"/>
                    <a:pt x="3433" y="10750"/>
                  </a:cubicBezTo>
                  <a:cubicBezTo>
                    <a:pt x="3506" y="10766"/>
                    <a:pt x="3565" y="10787"/>
                    <a:pt x="3650" y="10794"/>
                  </a:cubicBezTo>
                  <a:cubicBezTo>
                    <a:pt x="3801" y="10810"/>
                    <a:pt x="3959" y="10796"/>
                    <a:pt x="4103" y="10774"/>
                  </a:cubicBezTo>
                  <a:cubicBezTo>
                    <a:pt x="4321" y="10742"/>
                    <a:pt x="5599" y="10618"/>
                    <a:pt x="5304" y="10854"/>
                  </a:cubicBezTo>
                  <a:cubicBezTo>
                    <a:pt x="5260" y="10889"/>
                    <a:pt x="5172" y="10908"/>
                    <a:pt x="5098" y="10932"/>
                  </a:cubicBezTo>
                  <a:cubicBezTo>
                    <a:pt x="4954" y="10976"/>
                    <a:pt x="4840" y="11036"/>
                    <a:pt x="4689" y="11074"/>
                  </a:cubicBezTo>
                  <a:cubicBezTo>
                    <a:pt x="4538" y="11112"/>
                    <a:pt x="4309" y="11153"/>
                    <a:pt x="4427" y="11251"/>
                  </a:cubicBezTo>
                  <a:cubicBezTo>
                    <a:pt x="4534" y="11338"/>
                    <a:pt x="4707" y="11268"/>
                    <a:pt x="4847" y="11230"/>
                  </a:cubicBezTo>
                  <a:cubicBezTo>
                    <a:pt x="5411" y="11079"/>
                    <a:pt x="5979" y="10948"/>
                    <a:pt x="6694" y="11020"/>
                  </a:cubicBezTo>
                  <a:cubicBezTo>
                    <a:pt x="6951" y="11047"/>
                    <a:pt x="7265" y="11049"/>
                    <a:pt x="7500" y="10954"/>
                  </a:cubicBezTo>
                  <a:cubicBezTo>
                    <a:pt x="7629" y="10982"/>
                    <a:pt x="7876" y="10891"/>
                    <a:pt x="7825" y="10924"/>
                  </a:cubicBezTo>
                  <a:cubicBezTo>
                    <a:pt x="7563" y="11098"/>
                    <a:pt x="7456" y="11314"/>
                    <a:pt x="7069" y="11454"/>
                  </a:cubicBezTo>
                  <a:cubicBezTo>
                    <a:pt x="7176" y="11500"/>
                    <a:pt x="7080" y="11522"/>
                    <a:pt x="7014" y="11547"/>
                  </a:cubicBezTo>
                  <a:cubicBezTo>
                    <a:pt x="6996" y="11560"/>
                    <a:pt x="6977" y="11571"/>
                    <a:pt x="6959" y="11584"/>
                  </a:cubicBezTo>
                  <a:cubicBezTo>
                    <a:pt x="6926" y="11611"/>
                    <a:pt x="6892" y="11637"/>
                    <a:pt x="6863" y="11664"/>
                  </a:cubicBezTo>
                  <a:cubicBezTo>
                    <a:pt x="6863" y="11664"/>
                    <a:pt x="6856" y="11669"/>
                    <a:pt x="6856" y="11669"/>
                  </a:cubicBezTo>
                  <a:cubicBezTo>
                    <a:pt x="6778" y="11726"/>
                    <a:pt x="6701" y="11783"/>
                    <a:pt x="6627" y="11840"/>
                  </a:cubicBezTo>
                  <a:cubicBezTo>
                    <a:pt x="6620" y="11849"/>
                    <a:pt x="6609" y="11858"/>
                    <a:pt x="6601" y="11868"/>
                  </a:cubicBezTo>
                  <a:cubicBezTo>
                    <a:pt x="6553" y="11907"/>
                    <a:pt x="6509" y="11945"/>
                    <a:pt x="6461" y="11985"/>
                  </a:cubicBezTo>
                  <a:cubicBezTo>
                    <a:pt x="6207" y="12212"/>
                    <a:pt x="5942" y="12438"/>
                    <a:pt x="5706" y="12667"/>
                  </a:cubicBezTo>
                  <a:cubicBezTo>
                    <a:pt x="5275" y="13082"/>
                    <a:pt x="4862" y="13500"/>
                    <a:pt x="4442" y="13917"/>
                  </a:cubicBezTo>
                  <a:cubicBezTo>
                    <a:pt x="4103" y="14257"/>
                    <a:pt x="3558" y="14585"/>
                    <a:pt x="4129" y="14975"/>
                  </a:cubicBezTo>
                  <a:cubicBezTo>
                    <a:pt x="4884" y="15464"/>
                    <a:pt x="5581" y="15968"/>
                    <a:pt x="6152" y="16501"/>
                  </a:cubicBezTo>
                  <a:cubicBezTo>
                    <a:pt x="6605" y="16863"/>
                    <a:pt x="7055" y="17225"/>
                    <a:pt x="7508" y="17586"/>
                  </a:cubicBezTo>
                  <a:cubicBezTo>
                    <a:pt x="7615" y="17644"/>
                    <a:pt x="7725" y="17701"/>
                    <a:pt x="7832" y="17760"/>
                  </a:cubicBezTo>
                  <a:cubicBezTo>
                    <a:pt x="7920" y="17809"/>
                    <a:pt x="8013" y="17858"/>
                    <a:pt x="8101" y="17907"/>
                  </a:cubicBezTo>
                  <a:cubicBezTo>
                    <a:pt x="8123" y="17921"/>
                    <a:pt x="8145" y="17937"/>
                    <a:pt x="8171" y="17951"/>
                  </a:cubicBezTo>
                  <a:cubicBezTo>
                    <a:pt x="8212" y="17973"/>
                    <a:pt x="8252" y="17995"/>
                    <a:pt x="8296" y="18019"/>
                  </a:cubicBezTo>
                  <a:lnTo>
                    <a:pt x="8296" y="18019"/>
                  </a:lnTo>
                  <a:cubicBezTo>
                    <a:pt x="8414" y="18104"/>
                    <a:pt x="8536" y="18188"/>
                    <a:pt x="8654" y="18273"/>
                  </a:cubicBezTo>
                  <a:lnTo>
                    <a:pt x="8650" y="18279"/>
                  </a:lnTo>
                  <a:cubicBezTo>
                    <a:pt x="8668" y="18278"/>
                    <a:pt x="8687" y="18278"/>
                    <a:pt x="8705" y="18276"/>
                  </a:cubicBezTo>
                  <a:cubicBezTo>
                    <a:pt x="8735" y="18287"/>
                    <a:pt x="8764" y="18298"/>
                    <a:pt x="8797" y="18309"/>
                  </a:cubicBezTo>
                  <a:cubicBezTo>
                    <a:pt x="9195" y="18492"/>
                    <a:pt x="9638" y="18652"/>
                    <a:pt x="10113" y="18797"/>
                  </a:cubicBezTo>
                  <a:cubicBezTo>
                    <a:pt x="10257" y="18841"/>
                    <a:pt x="10316" y="18881"/>
                    <a:pt x="10109" y="18925"/>
                  </a:cubicBezTo>
                  <a:cubicBezTo>
                    <a:pt x="9789" y="18993"/>
                    <a:pt x="9475" y="19065"/>
                    <a:pt x="9159" y="19135"/>
                  </a:cubicBezTo>
                  <a:cubicBezTo>
                    <a:pt x="8374" y="19564"/>
                    <a:pt x="7209" y="19607"/>
                    <a:pt x="6085" y="19676"/>
                  </a:cubicBezTo>
                  <a:cubicBezTo>
                    <a:pt x="5562" y="19708"/>
                    <a:pt x="5411" y="19834"/>
                    <a:pt x="5356" y="20022"/>
                  </a:cubicBezTo>
                  <a:cubicBezTo>
                    <a:pt x="5934" y="20197"/>
                    <a:pt x="6620" y="20208"/>
                    <a:pt x="7283" y="20259"/>
                  </a:cubicBezTo>
                  <a:cubicBezTo>
                    <a:pt x="7316" y="20259"/>
                    <a:pt x="7346" y="20260"/>
                    <a:pt x="7379" y="20260"/>
                  </a:cubicBezTo>
                  <a:cubicBezTo>
                    <a:pt x="7401" y="20260"/>
                    <a:pt x="7427" y="20262"/>
                    <a:pt x="7449" y="20262"/>
                  </a:cubicBezTo>
                  <a:cubicBezTo>
                    <a:pt x="8462" y="20286"/>
                    <a:pt x="9453" y="20227"/>
                    <a:pt x="10404" y="20080"/>
                  </a:cubicBezTo>
                  <a:cubicBezTo>
                    <a:pt x="11045" y="19981"/>
                    <a:pt x="11550" y="20208"/>
                    <a:pt x="12128" y="20159"/>
                  </a:cubicBezTo>
                  <a:cubicBezTo>
                    <a:pt x="11513" y="20699"/>
                    <a:pt x="10253" y="20770"/>
                    <a:pt x="9136" y="20942"/>
                  </a:cubicBezTo>
                  <a:cubicBezTo>
                    <a:pt x="8838" y="21028"/>
                    <a:pt x="8731" y="21162"/>
                    <a:pt x="8797" y="21296"/>
                  </a:cubicBezTo>
                  <a:cubicBezTo>
                    <a:pt x="8853" y="21411"/>
                    <a:pt x="9162" y="21410"/>
                    <a:pt x="9398" y="21430"/>
                  </a:cubicBezTo>
                  <a:cubicBezTo>
                    <a:pt x="10931" y="21566"/>
                    <a:pt x="12445" y="21522"/>
                    <a:pt x="13941" y="21332"/>
                  </a:cubicBezTo>
                  <a:cubicBezTo>
                    <a:pt x="14221" y="21272"/>
                    <a:pt x="14487" y="21181"/>
                    <a:pt x="14818" y="21201"/>
                  </a:cubicBezTo>
                  <a:cubicBezTo>
                    <a:pt x="15367" y="21238"/>
                    <a:pt x="15879" y="21163"/>
                    <a:pt x="16399" y="21116"/>
                  </a:cubicBezTo>
                  <a:cubicBezTo>
                    <a:pt x="16550" y="21102"/>
                    <a:pt x="16738" y="21069"/>
                    <a:pt x="16742" y="20979"/>
                  </a:cubicBezTo>
                  <a:cubicBezTo>
                    <a:pt x="16764" y="20641"/>
                    <a:pt x="16838" y="20295"/>
                    <a:pt x="16432" y="19989"/>
                  </a:cubicBezTo>
                  <a:cubicBezTo>
                    <a:pt x="16193" y="19809"/>
                    <a:pt x="15780" y="19670"/>
                    <a:pt x="15725" y="19446"/>
                  </a:cubicBezTo>
                  <a:cubicBezTo>
                    <a:pt x="15633" y="19387"/>
                    <a:pt x="15544" y="19327"/>
                    <a:pt x="15566" y="19252"/>
                  </a:cubicBezTo>
                  <a:cubicBezTo>
                    <a:pt x="15319" y="18931"/>
                    <a:pt x="15050" y="18626"/>
                    <a:pt x="14608" y="18330"/>
                  </a:cubicBezTo>
                  <a:cubicBezTo>
                    <a:pt x="14173" y="18039"/>
                    <a:pt x="14100" y="17651"/>
                    <a:pt x="13868" y="17307"/>
                  </a:cubicBezTo>
                  <a:cubicBezTo>
                    <a:pt x="13746" y="17124"/>
                    <a:pt x="13628" y="16940"/>
                    <a:pt x="13507" y="16757"/>
                  </a:cubicBezTo>
                  <a:cubicBezTo>
                    <a:pt x="13425" y="16765"/>
                    <a:pt x="13355" y="16768"/>
                    <a:pt x="13300" y="16771"/>
                  </a:cubicBezTo>
                  <a:cubicBezTo>
                    <a:pt x="13355" y="16770"/>
                    <a:pt x="13425" y="16765"/>
                    <a:pt x="13507" y="16757"/>
                  </a:cubicBezTo>
                  <a:cubicBezTo>
                    <a:pt x="13514" y="16741"/>
                    <a:pt x="13521" y="16727"/>
                    <a:pt x="13529" y="16713"/>
                  </a:cubicBezTo>
                  <a:cubicBezTo>
                    <a:pt x="13330" y="16691"/>
                    <a:pt x="13422" y="16582"/>
                    <a:pt x="13260" y="16549"/>
                  </a:cubicBezTo>
                  <a:cubicBezTo>
                    <a:pt x="13249" y="16538"/>
                    <a:pt x="13234" y="16525"/>
                    <a:pt x="13223" y="16514"/>
                  </a:cubicBezTo>
                  <a:cubicBezTo>
                    <a:pt x="13168" y="16489"/>
                    <a:pt x="13053" y="16460"/>
                    <a:pt x="13061" y="16437"/>
                  </a:cubicBezTo>
                  <a:cubicBezTo>
                    <a:pt x="13134" y="16173"/>
                    <a:pt x="12700" y="15985"/>
                    <a:pt x="12512" y="15763"/>
                  </a:cubicBezTo>
                  <a:cubicBezTo>
                    <a:pt x="12309" y="15521"/>
                    <a:pt x="12092" y="15265"/>
                    <a:pt x="11277" y="15343"/>
                  </a:cubicBezTo>
                  <a:cubicBezTo>
                    <a:pt x="11244" y="15346"/>
                    <a:pt x="11204" y="15329"/>
                    <a:pt x="11167" y="15321"/>
                  </a:cubicBezTo>
                  <a:cubicBezTo>
                    <a:pt x="11204" y="15305"/>
                    <a:pt x="11233" y="15281"/>
                    <a:pt x="11281" y="15275"/>
                  </a:cubicBezTo>
                  <a:cubicBezTo>
                    <a:pt x="11944" y="15163"/>
                    <a:pt x="12313" y="14913"/>
                    <a:pt x="12685" y="14686"/>
                  </a:cubicBezTo>
                  <a:cubicBezTo>
                    <a:pt x="13754" y="14034"/>
                    <a:pt x="14295" y="13267"/>
                    <a:pt x="15121" y="12561"/>
                  </a:cubicBezTo>
                  <a:cubicBezTo>
                    <a:pt x="15261" y="12441"/>
                    <a:pt x="15423" y="12357"/>
                    <a:pt x="15791" y="12373"/>
                  </a:cubicBezTo>
                  <a:cubicBezTo>
                    <a:pt x="16171" y="12389"/>
                    <a:pt x="16569" y="12397"/>
                    <a:pt x="16933" y="12364"/>
                  </a:cubicBezTo>
                  <a:cubicBezTo>
                    <a:pt x="17151" y="12343"/>
                    <a:pt x="17541" y="12411"/>
                    <a:pt x="17593" y="12223"/>
                  </a:cubicBezTo>
                  <a:cubicBezTo>
                    <a:pt x="17611" y="12163"/>
                    <a:pt x="17512" y="12067"/>
                    <a:pt x="17670" y="12053"/>
                  </a:cubicBezTo>
                  <a:cubicBezTo>
                    <a:pt x="17821" y="12038"/>
                    <a:pt x="17921" y="12128"/>
                    <a:pt x="18009" y="12187"/>
                  </a:cubicBezTo>
                  <a:cubicBezTo>
                    <a:pt x="18065" y="12225"/>
                    <a:pt x="18105" y="12266"/>
                    <a:pt x="18168" y="12301"/>
                  </a:cubicBezTo>
                  <a:cubicBezTo>
                    <a:pt x="18205" y="12321"/>
                    <a:pt x="18264" y="12332"/>
                    <a:pt x="18315" y="12348"/>
                  </a:cubicBezTo>
                  <a:cubicBezTo>
                    <a:pt x="18330" y="12327"/>
                    <a:pt x="18359" y="12307"/>
                    <a:pt x="18363" y="12285"/>
                  </a:cubicBezTo>
                  <a:cubicBezTo>
                    <a:pt x="18389" y="12138"/>
                    <a:pt x="18411" y="11991"/>
                    <a:pt x="18433" y="11844"/>
                  </a:cubicBezTo>
                  <a:cubicBezTo>
                    <a:pt x="18452" y="11751"/>
                    <a:pt x="18470" y="11656"/>
                    <a:pt x="18488" y="11563"/>
                  </a:cubicBezTo>
                  <a:cubicBezTo>
                    <a:pt x="18525" y="11319"/>
                    <a:pt x="18566" y="11075"/>
                    <a:pt x="18603" y="10831"/>
                  </a:cubicBezTo>
                  <a:cubicBezTo>
                    <a:pt x="18621" y="10720"/>
                    <a:pt x="18636" y="10610"/>
                    <a:pt x="18654" y="10501"/>
                  </a:cubicBezTo>
                  <a:cubicBezTo>
                    <a:pt x="18662" y="10427"/>
                    <a:pt x="18673" y="10352"/>
                    <a:pt x="18680" y="10277"/>
                  </a:cubicBezTo>
                  <a:cubicBezTo>
                    <a:pt x="18684" y="10243"/>
                    <a:pt x="18684" y="10210"/>
                    <a:pt x="18687" y="10177"/>
                  </a:cubicBezTo>
                  <a:cubicBezTo>
                    <a:pt x="18603" y="9579"/>
                    <a:pt x="18846" y="9007"/>
                    <a:pt x="19443" y="8464"/>
                  </a:cubicBezTo>
                  <a:cubicBezTo>
                    <a:pt x="19446" y="8382"/>
                    <a:pt x="19476" y="8305"/>
                    <a:pt x="19590" y="8235"/>
                  </a:cubicBezTo>
                  <a:cubicBezTo>
                    <a:pt x="19601" y="8199"/>
                    <a:pt x="19612" y="8163"/>
                    <a:pt x="19620" y="8128"/>
                  </a:cubicBezTo>
                  <a:cubicBezTo>
                    <a:pt x="19645" y="8092"/>
                    <a:pt x="19668" y="8054"/>
                    <a:pt x="19693" y="8016"/>
                  </a:cubicBezTo>
                  <a:cubicBezTo>
                    <a:pt x="19944" y="7811"/>
                    <a:pt x="20198" y="7605"/>
                    <a:pt x="20449" y="7400"/>
                  </a:cubicBezTo>
                  <a:cubicBezTo>
                    <a:pt x="20537" y="7324"/>
                    <a:pt x="20629" y="7250"/>
                    <a:pt x="20718" y="7174"/>
                  </a:cubicBezTo>
                  <a:cubicBezTo>
                    <a:pt x="20957" y="7051"/>
                    <a:pt x="21186" y="6927"/>
                    <a:pt x="21138" y="6751"/>
                  </a:cubicBezTo>
                  <a:cubicBezTo>
                    <a:pt x="21189" y="6677"/>
                    <a:pt x="21241" y="6601"/>
                    <a:pt x="21289" y="6527"/>
                  </a:cubicBezTo>
                  <a:cubicBezTo>
                    <a:pt x="21296" y="6505"/>
                    <a:pt x="21300" y="6483"/>
                    <a:pt x="21307" y="6462"/>
                  </a:cubicBezTo>
                  <a:cubicBezTo>
                    <a:pt x="21333" y="6418"/>
                    <a:pt x="21359" y="6372"/>
                    <a:pt x="21381" y="6328"/>
                  </a:cubicBezTo>
                  <a:cubicBezTo>
                    <a:pt x="21388" y="6300"/>
                    <a:pt x="21396" y="6273"/>
                    <a:pt x="21399" y="6245"/>
                  </a:cubicBezTo>
                  <a:cubicBezTo>
                    <a:pt x="21414" y="6216"/>
                    <a:pt x="21429" y="6189"/>
                    <a:pt x="21444" y="6161"/>
                  </a:cubicBezTo>
                  <a:cubicBezTo>
                    <a:pt x="21521" y="5885"/>
                    <a:pt x="21436" y="5608"/>
                    <a:pt x="21366" y="5331"/>
                  </a:cubicBezTo>
                  <a:close/>
                  <a:moveTo>
                    <a:pt x="15555" y="3400"/>
                  </a:moveTo>
                  <a:cubicBezTo>
                    <a:pt x="15622" y="3406"/>
                    <a:pt x="15673" y="3414"/>
                    <a:pt x="15714" y="3425"/>
                  </a:cubicBezTo>
                  <a:cubicBezTo>
                    <a:pt x="15644" y="3420"/>
                    <a:pt x="15592" y="3412"/>
                    <a:pt x="15555" y="3400"/>
                  </a:cubicBezTo>
                  <a:close/>
                </a:path>
              </a:pathLst>
            </a:custGeom>
            <a:solidFill>
              <a:srgbClr val="000000"/>
            </a:solidFill>
            <a:ln w="12700">
              <a:miter lim="400000"/>
            </a:ln>
          </p:spPr>
          <p:txBody>
            <a:bodyPr lIns="38100" tIns="38100" rIns="38100" bIns="38100" anchor="ctr"/>
            <a:lstStyle/>
            <a:p>
              <a:pPr>
                <a:defRPr sz="3000">
                  <a:solidFill>
                    <a:srgbClr val="FFFFFF"/>
                  </a:solidFill>
                </a:defRPr>
              </a:pPr>
              <a:endParaRPr/>
            </a:p>
          </p:txBody>
        </p:sp>
      </p:grpSp>
      <p:sp>
        <p:nvSpPr>
          <p:cNvPr id="26" name="Freeform: Shape 25">
            <a:extLst>
              <a:ext uri="{FF2B5EF4-FFF2-40B4-BE49-F238E27FC236}">
                <a16:creationId xmlns:a16="http://schemas.microsoft.com/office/drawing/2014/main" id="{C2904BCB-58F4-4836-AC00-50A03F3A6AD2}"/>
              </a:ext>
            </a:extLst>
          </p:cNvPr>
          <p:cNvSpPr/>
          <p:nvPr/>
        </p:nvSpPr>
        <p:spPr>
          <a:xfrm>
            <a:off x="6208711" y="2391708"/>
            <a:ext cx="1054760" cy="1054756"/>
          </a:xfrm>
          <a:custGeom>
            <a:avLst/>
            <a:gdLst>
              <a:gd name="connsiteX0" fmla="*/ 0 w 1054760"/>
              <a:gd name="connsiteY0" fmla="*/ 0 h 1054756"/>
              <a:gd name="connsiteX1" fmla="*/ 7239 w 1054760"/>
              <a:gd name="connsiteY1" fmla="*/ 365 h 1054756"/>
              <a:gd name="connsiteX2" fmla="*/ 1054394 w 1054760"/>
              <a:gd name="connsiteY2" fmla="*/ 1047520 h 1054756"/>
              <a:gd name="connsiteX3" fmla="*/ 1054760 w 1054760"/>
              <a:gd name="connsiteY3" fmla="*/ 1054756 h 1054756"/>
              <a:gd name="connsiteX4" fmla="*/ 372276 w 1054760"/>
              <a:gd name="connsiteY4" fmla="*/ 1054756 h 1054756"/>
              <a:gd name="connsiteX5" fmla="*/ 0 w 1054760"/>
              <a:gd name="connsiteY5" fmla="*/ 682480 h 1054756"/>
              <a:gd name="connsiteX6" fmla="*/ 0 w 1054760"/>
              <a:gd name="connsiteY6" fmla="*/ 0 h 1054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54760" h="1054756">
                <a:moveTo>
                  <a:pt x="0" y="0"/>
                </a:moveTo>
                <a:lnTo>
                  <a:pt x="7239" y="365"/>
                </a:lnTo>
                <a:cubicBezTo>
                  <a:pt x="559375" y="56437"/>
                  <a:pt x="998322" y="495385"/>
                  <a:pt x="1054394" y="1047520"/>
                </a:cubicBezTo>
                <a:lnTo>
                  <a:pt x="1054760" y="1054756"/>
                </a:lnTo>
                <a:lnTo>
                  <a:pt x="372276" y="1054756"/>
                </a:lnTo>
                <a:cubicBezTo>
                  <a:pt x="166674" y="1054756"/>
                  <a:pt x="0" y="888082"/>
                  <a:pt x="0" y="682480"/>
                </a:cubicBezTo>
                <a:lnTo>
                  <a:pt x="0" y="0"/>
                </a:lnTo>
                <a:close/>
              </a:path>
            </a:pathLst>
          </a:custGeom>
          <a:solidFill>
            <a:srgbClr val="98722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365760" rtlCol="0" anchor="b">
            <a:noAutofit/>
          </a:bodyPr>
          <a:lstStyle/>
          <a:p>
            <a:pPr algn="ctr"/>
            <a:r>
              <a:rPr lang="en-US" sz="5400" b="1" dirty="0">
                <a:effectLst>
                  <a:outerShdw blurRad="38100" dist="38100" dir="2700000" algn="tl">
                    <a:srgbClr val="000000">
                      <a:alpha val="43137"/>
                    </a:srgbClr>
                  </a:outerShdw>
                </a:effectLst>
              </a:rPr>
              <a:t>W</a:t>
            </a:r>
          </a:p>
        </p:txBody>
      </p:sp>
      <p:sp>
        <p:nvSpPr>
          <p:cNvPr id="27" name="Freeform: Shape 26">
            <a:extLst>
              <a:ext uri="{FF2B5EF4-FFF2-40B4-BE49-F238E27FC236}">
                <a16:creationId xmlns:a16="http://schemas.microsoft.com/office/drawing/2014/main" id="{65BB1B59-4D8F-422C-9689-946C55729CE3}"/>
              </a:ext>
            </a:extLst>
          </p:cNvPr>
          <p:cNvSpPr/>
          <p:nvPr/>
        </p:nvSpPr>
        <p:spPr>
          <a:xfrm>
            <a:off x="4928532" y="2391708"/>
            <a:ext cx="1054757" cy="1054756"/>
          </a:xfrm>
          <a:custGeom>
            <a:avLst/>
            <a:gdLst>
              <a:gd name="connsiteX0" fmla="*/ 1054757 w 1054757"/>
              <a:gd name="connsiteY0" fmla="*/ 0 h 1054756"/>
              <a:gd name="connsiteX1" fmla="*/ 1054757 w 1054757"/>
              <a:gd name="connsiteY1" fmla="*/ 682480 h 1054756"/>
              <a:gd name="connsiteX2" fmla="*/ 682481 w 1054757"/>
              <a:gd name="connsiteY2" fmla="*/ 1054756 h 1054756"/>
              <a:gd name="connsiteX3" fmla="*/ 0 w 1054757"/>
              <a:gd name="connsiteY3" fmla="*/ 1054756 h 1054756"/>
              <a:gd name="connsiteX4" fmla="*/ 365 w 1054757"/>
              <a:gd name="connsiteY4" fmla="*/ 1047520 h 1054756"/>
              <a:gd name="connsiteX5" fmla="*/ 1047520 w 1054757"/>
              <a:gd name="connsiteY5" fmla="*/ 365 h 1054756"/>
              <a:gd name="connsiteX6" fmla="*/ 1054757 w 1054757"/>
              <a:gd name="connsiteY6" fmla="*/ 0 h 1054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54757" h="1054756">
                <a:moveTo>
                  <a:pt x="1054757" y="0"/>
                </a:moveTo>
                <a:lnTo>
                  <a:pt x="1054757" y="682480"/>
                </a:lnTo>
                <a:cubicBezTo>
                  <a:pt x="1054757" y="888082"/>
                  <a:pt x="888083" y="1054756"/>
                  <a:pt x="682481" y="1054756"/>
                </a:cubicBezTo>
                <a:lnTo>
                  <a:pt x="0" y="1054756"/>
                </a:lnTo>
                <a:lnTo>
                  <a:pt x="365" y="1047520"/>
                </a:lnTo>
                <a:cubicBezTo>
                  <a:pt x="56438" y="495385"/>
                  <a:pt x="495385" y="56437"/>
                  <a:pt x="1047520" y="365"/>
                </a:cubicBezTo>
                <a:lnTo>
                  <a:pt x="1054757" y="0"/>
                </a:lnTo>
                <a:close/>
              </a:path>
            </a:pathLst>
          </a:custGeom>
          <a:solidFill>
            <a:srgbClr val="5E7B2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5760" rtlCol="0" anchor="b">
            <a:noAutofit/>
          </a:bodyPr>
          <a:lstStyle/>
          <a:p>
            <a:pPr algn="ctr"/>
            <a:r>
              <a:rPr lang="en-US" sz="5400" b="1" dirty="0">
                <a:effectLst>
                  <a:outerShdw blurRad="38100" dist="38100" dir="2700000" algn="tl">
                    <a:srgbClr val="000000">
                      <a:alpha val="43137"/>
                    </a:srgbClr>
                  </a:outerShdw>
                </a:effectLst>
              </a:rPr>
              <a:t>S</a:t>
            </a:r>
          </a:p>
        </p:txBody>
      </p:sp>
      <p:sp>
        <p:nvSpPr>
          <p:cNvPr id="28" name="Freeform: Shape 27">
            <a:extLst>
              <a:ext uri="{FF2B5EF4-FFF2-40B4-BE49-F238E27FC236}">
                <a16:creationId xmlns:a16="http://schemas.microsoft.com/office/drawing/2014/main" id="{35C5E8D7-F1DA-4F3C-9AF4-1F1D550E31B9}"/>
              </a:ext>
            </a:extLst>
          </p:cNvPr>
          <p:cNvSpPr/>
          <p:nvPr/>
        </p:nvSpPr>
        <p:spPr>
          <a:xfrm>
            <a:off x="4928532" y="3671887"/>
            <a:ext cx="1054757" cy="1054760"/>
          </a:xfrm>
          <a:custGeom>
            <a:avLst/>
            <a:gdLst>
              <a:gd name="connsiteX0" fmla="*/ 0 w 1054757"/>
              <a:gd name="connsiteY0" fmla="*/ 0 h 1054760"/>
              <a:gd name="connsiteX1" fmla="*/ 682481 w 1054757"/>
              <a:gd name="connsiteY1" fmla="*/ 0 h 1054760"/>
              <a:gd name="connsiteX2" fmla="*/ 1054757 w 1054757"/>
              <a:gd name="connsiteY2" fmla="*/ 372276 h 1054760"/>
              <a:gd name="connsiteX3" fmla="*/ 1054757 w 1054757"/>
              <a:gd name="connsiteY3" fmla="*/ 1054760 h 1054760"/>
              <a:gd name="connsiteX4" fmla="*/ 1047520 w 1054757"/>
              <a:gd name="connsiteY4" fmla="*/ 1054394 h 1054760"/>
              <a:gd name="connsiteX5" fmla="*/ 365 w 1054757"/>
              <a:gd name="connsiteY5" fmla="*/ 7239 h 1054760"/>
              <a:gd name="connsiteX6" fmla="*/ 0 w 1054757"/>
              <a:gd name="connsiteY6" fmla="*/ 0 h 1054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54757" h="1054760">
                <a:moveTo>
                  <a:pt x="0" y="0"/>
                </a:moveTo>
                <a:lnTo>
                  <a:pt x="682481" y="0"/>
                </a:lnTo>
                <a:cubicBezTo>
                  <a:pt x="888083" y="0"/>
                  <a:pt x="1054757" y="166674"/>
                  <a:pt x="1054757" y="372276"/>
                </a:cubicBezTo>
                <a:lnTo>
                  <a:pt x="1054757" y="1054760"/>
                </a:lnTo>
                <a:lnTo>
                  <a:pt x="1047520" y="1054394"/>
                </a:lnTo>
                <a:cubicBezTo>
                  <a:pt x="495385" y="998322"/>
                  <a:pt x="56438" y="559375"/>
                  <a:pt x="365" y="7239"/>
                </a:cubicBezTo>
                <a:lnTo>
                  <a:pt x="0" y="0"/>
                </a:lnTo>
                <a:close/>
              </a:path>
            </a:pathLst>
          </a:custGeom>
          <a:solidFill>
            <a:srgbClr val="78687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5760" rtlCol="0" anchor="t">
            <a:noAutofit/>
          </a:bodyPr>
          <a:lstStyle/>
          <a:p>
            <a:pPr algn="ctr"/>
            <a:r>
              <a:rPr lang="en-US" sz="5400" b="1" dirty="0">
                <a:effectLst>
                  <a:outerShdw blurRad="38100" dist="38100" dir="2700000" algn="tl">
                    <a:srgbClr val="000000">
                      <a:alpha val="43137"/>
                    </a:srgbClr>
                  </a:outerShdw>
                </a:effectLst>
              </a:rPr>
              <a:t>O</a:t>
            </a:r>
          </a:p>
        </p:txBody>
      </p:sp>
      <p:sp>
        <p:nvSpPr>
          <p:cNvPr id="29" name="Freeform: Shape 28">
            <a:extLst>
              <a:ext uri="{FF2B5EF4-FFF2-40B4-BE49-F238E27FC236}">
                <a16:creationId xmlns:a16="http://schemas.microsoft.com/office/drawing/2014/main" id="{D2369C59-6240-430D-84D2-D6B77AD176F6}"/>
              </a:ext>
            </a:extLst>
          </p:cNvPr>
          <p:cNvSpPr/>
          <p:nvPr/>
        </p:nvSpPr>
        <p:spPr>
          <a:xfrm>
            <a:off x="6208711" y="3671887"/>
            <a:ext cx="1054760" cy="1054760"/>
          </a:xfrm>
          <a:custGeom>
            <a:avLst/>
            <a:gdLst>
              <a:gd name="connsiteX0" fmla="*/ 372276 w 1054760"/>
              <a:gd name="connsiteY0" fmla="*/ 0 h 1054760"/>
              <a:gd name="connsiteX1" fmla="*/ 1054760 w 1054760"/>
              <a:gd name="connsiteY1" fmla="*/ 0 h 1054760"/>
              <a:gd name="connsiteX2" fmla="*/ 1054394 w 1054760"/>
              <a:gd name="connsiteY2" fmla="*/ 7239 h 1054760"/>
              <a:gd name="connsiteX3" fmla="*/ 7239 w 1054760"/>
              <a:gd name="connsiteY3" fmla="*/ 1054394 h 1054760"/>
              <a:gd name="connsiteX4" fmla="*/ 0 w 1054760"/>
              <a:gd name="connsiteY4" fmla="*/ 1054760 h 1054760"/>
              <a:gd name="connsiteX5" fmla="*/ 0 w 1054760"/>
              <a:gd name="connsiteY5" fmla="*/ 372276 h 1054760"/>
              <a:gd name="connsiteX6" fmla="*/ 372276 w 1054760"/>
              <a:gd name="connsiteY6" fmla="*/ 0 h 1054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54760" h="1054760">
                <a:moveTo>
                  <a:pt x="372276" y="0"/>
                </a:moveTo>
                <a:lnTo>
                  <a:pt x="1054760" y="0"/>
                </a:lnTo>
                <a:lnTo>
                  <a:pt x="1054394" y="7239"/>
                </a:lnTo>
                <a:cubicBezTo>
                  <a:pt x="998322" y="559375"/>
                  <a:pt x="559375" y="998322"/>
                  <a:pt x="7239" y="1054394"/>
                </a:cubicBezTo>
                <a:lnTo>
                  <a:pt x="0" y="1054760"/>
                </a:lnTo>
                <a:lnTo>
                  <a:pt x="0" y="372276"/>
                </a:lnTo>
                <a:cubicBezTo>
                  <a:pt x="0" y="166674"/>
                  <a:pt x="166674" y="0"/>
                  <a:pt x="372276" y="0"/>
                </a:cubicBezTo>
                <a:close/>
              </a:path>
            </a:pathLst>
          </a:custGeom>
          <a:solidFill>
            <a:srgbClr val="477D8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365760" rtlCol="0" anchor="t">
            <a:noAutofit/>
          </a:bodyPr>
          <a:lstStyle/>
          <a:p>
            <a:pPr algn="ctr"/>
            <a:r>
              <a:rPr lang="en-US" sz="5400" b="1" dirty="0">
                <a:effectLst>
                  <a:outerShdw blurRad="38100" dist="38100" dir="2700000" algn="tl">
                    <a:srgbClr val="000000">
                      <a:alpha val="43137"/>
                    </a:srgbClr>
                  </a:outerShdw>
                </a:effectLst>
              </a:rPr>
              <a:t>T</a:t>
            </a:r>
          </a:p>
        </p:txBody>
      </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CCD4F"/>
        </a:solidFill>
        <a:effectLst/>
      </p:bgPr>
    </p:bg>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981BD002-A5EC-4467-8C9F-A28B93AE62EF}"/>
              </a:ext>
            </a:extLst>
          </p:cNvPr>
          <p:cNvGrpSpPr/>
          <p:nvPr/>
        </p:nvGrpSpPr>
        <p:grpSpPr>
          <a:xfrm>
            <a:off x="1792697" y="1332684"/>
            <a:ext cx="9820353" cy="4675881"/>
            <a:chOff x="2677807" y="2813052"/>
            <a:chExt cx="4691064" cy="2233612"/>
          </a:xfrm>
        </p:grpSpPr>
        <p:sp>
          <p:nvSpPr>
            <p:cNvPr id="16" name="Rectangle: Rounded Corners 15">
              <a:extLst>
                <a:ext uri="{FF2B5EF4-FFF2-40B4-BE49-F238E27FC236}">
                  <a16:creationId xmlns:a16="http://schemas.microsoft.com/office/drawing/2014/main" id="{F8CB104A-AAF8-4842-B0AE-20973BB17297}"/>
                </a:ext>
              </a:extLst>
            </p:cNvPr>
            <p:cNvSpPr/>
            <p:nvPr/>
          </p:nvSpPr>
          <p:spPr>
            <a:xfrm>
              <a:off x="2677807" y="2813052"/>
              <a:ext cx="4691064" cy="2233612"/>
            </a:xfrm>
            <a:prstGeom prst="roundRect">
              <a:avLst/>
            </a:prstGeom>
            <a:solidFill>
              <a:srgbClr val="9CCD4F">
                <a:alpha val="70000"/>
              </a:srgbClr>
            </a:solidFill>
            <a:ln>
              <a:noFill/>
            </a:ln>
            <a:effectLst>
              <a:innerShdw dist="88900" dir="27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sz="4000" b="1" cap="all" dirty="0">
                <a:solidFill>
                  <a:schemeClr val="tx1">
                    <a:lumMod val="85000"/>
                    <a:lumOff val="15000"/>
                  </a:schemeClr>
                </a:solidFill>
              </a:endParaRPr>
            </a:p>
          </p:txBody>
        </p:sp>
        <p:sp>
          <p:nvSpPr>
            <p:cNvPr id="17" name="Freeform: Shape 16">
              <a:extLst>
                <a:ext uri="{FF2B5EF4-FFF2-40B4-BE49-F238E27FC236}">
                  <a16:creationId xmlns:a16="http://schemas.microsoft.com/office/drawing/2014/main" id="{529BF1F8-6661-4D89-95ED-5E43E73C443B}"/>
                </a:ext>
              </a:extLst>
            </p:cNvPr>
            <p:cNvSpPr/>
            <p:nvPr/>
          </p:nvSpPr>
          <p:spPr>
            <a:xfrm>
              <a:off x="6314114" y="3991908"/>
              <a:ext cx="1054757" cy="1054756"/>
            </a:xfrm>
            <a:custGeom>
              <a:avLst/>
              <a:gdLst>
                <a:gd name="connsiteX0" fmla="*/ 1054757 w 1054757"/>
                <a:gd name="connsiteY0" fmla="*/ 0 h 1054756"/>
                <a:gd name="connsiteX1" fmla="*/ 1054757 w 1054757"/>
                <a:gd name="connsiteY1" fmla="*/ 682480 h 1054756"/>
                <a:gd name="connsiteX2" fmla="*/ 682481 w 1054757"/>
                <a:gd name="connsiteY2" fmla="*/ 1054756 h 1054756"/>
                <a:gd name="connsiteX3" fmla="*/ 0 w 1054757"/>
                <a:gd name="connsiteY3" fmla="*/ 1054756 h 1054756"/>
                <a:gd name="connsiteX4" fmla="*/ 365 w 1054757"/>
                <a:gd name="connsiteY4" fmla="*/ 1047520 h 1054756"/>
                <a:gd name="connsiteX5" fmla="*/ 1047520 w 1054757"/>
                <a:gd name="connsiteY5" fmla="*/ 365 h 1054756"/>
                <a:gd name="connsiteX6" fmla="*/ 1054757 w 1054757"/>
                <a:gd name="connsiteY6" fmla="*/ 0 h 1054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54757" h="1054756">
                  <a:moveTo>
                    <a:pt x="1054757" y="0"/>
                  </a:moveTo>
                  <a:lnTo>
                    <a:pt x="1054757" y="682480"/>
                  </a:lnTo>
                  <a:cubicBezTo>
                    <a:pt x="1054757" y="888082"/>
                    <a:pt x="888083" y="1054756"/>
                    <a:pt x="682481" y="1054756"/>
                  </a:cubicBezTo>
                  <a:lnTo>
                    <a:pt x="0" y="1054756"/>
                  </a:lnTo>
                  <a:lnTo>
                    <a:pt x="365" y="1047520"/>
                  </a:lnTo>
                  <a:cubicBezTo>
                    <a:pt x="56438" y="495385"/>
                    <a:pt x="495385" y="56437"/>
                    <a:pt x="1047520" y="365"/>
                  </a:cubicBezTo>
                  <a:lnTo>
                    <a:pt x="1054757" y="0"/>
                  </a:lnTo>
                  <a:close/>
                </a:path>
              </a:pathLst>
            </a:custGeom>
            <a:solidFill>
              <a:srgbClr val="5E7B2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5760" rtlCol="0" anchor="b">
              <a:noAutofit/>
            </a:bodyPr>
            <a:lstStyle/>
            <a:p>
              <a:pPr algn="ctr"/>
              <a:r>
                <a:rPr lang="en-US" sz="11500" b="1" dirty="0">
                  <a:effectLst>
                    <a:outerShdw blurRad="38100" dist="38100" dir="2700000" algn="tl">
                      <a:srgbClr val="000000">
                        <a:alpha val="43137"/>
                      </a:srgbClr>
                    </a:outerShdw>
                  </a:effectLst>
                </a:rPr>
                <a:t>S</a:t>
              </a:r>
            </a:p>
          </p:txBody>
        </p:sp>
      </p:grpSp>
      <p:sp>
        <p:nvSpPr>
          <p:cNvPr id="2" name="Title 1">
            <a:extLst>
              <a:ext uri="{FF2B5EF4-FFF2-40B4-BE49-F238E27FC236}">
                <a16:creationId xmlns:a16="http://schemas.microsoft.com/office/drawing/2014/main" id="{A2186024-29EA-47AB-962E-C32E03AB61F5}"/>
              </a:ext>
            </a:extLst>
          </p:cNvPr>
          <p:cNvSpPr>
            <a:spLocks noGrp="1"/>
          </p:cNvSpPr>
          <p:nvPr>
            <p:ph type="title"/>
          </p:nvPr>
        </p:nvSpPr>
        <p:spPr/>
        <p:txBody>
          <a:bodyPr/>
          <a:lstStyle/>
          <a:p>
            <a:r>
              <a:rPr lang="en-US" dirty="0"/>
              <a:t>SWOT / </a:t>
            </a:r>
            <a:r>
              <a:rPr lang="en-US" cap="all" dirty="0"/>
              <a:t>Strengths</a:t>
            </a:r>
            <a:r>
              <a:rPr lang="en-US" dirty="0"/>
              <a:t> – Slide Template</a:t>
            </a:r>
          </a:p>
        </p:txBody>
      </p:sp>
      <p:grpSp>
        <p:nvGrpSpPr>
          <p:cNvPr id="3" name="Group 2">
            <a:extLst>
              <a:ext uri="{FF2B5EF4-FFF2-40B4-BE49-F238E27FC236}">
                <a16:creationId xmlns:a16="http://schemas.microsoft.com/office/drawing/2014/main" id="{397C2FE6-1439-4A44-A87E-AF898E87031C}"/>
              </a:ext>
            </a:extLst>
          </p:cNvPr>
          <p:cNvGrpSpPr/>
          <p:nvPr/>
        </p:nvGrpSpPr>
        <p:grpSpPr>
          <a:xfrm>
            <a:off x="628651" y="1238250"/>
            <a:ext cx="1982776" cy="4976451"/>
            <a:chOff x="934124" y="952649"/>
            <a:chExt cx="1029095" cy="2582864"/>
          </a:xfrm>
        </p:grpSpPr>
        <p:sp>
          <p:nvSpPr>
            <p:cNvPr id="4" name="Shape">
              <a:extLst>
                <a:ext uri="{FF2B5EF4-FFF2-40B4-BE49-F238E27FC236}">
                  <a16:creationId xmlns:a16="http://schemas.microsoft.com/office/drawing/2014/main" id="{92995074-C30B-4EC0-9C10-2C4F194921CC}"/>
                </a:ext>
              </a:extLst>
            </p:cNvPr>
            <p:cNvSpPr/>
            <p:nvPr/>
          </p:nvSpPr>
          <p:spPr>
            <a:xfrm>
              <a:off x="934124" y="952649"/>
              <a:ext cx="1029095" cy="2581243"/>
            </a:xfrm>
            <a:custGeom>
              <a:avLst/>
              <a:gdLst/>
              <a:ahLst/>
              <a:cxnLst>
                <a:cxn ang="0">
                  <a:pos x="wd2" y="hd2"/>
                </a:cxn>
                <a:cxn ang="5400000">
                  <a:pos x="wd2" y="hd2"/>
                </a:cxn>
                <a:cxn ang="10800000">
                  <a:pos x="wd2" y="hd2"/>
                </a:cxn>
                <a:cxn ang="16200000">
                  <a:pos x="wd2" y="hd2"/>
                </a:cxn>
              </a:cxnLst>
              <a:rect l="0" t="0" r="r" b="b"/>
              <a:pathLst>
                <a:path w="21188" h="21469" extrusionOk="0">
                  <a:moveTo>
                    <a:pt x="21175" y="3599"/>
                  </a:moveTo>
                  <a:cubicBezTo>
                    <a:pt x="21085" y="3266"/>
                    <a:pt x="20656" y="2947"/>
                    <a:pt x="20383" y="2621"/>
                  </a:cubicBezTo>
                  <a:cubicBezTo>
                    <a:pt x="20383" y="2621"/>
                    <a:pt x="20383" y="2621"/>
                    <a:pt x="20383" y="2621"/>
                  </a:cubicBezTo>
                  <a:cubicBezTo>
                    <a:pt x="20099" y="2486"/>
                    <a:pt x="20211" y="2246"/>
                    <a:pt x="19666" y="2178"/>
                  </a:cubicBezTo>
                  <a:cubicBezTo>
                    <a:pt x="20230" y="1760"/>
                    <a:pt x="19397" y="1710"/>
                    <a:pt x="18751" y="1609"/>
                  </a:cubicBezTo>
                  <a:cubicBezTo>
                    <a:pt x="18732" y="1443"/>
                    <a:pt x="18642" y="1304"/>
                    <a:pt x="18119" y="1322"/>
                  </a:cubicBezTo>
                  <a:cubicBezTo>
                    <a:pt x="18063" y="1260"/>
                    <a:pt x="18007" y="1200"/>
                    <a:pt x="17944" y="1141"/>
                  </a:cubicBezTo>
                  <a:cubicBezTo>
                    <a:pt x="17675" y="890"/>
                    <a:pt x="17309" y="676"/>
                    <a:pt x="16569" y="590"/>
                  </a:cubicBezTo>
                  <a:cubicBezTo>
                    <a:pt x="16487" y="560"/>
                    <a:pt x="16405" y="530"/>
                    <a:pt x="16322" y="500"/>
                  </a:cubicBezTo>
                  <a:cubicBezTo>
                    <a:pt x="16322" y="500"/>
                    <a:pt x="16322" y="500"/>
                    <a:pt x="16322" y="500"/>
                  </a:cubicBezTo>
                  <a:cubicBezTo>
                    <a:pt x="15747" y="444"/>
                    <a:pt x="15370" y="137"/>
                    <a:pt x="14638" y="285"/>
                  </a:cubicBezTo>
                  <a:cubicBezTo>
                    <a:pt x="13651" y="481"/>
                    <a:pt x="13823" y="851"/>
                    <a:pt x="13801" y="1192"/>
                  </a:cubicBezTo>
                  <a:cubicBezTo>
                    <a:pt x="14331" y="1235"/>
                    <a:pt x="14858" y="1277"/>
                    <a:pt x="15388" y="1321"/>
                  </a:cubicBezTo>
                  <a:cubicBezTo>
                    <a:pt x="15340" y="1292"/>
                    <a:pt x="15303" y="1266"/>
                    <a:pt x="15276" y="1241"/>
                  </a:cubicBezTo>
                  <a:cubicBezTo>
                    <a:pt x="15303" y="1266"/>
                    <a:pt x="15336" y="1293"/>
                    <a:pt x="15388" y="1321"/>
                  </a:cubicBezTo>
                  <a:cubicBezTo>
                    <a:pt x="15661" y="1290"/>
                    <a:pt x="15930" y="1260"/>
                    <a:pt x="16203" y="1228"/>
                  </a:cubicBezTo>
                  <a:lnTo>
                    <a:pt x="16203" y="1228"/>
                  </a:lnTo>
                  <a:cubicBezTo>
                    <a:pt x="16337" y="1349"/>
                    <a:pt x="16300" y="1526"/>
                    <a:pt x="16804" y="1520"/>
                  </a:cubicBezTo>
                  <a:cubicBezTo>
                    <a:pt x="16812" y="1532"/>
                    <a:pt x="16823" y="1544"/>
                    <a:pt x="16830" y="1556"/>
                  </a:cubicBezTo>
                  <a:cubicBezTo>
                    <a:pt x="17200" y="2042"/>
                    <a:pt x="17753" y="2507"/>
                    <a:pt x="17776" y="3029"/>
                  </a:cubicBezTo>
                  <a:cubicBezTo>
                    <a:pt x="17779" y="3097"/>
                    <a:pt x="17824" y="3165"/>
                    <a:pt x="17847" y="3233"/>
                  </a:cubicBezTo>
                  <a:cubicBezTo>
                    <a:pt x="17690" y="3210"/>
                    <a:pt x="17537" y="3180"/>
                    <a:pt x="17376" y="3165"/>
                  </a:cubicBezTo>
                  <a:cubicBezTo>
                    <a:pt x="16778" y="3113"/>
                    <a:pt x="16169" y="3021"/>
                    <a:pt x="15613" y="3211"/>
                  </a:cubicBezTo>
                  <a:cubicBezTo>
                    <a:pt x="15575" y="3216"/>
                    <a:pt x="15538" y="3221"/>
                    <a:pt x="15501" y="3224"/>
                  </a:cubicBezTo>
                  <a:cubicBezTo>
                    <a:pt x="15052" y="3189"/>
                    <a:pt x="14604" y="3153"/>
                    <a:pt x="14156" y="3118"/>
                  </a:cubicBezTo>
                  <a:cubicBezTo>
                    <a:pt x="14081" y="3118"/>
                    <a:pt x="14006" y="3119"/>
                    <a:pt x="13935" y="3119"/>
                  </a:cubicBezTo>
                  <a:cubicBezTo>
                    <a:pt x="13199" y="3018"/>
                    <a:pt x="12329" y="3285"/>
                    <a:pt x="11657" y="2984"/>
                  </a:cubicBezTo>
                  <a:cubicBezTo>
                    <a:pt x="11649" y="2981"/>
                    <a:pt x="11627" y="2984"/>
                    <a:pt x="11593" y="2988"/>
                  </a:cubicBezTo>
                  <a:lnTo>
                    <a:pt x="10510" y="3073"/>
                  </a:lnTo>
                  <a:cubicBezTo>
                    <a:pt x="10637" y="3042"/>
                    <a:pt x="10734" y="2996"/>
                    <a:pt x="10775" y="2920"/>
                  </a:cubicBezTo>
                  <a:cubicBezTo>
                    <a:pt x="10906" y="2813"/>
                    <a:pt x="10801" y="2736"/>
                    <a:pt x="10872" y="2621"/>
                  </a:cubicBezTo>
                  <a:cubicBezTo>
                    <a:pt x="10924" y="2537"/>
                    <a:pt x="10898" y="2461"/>
                    <a:pt x="10883" y="2430"/>
                  </a:cubicBezTo>
                  <a:cubicBezTo>
                    <a:pt x="10894" y="2425"/>
                    <a:pt x="10909" y="2419"/>
                    <a:pt x="10921" y="2415"/>
                  </a:cubicBezTo>
                  <a:cubicBezTo>
                    <a:pt x="11029" y="2418"/>
                    <a:pt x="11290" y="2419"/>
                    <a:pt x="11343" y="2368"/>
                  </a:cubicBezTo>
                  <a:cubicBezTo>
                    <a:pt x="11414" y="2303"/>
                    <a:pt x="11077" y="2027"/>
                    <a:pt x="11033" y="1852"/>
                  </a:cubicBezTo>
                  <a:cubicBezTo>
                    <a:pt x="10988" y="1677"/>
                    <a:pt x="11051" y="1565"/>
                    <a:pt x="11145" y="1408"/>
                  </a:cubicBezTo>
                  <a:cubicBezTo>
                    <a:pt x="11204" y="1308"/>
                    <a:pt x="11268" y="1136"/>
                    <a:pt x="11305" y="1023"/>
                  </a:cubicBezTo>
                  <a:cubicBezTo>
                    <a:pt x="11511" y="1010"/>
                    <a:pt x="11686" y="960"/>
                    <a:pt x="11813" y="868"/>
                  </a:cubicBezTo>
                  <a:cubicBezTo>
                    <a:pt x="12030" y="714"/>
                    <a:pt x="11843" y="569"/>
                    <a:pt x="11518" y="469"/>
                  </a:cubicBezTo>
                  <a:cubicBezTo>
                    <a:pt x="11171" y="362"/>
                    <a:pt x="10794" y="272"/>
                    <a:pt x="10431" y="174"/>
                  </a:cubicBezTo>
                  <a:cubicBezTo>
                    <a:pt x="10207" y="146"/>
                    <a:pt x="9983" y="118"/>
                    <a:pt x="9755" y="94"/>
                  </a:cubicBezTo>
                  <a:cubicBezTo>
                    <a:pt x="8660" y="-18"/>
                    <a:pt x="7529" y="-95"/>
                    <a:pt x="6636" y="254"/>
                  </a:cubicBezTo>
                  <a:cubicBezTo>
                    <a:pt x="5549" y="679"/>
                    <a:pt x="5646" y="1228"/>
                    <a:pt x="5941" y="1776"/>
                  </a:cubicBezTo>
                  <a:cubicBezTo>
                    <a:pt x="6262" y="2089"/>
                    <a:pt x="6460" y="2407"/>
                    <a:pt x="6131" y="2741"/>
                  </a:cubicBezTo>
                  <a:cubicBezTo>
                    <a:pt x="5956" y="3272"/>
                    <a:pt x="4857" y="3388"/>
                    <a:pt x="3879" y="3556"/>
                  </a:cubicBezTo>
                  <a:cubicBezTo>
                    <a:pt x="3793" y="3586"/>
                    <a:pt x="3711" y="3616"/>
                    <a:pt x="3625" y="3646"/>
                  </a:cubicBezTo>
                  <a:cubicBezTo>
                    <a:pt x="3699" y="3645"/>
                    <a:pt x="3774" y="3643"/>
                    <a:pt x="3853" y="3642"/>
                  </a:cubicBezTo>
                  <a:lnTo>
                    <a:pt x="3853" y="3642"/>
                  </a:lnTo>
                  <a:cubicBezTo>
                    <a:pt x="3778" y="3643"/>
                    <a:pt x="3703" y="3645"/>
                    <a:pt x="3625" y="3646"/>
                  </a:cubicBezTo>
                  <a:cubicBezTo>
                    <a:pt x="3625" y="3646"/>
                    <a:pt x="3621" y="3648"/>
                    <a:pt x="3621" y="3648"/>
                  </a:cubicBezTo>
                  <a:cubicBezTo>
                    <a:pt x="2922" y="3907"/>
                    <a:pt x="1884" y="4045"/>
                    <a:pt x="1548" y="4432"/>
                  </a:cubicBezTo>
                  <a:cubicBezTo>
                    <a:pt x="1010" y="5059"/>
                    <a:pt x="670" y="5712"/>
                    <a:pt x="106" y="6334"/>
                  </a:cubicBezTo>
                  <a:cubicBezTo>
                    <a:pt x="-268" y="6744"/>
                    <a:pt x="475" y="7064"/>
                    <a:pt x="382" y="7445"/>
                  </a:cubicBezTo>
                  <a:cubicBezTo>
                    <a:pt x="281" y="7853"/>
                    <a:pt x="289" y="8267"/>
                    <a:pt x="248" y="8679"/>
                  </a:cubicBezTo>
                  <a:cubicBezTo>
                    <a:pt x="255" y="8694"/>
                    <a:pt x="259" y="8709"/>
                    <a:pt x="266" y="8724"/>
                  </a:cubicBezTo>
                  <a:lnTo>
                    <a:pt x="1103" y="9301"/>
                  </a:lnTo>
                  <a:cubicBezTo>
                    <a:pt x="1167" y="9354"/>
                    <a:pt x="1241" y="9406"/>
                    <a:pt x="1331" y="9456"/>
                  </a:cubicBezTo>
                  <a:lnTo>
                    <a:pt x="1338" y="9462"/>
                  </a:lnTo>
                  <a:cubicBezTo>
                    <a:pt x="1338" y="9462"/>
                    <a:pt x="1342" y="9462"/>
                    <a:pt x="1342" y="9464"/>
                  </a:cubicBezTo>
                  <a:cubicBezTo>
                    <a:pt x="1536" y="9575"/>
                    <a:pt x="1794" y="9678"/>
                    <a:pt x="2164" y="9769"/>
                  </a:cubicBezTo>
                  <a:cubicBezTo>
                    <a:pt x="2164" y="9767"/>
                    <a:pt x="2160" y="9766"/>
                    <a:pt x="2160" y="9764"/>
                  </a:cubicBezTo>
                  <a:cubicBezTo>
                    <a:pt x="2750" y="9980"/>
                    <a:pt x="3471" y="10242"/>
                    <a:pt x="3625" y="10294"/>
                  </a:cubicBezTo>
                  <a:cubicBezTo>
                    <a:pt x="3763" y="10341"/>
                    <a:pt x="3942" y="10451"/>
                    <a:pt x="4080" y="10546"/>
                  </a:cubicBezTo>
                  <a:cubicBezTo>
                    <a:pt x="3991" y="10567"/>
                    <a:pt x="3950" y="10599"/>
                    <a:pt x="4047" y="10659"/>
                  </a:cubicBezTo>
                  <a:cubicBezTo>
                    <a:pt x="4088" y="10759"/>
                    <a:pt x="4129" y="10860"/>
                    <a:pt x="4170" y="10959"/>
                  </a:cubicBezTo>
                  <a:cubicBezTo>
                    <a:pt x="4495" y="11258"/>
                    <a:pt x="4222" y="11572"/>
                    <a:pt x="4323" y="11877"/>
                  </a:cubicBezTo>
                  <a:cubicBezTo>
                    <a:pt x="4319" y="12474"/>
                    <a:pt x="4319" y="13071"/>
                    <a:pt x="4316" y="13668"/>
                  </a:cubicBezTo>
                  <a:cubicBezTo>
                    <a:pt x="4077" y="14199"/>
                    <a:pt x="3838" y="14731"/>
                    <a:pt x="3598" y="15262"/>
                  </a:cubicBezTo>
                  <a:cubicBezTo>
                    <a:pt x="3288" y="15337"/>
                    <a:pt x="3382" y="15444"/>
                    <a:pt x="3457" y="15550"/>
                  </a:cubicBezTo>
                  <a:cubicBezTo>
                    <a:pt x="3442" y="15598"/>
                    <a:pt x="3427" y="15647"/>
                    <a:pt x="3408" y="15695"/>
                  </a:cubicBezTo>
                  <a:cubicBezTo>
                    <a:pt x="3371" y="15754"/>
                    <a:pt x="3333" y="15811"/>
                    <a:pt x="3300" y="15870"/>
                  </a:cubicBezTo>
                  <a:cubicBezTo>
                    <a:pt x="2870" y="16967"/>
                    <a:pt x="3023" y="18078"/>
                    <a:pt x="2803" y="19179"/>
                  </a:cubicBezTo>
                  <a:cubicBezTo>
                    <a:pt x="2758" y="19344"/>
                    <a:pt x="2709" y="19507"/>
                    <a:pt x="2665" y="19671"/>
                  </a:cubicBezTo>
                  <a:cubicBezTo>
                    <a:pt x="2687" y="19762"/>
                    <a:pt x="2709" y="19851"/>
                    <a:pt x="2732" y="19940"/>
                  </a:cubicBezTo>
                  <a:cubicBezTo>
                    <a:pt x="2728" y="19963"/>
                    <a:pt x="2728" y="19985"/>
                    <a:pt x="2724" y="20008"/>
                  </a:cubicBezTo>
                  <a:cubicBezTo>
                    <a:pt x="2904" y="20112"/>
                    <a:pt x="2631" y="20188"/>
                    <a:pt x="2623" y="20278"/>
                  </a:cubicBezTo>
                  <a:cubicBezTo>
                    <a:pt x="2605" y="20501"/>
                    <a:pt x="2123" y="20794"/>
                    <a:pt x="2795" y="20933"/>
                  </a:cubicBezTo>
                  <a:cubicBezTo>
                    <a:pt x="4054" y="21191"/>
                    <a:pt x="5317" y="21479"/>
                    <a:pt x="6811" y="21467"/>
                  </a:cubicBezTo>
                  <a:cubicBezTo>
                    <a:pt x="7349" y="21463"/>
                    <a:pt x="8081" y="21505"/>
                    <a:pt x="8298" y="21322"/>
                  </a:cubicBezTo>
                  <a:cubicBezTo>
                    <a:pt x="8511" y="21144"/>
                    <a:pt x="7924" y="21049"/>
                    <a:pt x="7450" y="21037"/>
                  </a:cubicBezTo>
                  <a:cubicBezTo>
                    <a:pt x="7435" y="21037"/>
                    <a:pt x="7416" y="21028"/>
                    <a:pt x="7405" y="21022"/>
                  </a:cubicBezTo>
                  <a:cubicBezTo>
                    <a:pt x="6740" y="20587"/>
                    <a:pt x="6213" y="20141"/>
                    <a:pt x="6624" y="19610"/>
                  </a:cubicBezTo>
                  <a:cubicBezTo>
                    <a:pt x="6531" y="19342"/>
                    <a:pt x="6441" y="19075"/>
                    <a:pt x="6348" y="18808"/>
                  </a:cubicBezTo>
                  <a:lnTo>
                    <a:pt x="6322" y="18796"/>
                  </a:lnTo>
                  <a:lnTo>
                    <a:pt x="6337" y="18781"/>
                  </a:lnTo>
                  <a:cubicBezTo>
                    <a:pt x="6281" y="18737"/>
                    <a:pt x="6225" y="18694"/>
                    <a:pt x="6172" y="18651"/>
                  </a:cubicBezTo>
                  <a:cubicBezTo>
                    <a:pt x="5687" y="18245"/>
                    <a:pt x="6296" y="17888"/>
                    <a:pt x="6494" y="17515"/>
                  </a:cubicBezTo>
                  <a:cubicBezTo>
                    <a:pt x="7125" y="16327"/>
                    <a:pt x="7794" y="15144"/>
                    <a:pt x="8455" y="13959"/>
                  </a:cubicBezTo>
                  <a:cubicBezTo>
                    <a:pt x="8492" y="13892"/>
                    <a:pt x="8593" y="13830"/>
                    <a:pt x="8664" y="13766"/>
                  </a:cubicBezTo>
                  <a:cubicBezTo>
                    <a:pt x="8735" y="13629"/>
                    <a:pt x="8810" y="13493"/>
                    <a:pt x="8885" y="13348"/>
                  </a:cubicBezTo>
                  <a:cubicBezTo>
                    <a:pt x="9120" y="13389"/>
                    <a:pt x="9176" y="13446"/>
                    <a:pt x="9135" y="13523"/>
                  </a:cubicBezTo>
                  <a:cubicBezTo>
                    <a:pt x="9142" y="13710"/>
                    <a:pt x="9146" y="13899"/>
                    <a:pt x="9154" y="14086"/>
                  </a:cubicBezTo>
                  <a:cubicBezTo>
                    <a:pt x="9180" y="14400"/>
                    <a:pt x="9206" y="14715"/>
                    <a:pt x="9232" y="15029"/>
                  </a:cubicBezTo>
                  <a:cubicBezTo>
                    <a:pt x="9538" y="15384"/>
                    <a:pt x="9094" y="15719"/>
                    <a:pt x="9064" y="16065"/>
                  </a:cubicBezTo>
                  <a:cubicBezTo>
                    <a:pt x="9027" y="16490"/>
                    <a:pt x="9045" y="16916"/>
                    <a:pt x="9041" y="17340"/>
                  </a:cubicBezTo>
                  <a:cubicBezTo>
                    <a:pt x="9041" y="17458"/>
                    <a:pt x="9041" y="17575"/>
                    <a:pt x="9038" y="17693"/>
                  </a:cubicBezTo>
                  <a:cubicBezTo>
                    <a:pt x="8825" y="17936"/>
                    <a:pt x="9352" y="18174"/>
                    <a:pt x="9060" y="18417"/>
                  </a:cubicBezTo>
                  <a:cubicBezTo>
                    <a:pt x="9012" y="18528"/>
                    <a:pt x="8963" y="18639"/>
                    <a:pt x="8914" y="18749"/>
                  </a:cubicBezTo>
                  <a:cubicBezTo>
                    <a:pt x="8870" y="18766"/>
                    <a:pt x="8829" y="18781"/>
                    <a:pt x="8784" y="18798"/>
                  </a:cubicBezTo>
                  <a:cubicBezTo>
                    <a:pt x="8743" y="18894"/>
                    <a:pt x="8702" y="18992"/>
                    <a:pt x="8657" y="19089"/>
                  </a:cubicBezTo>
                  <a:cubicBezTo>
                    <a:pt x="8675" y="19110"/>
                    <a:pt x="8694" y="19131"/>
                    <a:pt x="8713" y="19152"/>
                  </a:cubicBezTo>
                  <a:cubicBezTo>
                    <a:pt x="8698" y="19241"/>
                    <a:pt x="8687" y="19332"/>
                    <a:pt x="8672" y="19421"/>
                  </a:cubicBezTo>
                  <a:cubicBezTo>
                    <a:pt x="8623" y="19487"/>
                    <a:pt x="8578" y="19552"/>
                    <a:pt x="8530" y="19619"/>
                  </a:cubicBezTo>
                  <a:cubicBezTo>
                    <a:pt x="8530" y="19635"/>
                    <a:pt x="8533" y="19650"/>
                    <a:pt x="8545" y="19665"/>
                  </a:cubicBezTo>
                  <a:cubicBezTo>
                    <a:pt x="8560" y="19815"/>
                    <a:pt x="8664" y="19973"/>
                    <a:pt x="8567" y="20111"/>
                  </a:cubicBezTo>
                  <a:cubicBezTo>
                    <a:pt x="8343" y="20440"/>
                    <a:pt x="8612" y="20557"/>
                    <a:pt x="9430" y="20592"/>
                  </a:cubicBezTo>
                  <a:cubicBezTo>
                    <a:pt x="10028" y="20618"/>
                    <a:pt x="10704" y="20518"/>
                    <a:pt x="11160" y="20589"/>
                  </a:cubicBezTo>
                  <a:cubicBezTo>
                    <a:pt x="12378" y="20776"/>
                    <a:pt x="13614" y="20844"/>
                    <a:pt x="14884" y="20882"/>
                  </a:cubicBezTo>
                  <a:cubicBezTo>
                    <a:pt x="15090" y="20873"/>
                    <a:pt x="15295" y="20865"/>
                    <a:pt x="15501" y="20856"/>
                  </a:cubicBezTo>
                  <a:cubicBezTo>
                    <a:pt x="15669" y="20892"/>
                    <a:pt x="15796" y="20883"/>
                    <a:pt x="15859" y="20803"/>
                  </a:cubicBezTo>
                  <a:cubicBezTo>
                    <a:pt x="16020" y="20779"/>
                    <a:pt x="16270" y="20769"/>
                    <a:pt x="16177" y="20672"/>
                  </a:cubicBezTo>
                  <a:cubicBezTo>
                    <a:pt x="16061" y="20553"/>
                    <a:pt x="15755" y="20527"/>
                    <a:pt x="15463" y="20488"/>
                  </a:cubicBezTo>
                  <a:cubicBezTo>
                    <a:pt x="14701" y="20387"/>
                    <a:pt x="13726" y="20450"/>
                    <a:pt x="13311" y="20062"/>
                  </a:cubicBezTo>
                  <a:cubicBezTo>
                    <a:pt x="13259" y="20023"/>
                    <a:pt x="13207" y="19984"/>
                    <a:pt x="13158" y="19945"/>
                  </a:cubicBezTo>
                  <a:cubicBezTo>
                    <a:pt x="13207" y="19859"/>
                    <a:pt x="13263" y="19773"/>
                    <a:pt x="13013" y="19717"/>
                  </a:cubicBezTo>
                  <a:cubicBezTo>
                    <a:pt x="13009" y="19727"/>
                    <a:pt x="13001" y="19738"/>
                    <a:pt x="12998" y="19748"/>
                  </a:cubicBezTo>
                  <a:cubicBezTo>
                    <a:pt x="13001" y="19738"/>
                    <a:pt x="13009" y="19727"/>
                    <a:pt x="13013" y="19717"/>
                  </a:cubicBezTo>
                  <a:cubicBezTo>
                    <a:pt x="13042" y="19685"/>
                    <a:pt x="13072" y="19653"/>
                    <a:pt x="13106" y="19622"/>
                  </a:cubicBezTo>
                  <a:cubicBezTo>
                    <a:pt x="13240" y="19591"/>
                    <a:pt x="13248" y="19561"/>
                    <a:pt x="13110" y="19528"/>
                  </a:cubicBezTo>
                  <a:cubicBezTo>
                    <a:pt x="12953" y="19492"/>
                    <a:pt x="12975" y="19454"/>
                    <a:pt x="13099" y="19413"/>
                  </a:cubicBezTo>
                  <a:cubicBezTo>
                    <a:pt x="13099" y="19145"/>
                    <a:pt x="13095" y="18875"/>
                    <a:pt x="13095" y="18606"/>
                  </a:cubicBezTo>
                  <a:cubicBezTo>
                    <a:pt x="13166" y="18426"/>
                    <a:pt x="13233" y="18247"/>
                    <a:pt x="13304" y="18067"/>
                  </a:cubicBezTo>
                  <a:cubicBezTo>
                    <a:pt x="13300" y="18051"/>
                    <a:pt x="13315" y="18037"/>
                    <a:pt x="13341" y="18025"/>
                  </a:cubicBezTo>
                  <a:cubicBezTo>
                    <a:pt x="13315" y="17966"/>
                    <a:pt x="13285" y="17907"/>
                    <a:pt x="13259" y="17847"/>
                  </a:cubicBezTo>
                  <a:cubicBezTo>
                    <a:pt x="13289" y="17761"/>
                    <a:pt x="13315" y="17676"/>
                    <a:pt x="13345" y="17590"/>
                  </a:cubicBezTo>
                  <a:cubicBezTo>
                    <a:pt x="13345" y="17509"/>
                    <a:pt x="13345" y="17429"/>
                    <a:pt x="13345" y="17347"/>
                  </a:cubicBezTo>
                  <a:cubicBezTo>
                    <a:pt x="13465" y="16443"/>
                    <a:pt x="13580" y="15539"/>
                    <a:pt x="13700" y="14636"/>
                  </a:cubicBezTo>
                  <a:lnTo>
                    <a:pt x="13719" y="14536"/>
                  </a:lnTo>
                  <a:cubicBezTo>
                    <a:pt x="13771" y="14403"/>
                    <a:pt x="13827" y="14270"/>
                    <a:pt x="13879" y="14136"/>
                  </a:cubicBezTo>
                  <a:cubicBezTo>
                    <a:pt x="13980" y="13353"/>
                    <a:pt x="14526" y="12583"/>
                    <a:pt x="14279" y="11791"/>
                  </a:cubicBezTo>
                  <a:cubicBezTo>
                    <a:pt x="13924" y="10882"/>
                    <a:pt x="13566" y="9975"/>
                    <a:pt x="13211" y="9067"/>
                  </a:cubicBezTo>
                  <a:cubicBezTo>
                    <a:pt x="13177" y="9034"/>
                    <a:pt x="13143" y="9000"/>
                    <a:pt x="13110" y="8967"/>
                  </a:cubicBezTo>
                  <a:cubicBezTo>
                    <a:pt x="13132" y="8907"/>
                    <a:pt x="13151" y="8845"/>
                    <a:pt x="13173" y="8785"/>
                  </a:cubicBezTo>
                  <a:cubicBezTo>
                    <a:pt x="13173" y="8785"/>
                    <a:pt x="13173" y="8785"/>
                    <a:pt x="13173" y="8785"/>
                  </a:cubicBezTo>
                  <a:cubicBezTo>
                    <a:pt x="13229" y="8751"/>
                    <a:pt x="13285" y="8718"/>
                    <a:pt x="13341" y="8685"/>
                  </a:cubicBezTo>
                  <a:cubicBezTo>
                    <a:pt x="13483" y="8563"/>
                    <a:pt x="13651" y="8453"/>
                    <a:pt x="13659" y="8303"/>
                  </a:cubicBezTo>
                  <a:cubicBezTo>
                    <a:pt x="13715" y="7235"/>
                    <a:pt x="13543" y="6162"/>
                    <a:pt x="14066" y="5102"/>
                  </a:cubicBezTo>
                  <a:cubicBezTo>
                    <a:pt x="14070" y="4924"/>
                    <a:pt x="13920" y="4701"/>
                    <a:pt x="14656" y="4709"/>
                  </a:cubicBezTo>
                  <a:cubicBezTo>
                    <a:pt x="16207" y="4722"/>
                    <a:pt x="17705" y="4591"/>
                    <a:pt x="19120" y="4363"/>
                  </a:cubicBezTo>
                  <a:cubicBezTo>
                    <a:pt x="19995" y="4220"/>
                    <a:pt x="21332" y="4173"/>
                    <a:pt x="21175" y="3599"/>
                  </a:cubicBezTo>
                  <a:close/>
                  <a:moveTo>
                    <a:pt x="16229" y="1224"/>
                  </a:moveTo>
                  <a:cubicBezTo>
                    <a:pt x="16229" y="1224"/>
                    <a:pt x="16222" y="1225"/>
                    <a:pt x="16214" y="1225"/>
                  </a:cubicBezTo>
                  <a:lnTo>
                    <a:pt x="16229" y="1224"/>
                  </a:lnTo>
                  <a:cubicBezTo>
                    <a:pt x="16229" y="1224"/>
                    <a:pt x="16229" y="1224"/>
                    <a:pt x="16229" y="1224"/>
                  </a:cubicBezTo>
                  <a:close/>
                  <a:moveTo>
                    <a:pt x="4136" y="8907"/>
                  </a:moveTo>
                  <a:cubicBezTo>
                    <a:pt x="3864" y="8694"/>
                    <a:pt x="3591" y="8480"/>
                    <a:pt x="3318" y="8267"/>
                  </a:cubicBezTo>
                  <a:cubicBezTo>
                    <a:pt x="3318" y="8267"/>
                    <a:pt x="3318" y="8267"/>
                    <a:pt x="3318" y="8267"/>
                  </a:cubicBezTo>
                  <a:cubicBezTo>
                    <a:pt x="3053" y="8087"/>
                    <a:pt x="3109" y="7914"/>
                    <a:pt x="3229" y="7739"/>
                  </a:cubicBezTo>
                  <a:cubicBezTo>
                    <a:pt x="3288" y="7680"/>
                    <a:pt x="3348" y="7609"/>
                    <a:pt x="3404" y="7502"/>
                  </a:cubicBezTo>
                  <a:cubicBezTo>
                    <a:pt x="3475" y="7404"/>
                    <a:pt x="3531" y="7304"/>
                    <a:pt x="3528" y="7205"/>
                  </a:cubicBezTo>
                  <a:cubicBezTo>
                    <a:pt x="3550" y="7137"/>
                    <a:pt x="3572" y="7061"/>
                    <a:pt x="3591" y="6974"/>
                  </a:cubicBezTo>
                  <a:cubicBezTo>
                    <a:pt x="4148" y="7129"/>
                    <a:pt x="3968" y="7383"/>
                    <a:pt x="4021" y="7588"/>
                  </a:cubicBezTo>
                  <a:cubicBezTo>
                    <a:pt x="4140" y="8026"/>
                    <a:pt x="4626" y="8462"/>
                    <a:pt x="4136" y="8907"/>
                  </a:cubicBezTo>
                  <a:close/>
                  <a:moveTo>
                    <a:pt x="4331" y="6307"/>
                  </a:moveTo>
                  <a:cubicBezTo>
                    <a:pt x="4278" y="6344"/>
                    <a:pt x="4230" y="6382"/>
                    <a:pt x="4178" y="6420"/>
                  </a:cubicBezTo>
                  <a:cubicBezTo>
                    <a:pt x="4226" y="6382"/>
                    <a:pt x="4278" y="6344"/>
                    <a:pt x="4331" y="6307"/>
                  </a:cubicBezTo>
                  <a:cubicBezTo>
                    <a:pt x="4346" y="6242"/>
                    <a:pt x="4361" y="6178"/>
                    <a:pt x="4376" y="6113"/>
                  </a:cubicBezTo>
                  <a:lnTo>
                    <a:pt x="4376" y="6113"/>
                  </a:lnTo>
                  <a:cubicBezTo>
                    <a:pt x="4361" y="6178"/>
                    <a:pt x="4346" y="6243"/>
                    <a:pt x="4331" y="6307"/>
                  </a:cubicBezTo>
                  <a:close/>
                  <a:moveTo>
                    <a:pt x="6893" y="2851"/>
                  </a:moveTo>
                  <a:cubicBezTo>
                    <a:pt x="6878" y="2893"/>
                    <a:pt x="6860" y="2934"/>
                    <a:pt x="6834" y="2976"/>
                  </a:cubicBezTo>
                  <a:lnTo>
                    <a:pt x="6834" y="2976"/>
                  </a:lnTo>
                  <a:cubicBezTo>
                    <a:pt x="6864" y="2935"/>
                    <a:pt x="6882" y="2893"/>
                    <a:pt x="6893" y="2851"/>
                  </a:cubicBezTo>
                  <a:close/>
                  <a:moveTo>
                    <a:pt x="7241" y="7891"/>
                  </a:moveTo>
                  <a:cubicBezTo>
                    <a:pt x="7342" y="7899"/>
                    <a:pt x="7439" y="7908"/>
                    <a:pt x="7540" y="7915"/>
                  </a:cubicBezTo>
                  <a:cubicBezTo>
                    <a:pt x="7439" y="7908"/>
                    <a:pt x="7342" y="7899"/>
                    <a:pt x="7241" y="7891"/>
                  </a:cubicBezTo>
                  <a:cubicBezTo>
                    <a:pt x="6994" y="7775"/>
                    <a:pt x="6658" y="7769"/>
                    <a:pt x="6329" y="7751"/>
                  </a:cubicBezTo>
                  <a:cubicBezTo>
                    <a:pt x="6658" y="7769"/>
                    <a:pt x="6994" y="7775"/>
                    <a:pt x="7241" y="7891"/>
                  </a:cubicBezTo>
                  <a:close/>
                  <a:moveTo>
                    <a:pt x="5668" y="5446"/>
                  </a:moveTo>
                  <a:cubicBezTo>
                    <a:pt x="5960" y="5519"/>
                    <a:pt x="6169" y="5649"/>
                    <a:pt x="6389" y="5738"/>
                  </a:cubicBezTo>
                  <a:cubicBezTo>
                    <a:pt x="6169" y="5649"/>
                    <a:pt x="5959" y="5520"/>
                    <a:pt x="5668" y="5446"/>
                  </a:cubicBezTo>
                  <a:lnTo>
                    <a:pt x="5668" y="5446"/>
                  </a:lnTo>
                  <a:close/>
                  <a:moveTo>
                    <a:pt x="5982" y="8564"/>
                  </a:moveTo>
                  <a:cubicBezTo>
                    <a:pt x="5967" y="8563"/>
                    <a:pt x="5952" y="8563"/>
                    <a:pt x="5941" y="8561"/>
                  </a:cubicBezTo>
                  <a:cubicBezTo>
                    <a:pt x="5956" y="8563"/>
                    <a:pt x="5971" y="8564"/>
                    <a:pt x="5982" y="8564"/>
                  </a:cubicBezTo>
                  <a:cubicBezTo>
                    <a:pt x="5982" y="8564"/>
                    <a:pt x="5982" y="8564"/>
                    <a:pt x="5982" y="8564"/>
                  </a:cubicBezTo>
                  <a:close/>
                  <a:moveTo>
                    <a:pt x="6012" y="8567"/>
                  </a:moveTo>
                  <a:cubicBezTo>
                    <a:pt x="6034" y="8569"/>
                    <a:pt x="6057" y="8570"/>
                    <a:pt x="6079" y="8572"/>
                  </a:cubicBezTo>
                  <a:cubicBezTo>
                    <a:pt x="6079" y="8572"/>
                    <a:pt x="6079" y="8572"/>
                    <a:pt x="6079" y="8572"/>
                  </a:cubicBezTo>
                  <a:cubicBezTo>
                    <a:pt x="6057" y="8570"/>
                    <a:pt x="6034" y="8569"/>
                    <a:pt x="6012" y="8567"/>
                  </a:cubicBezTo>
                  <a:close/>
                  <a:moveTo>
                    <a:pt x="6079" y="8572"/>
                  </a:moveTo>
                  <a:cubicBezTo>
                    <a:pt x="6079" y="8572"/>
                    <a:pt x="6079" y="8572"/>
                    <a:pt x="6079" y="8572"/>
                  </a:cubicBezTo>
                  <a:cubicBezTo>
                    <a:pt x="6101" y="8573"/>
                    <a:pt x="6124" y="8575"/>
                    <a:pt x="6146" y="8576"/>
                  </a:cubicBezTo>
                  <a:cubicBezTo>
                    <a:pt x="6146" y="8576"/>
                    <a:pt x="6143" y="8576"/>
                    <a:pt x="6143" y="8576"/>
                  </a:cubicBezTo>
                  <a:cubicBezTo>
                    <a:pt x="6124" y="8575"/>
                    <a:pt x="6101" y="8573"/>
                    <a:pt x="6079" y="8572"/>
                  </a:cubicBezTo>
                  <a:close/>
                  <a:moveTo>
                    <a:pt x="6150" y="8576"/>
                  </a:moveTo>
                  <a:cubicBezTo>
                    <a:pt x="6176" y="8578"/>
                    <a:pt x="6199" y="8579"/>
                    <a:pt x="6225" y="8581"/>
                  </a:cubicBezTo>
                  <a:cubicBezTo>
                    <a:pt x="6199" y="8578"/>
                    <a:pt x="6172" y="8576"/>
                    <a:pt x="6150" y="8576"/>
                  </a:cubicBezTo>
                  <a:cubicBezTo>
                    <a:pt x="6150" y="8576"/>
                    <a:pt x="6150" y="8576"/>
                    <a:pt x="6150" y="8576"/>
                  </a:cubicBezTo>
                  <a:close/>
                  <a:moveTo>
                    <a:pt x="6359" y="8587"/>
                  </a:moveTo>
                  <a:cubicBezTo>
                    <a:pt x="6359" y="8587"/>
                    <a:pt x="6363" y="8587"/>
                    <a:pt x="6363" y="8587"/>
                  </a:cubicBezTo>
                  <a:cubicBezTo>
                    <a:pt x="6382" y="8588"/>
                    <a:pt x="6404" y="8590"/>
                    <a:pt x="6423" y="8590"/>
                  </a:cubicBezTo>
                  <a:cubicBezTo>
                    <a:pt x="6423" y="8590"/>
                    <a:pt x="6423" y="8590"/>
                    <a:pt x="6426" y="8590"/>
                  </a:cubicBezTo>
                  <a:cubicBezTo>
                    <a:pt x="6404" y="8590"/>
                    <a:pt x="6382" y="8588"/>
                    <a:pt x="6359" y="8587"/>
                  </a:cubicBezTo>
                  <a:close/>
                  <a:moveTo>
                    <a:pt x="6512" y="8597"/>
                  </a:moveTo>
                  <a:cubicBezTo>
                    <a:pt x="6516" y="8597"/>
                    <a:pt x="6516" y="8597"/>
                    <a:pt x="6512" y="8597"/>
                  </a:cubicBezTo>
                  <a:cubicBezTo>
                    <a:pt x="6535" y="8599"/>
                    <a:pt x="6553" y="8601"/>
                    <a:pt x="6568" y="8602"/>
                  </a:cubicBezTo>
                  <a:cubicBezTo>
                    <a:pt x="6568" y="8602"/>
                    <a:pt x="6568" y="8602"/>
                    <a:pt x="6568" y="8602"/>
                  </a:cubicBezTo>
                  <a:cubicBezTo>
                    <a:pt x="6553" y="8601"/>
                    <a:pt x="6535" y="8599"/>
                    <a:pt x="6512" y="8597"/>
                  </a:cubicBezTo>
                  <a:close/>
                  <a:moveTo>
                    <a:pt x="6662" y="8611"/>
                  </a:moveTo>
                  <a:cubicBezTo>
                    <a:pt x="6662" y="8611"/>
                    <a:pt x="6666" y="8611"/>
                    <a:pt x="6666" y="8611"/>
                  </a:cubicBezTo>
                  <a:cubicBezTo>
                    <a:pt x="6680" y="8613"/>
                    <a:pt x="6692" y="8614"/>
                    <a:pt x="6707" y="8616"/>
                  </a:cubicBezTo>
                  <a:cubicBezTo>
                    <a:pt x="6707" y="8616"/>
                    <a:pt x="6707" y="8616"/>
                    <a:pt x="6707" y="8616"/>
                  </a:cubicBezTo>
                  <a:cubicBezTo>
                    <a:pt x="6695" y="8614"/>
                    <a:pt x="6677" y="8613"/>
                    <a:pt x="6662" y="8611"/>
                  </a:cubicBezTo>
                  <a:close/>
                  <a:moveTo>
                    <a:pt x="6710" y="8617"/>
                  </a:moveTo>
                  <a:cubicBezTo>
                    <a:pt x="6722" y="8619"/>
                    <a:pt x="6729" y="8620"/>
                    <a:pt x="6736" y="8622"/>
                  </a:cubicBezTo>
                  <a:cubicBezTo>
                    <a:pt x="6725" y="8620"/>
                    <a:pt x="6718" y="8619"/>
                    <a:pt x="6710" y="8617"/>
                  </a:cubicBezTo>
                  <a:cubicBezTo>
                    <a:pt x="6710" y="8617"/>
                    <a:pt x="6710" y="8617"/>
                    <a:pt x="6710" y="8617"/>
                  </a:cubicBezTo>
                  <a:close/>
                  <a:moveTo>
                    <a:pt x="8649" y="7322"/>
                  </a:moveTo>
                  <a:cubicBezTo>
                    <a:pt x="8649" y="7322"/>
                    <a:pt x="8649" y="7322"/>
                    <a:pt x="8649" y="7322"/>
                  </a:cubicBezTo>
                  <a:lnTo>
                    <a:pt x="8649" y="7322"/>
                  </a:lnTo>
                  <a:lnTo>
                    <a:pt x="8649" y="7322"/>
                  </a:lnTo>
                  <a:close/>
                  <a:moveTo>
                    <a:pt x="9550" y="3141"/>
                  </a:moveTo>
                  <a:cubicBezTo>
                    <a:pt x="9692" y="3131"/>
                    <a:pt x="9833" y="3124"/>
                    <a:pt x="9975" y="3115"/>
                  </a:cubicBezTo>
                  <a:cubicBezTo>
                    <a:pt x="9833" y="3122"/>
                    <a:pt x="9692" y="3131"/>
                    <a:pt x="9550" y="3141"/>
                  </a:cubicBezTo>
                  <a:cubicBezTo>
                    <a:pt x="9523" y="3157"/>
                    <a:pt x="9494" y="3174"/>
                    <a:pt x="9467" y="3190"/>
                  </a:cubicBezTo>
                  <a:lnTo>
                    <a:pt x="9467" y="3190"/>
                  </a:lnTo>
                  <a:cubicBezTo>
                    <a:pt x="9494" y="3174"/>
                    <a:pt x="9520" y="3157"/>
                    <a:pt x="9550" y="3141"/>
                  </a:cubicBezTo>
                  <a:close/>
                  <a:moveTo>
                    <a:pt x="9400" y="5523"/>
                  </a:moveTo>
                  <a:cubicBezTo>
                    <a:pt x="9419" y="5555"/>
                    <a:pt x="9430" y="5587"/>
                    <a:pt x="9441" y="5618"/>
                  </a:cubicBezTo>
                  <a:cubicBezTo>
                    <a:pt x="9430" y="5585"/>
                    <a:pt x="9415" y="5554"/>
                    <a:pt x="9400" y="5523"/>
                  </a:cubicBezTo>
                  <a:cubicBezTo>
                    <a:pt x="9337" y="5443"/>
                    <a:pt x="9277" y="5365"/>
                    <a:pt x="9217" y="5285"/>
                  </a:cubicBezTo>
                  <a:cubicBezTo>
                    <a:pt x="9273" y="5365"/>
                    <a:pt x="9337" y="5443"/>
                    <a:pt x="9400" y="5523"/>
                  </a:cubicBezTo>
                  <a:close/>
                  <a:moveTo>
                    <a:pt x="9120" y="9171"/>
                  </a:moveTo>
                  <a:lnTo>
                    <a:pt x="9120" y="9171"/>
                  </a:lnTo>
                  <a:cubicBezTo>
                    <a:pt x="9449" y="9192"/>
                    <a:pt x="9781" y="9213"/>
                    <a:pt x="10110" y="9233"/>
                  </a:cubicBezTo>
                  <a:cubicBezTo>
                    <a:pt x="9781" y="9213"/>
                    <a:pt x="9452" y="9192"/>
                    <a:pt x="9120" y="9171"/>
                  </a:cubicBezTo>
                  <a:close/>
                  <a:moveTo>
                    <a:pt x="12915" y="8765"/>
                  </a:moveTo>
                  <a:cubicBezTo>
                    <a:pt x="12893" y="8773"/>
                    <a:pt x="12874" y="8782"/>
                    <a:pt x="12859" y="8792"/>
                  </a:cubicBezTo>
                  <a:cubicBezTo>
                    <a:pt x="12874" y="8782"/>
                    <a:pt x="12893" y="8773"/>
                    <a:pt x="12915" y="8765"/>
                  </a:cubicBezTo>
                  <a:cubicBezTo>
                    <a:pt x="13001" y="8697"/>
                    <a:pt x="13091" y="8631"/>
                    <a:pt x="13177" y="8563"/>
                  </a:cubicBezTo>
                  <a:cubicBezTo>
                    <a:pt x="13087" y="8629"/>
                    <a:pt x="13001" y="8697"/>
                    <a:pt x="12915" y="8765"/>
                  </a:cubicBezTo>
                  <a:close/>
                </a:path>
              </a:pathLst>
            </a:custGeom>
            <a:solidFill>
              <a:srgbClr val="EBEBEB"/>
            </a:solidFill>
            <a:ln w="12700">
              <a:miter lim="400000"/>
            </a:ln>
          </p:spPr>
          <p:txBody>
            <a:bodyPr lIns="38100" tIns="38100" rIns="38100" bIns="38100" anchor="ctr"/>
            <a:lstStyle/>
            <a:p>
              <a:pPr>
                <a:defRPr sz="3000">
                  <a:solidFill>
                    <a:srgbClr val="FFFFFF"/>
                  </a:solidFill>
                </a:defRPr>
              </a:pPr>
              <a:endParaRPr dirty="0"/>
            </a:p>
          </p:txBody>
        </p:sp>
        <p:sp>
          <p:nvSpPr>
            <p:cNvPr id="5" name="Shape">
              <a:extLst>
                <a:ext uri="{FF2B5EF4-FFF2-40B4-BE49-F238E27FC236}">
                  <a16:creationId xmlns:a16="http://schemas.microsoft.com/office/drawing/2014/main" id="{BD184672-5EB3-495F-9361-BCBACC5E62DD}"/>
                </a:ext>
              </a:extLst>
            </p:cNvPr>
            <p:cNvSpPr/>
            <p:nvPr/>
          </p:nvSpPr>
          <p:spPr>
            <a:xfrm>
              <a:off x="1329441" y="3151969"/>
              <a:ext cx="8712" cy="8712"/>
            </a:xfrm>
            <a:custGeom>
              <a:avLst/>
              <a:gdLst/>
              <a:ahLst/>
              <a:cxnLst>
                <a:cxn ang="0">
                  <a:pos x="wd2" y="hd2"/>
                </a:cxn>
                <a:cxn ang="5400000">
                  <a:pos x="wd2" y="hd2"/>
                </a:cxn>
                <a:cxn ang="10800000">
                  <a:pos x="wd2" y="hd2"/>
                </a:cxn>
                <a:cxn ang="16200000">
                  <a:pos x="wd2" y="hd2"/>
                </a:cxn>
              </a:cxnLst>
              <a:rect l="0" t="0" r="r" b="b"/>
              <a:pathLst>
                <a:path w="21600" h="21600" extrusionOk="0">
                  <a:moveTo>
                    <a:pt x="4944" y="19348"/>
                  </a:moveTo>
                  <a:cubicBezTo>
                    <a:pt x="9443" y="14398"/>
                    <a:pt x="14393" y="9449"/>
                    <a:pt x="18897" y="4499"/>
                  </a:cubicBezTo>
                  <a:cubicBezTo>
                    <a:pt x="18897" y="4499"/>
                    <a:pt x="21600" y="0"/>
                    <a:pt x="21600" y="0"/>
                  </a:cubicBezTo>
                  <a:lnTo>
                    <a:pt x="17551" y="3148"/>
                  </a:lnTo>
                  <a:lnTo>
                    <a:pt x="17551" y="3148"/>
                  </a:lnTo>
                  <a:cubicBezTo>
                    <a:pt x="12602" y="7647"/>
                    <a:pt x="7652" y="12596"/>
                    <a:pt x="2703" y="17101"/>
                  </a:cubicBezTo>
                  <a:lnTo>
                    <a:pt x="2703" y="17101"/>
                  </a:lnTo>
                  <a:cubicBezTo>
                    <a:pt x="2703" y="17101"/>
                    <a:pt x="0" y="21600"/>
                    <a:pt x="0" y="21600"/>
                  </a:cubicBezTo>
                  <a:lnTo>
                    <a:pt x="4944" y="19348"/>
                  </a:lnTo>
                  <a:close/>
                </a:path>
              </a:pathLst>
            </a:custGeom>
            <a:solidFill>
              <a:srgbClr val="EBEBEB"/>
            </a:solidFill>
            <a:ln w="12700">
              <a:miter lim="400000"/>
            </a:ln>
          </p:spPr>
          <p:txBody>
            <a:bodyPr lIns="38100" tIns="38100" rIns="38100" bIns="38100" anchor="ctr"/>
            <a:lstStyle/>
            <a:p>
              <a:pPr>
                <a:defRPr sz="3000">
                  <a:solidFill>
                    <a:srgbClr val="FFFFFF"/>
                  </a:solidFill>
                </a:defRPr>
              </a:pPr>
              <a:endParaRPr/>
            </a:p>
          </p:txBody>
        </p:sp>
        <p:sp>
          <p:nvSpPr>
            <p:cNvPr id="6" name="Freeform: Shape 5">
              <a:extLst>
                <a:ext uri="{FF2B5EF4-FFF2-40B4-BE49-F238E27FC236}">
                  <a16:creationId xmlns:a16="http://schemas.microsoft.com/office/drawing/2014/main" id="{D0DBACDE-17B9-455C-A499-764849ABD7B1}"/>
                </a:ext>
              </a:extLst>
            </p:cNvPr>
            <p:cNvSpPr/>
            <p:nvPr/>
          </p:nvSpPr>
          <p:spPr>
            <a:xfrm>
              <a:off x="948416" y="1083515"/>
              <a:ext cx="968021" cy="1122410"/>
            </a:xfrm>
            <a:custGeom>
              <a:avLst/>
              <a:gdLst>
                <a:gd name="connsiteX0" fmla="*/ 197225 w 968021"/>
                <a:gd name="connsiteY0" fmla="*/ 1034226 h 1122410"/>
                <a:gd name="connsiteX1" fmla="*/ 199041 w 968021"/>
                <a:gd name="connsiteY1" fmla="*/ 1036039 h 1122410"/>
                <a:gd name="connsiteX2" fmla="*/ 244582 w 968021"/>
                <a:gd name="connsiteY2" fmla="*/ 1122410 h 1122410"/>
                <a:gd name="connsiteX3" fmla="*/ 163293 w 968021"/>
                <a:gd name="connsiteY3" fmla="*/ 1052369 h 1122410"/>
                <a:gd name="connsiteX4" fmla="*/ 179989 w 968021"/>
                <a:gd name="connsiteY4" fmla="*/ 1040758 h 1122410"/>
                <a:gd name="connsiteX5" fmla="*/ 197225 w 968021"/>
                <a:gd name="connsiteY5" fmla="*/ 1034226 h 1122410"/>
                <a:gd name="connsiteX6" fmla="*/ 131905 w 968021"/>
                <a:gd name="connsiteY6" fmla="*/ 943504 h 1122410"/>
                <a:gd name="connsiteX7" fmla="*/ 115575 w 968021"/>
                <a:gd name="connsiteY7" fmla="*/ 1002292 h 1122410"/>
                <a:gd name="connsiteX8" fmla="*/ 97429 w 968021"/>
                <a:gd name="connsiteY8" fmla="*/ 1040215 h 1122410"/>
                <a:gd name="connsiteX9" fmla="*/ 37733 w 968021"/>
                <a:gd name="connsiteY9" fmla="*/ 964552 h 1122410"/>
                <a:gd name="connsiteX10" fmla="*/ 60235 w 968021"/>
                <a:gd name="connsiteY10" fmla="*/ 949490 h 1122410"/>
                <a:gd name="connsiteX11" fmla="*/ 131905 w 968021"/>
                <a:gd name="connsiteY11" fmla="*/ 943504 h 1122410"/>
                <a:gd name="connsiteX12" fmla="*/ 274341 w 968021"/>
                <a:gd name="connsiteY12" fmla="*/ 894503 h 1122410"/>
                <a:gd name="connsiteX13" fmla="*/ 324414 w 968021"/>
                <a:gd name="connsiteY13" fmla="*/ 905214 h 1122410"/>
                <a:gd name="connsiteX14" fmla="*/ 274341 w 968021"/>
                <a:gd name="connsiteY14" fmla="*/ 894503 h 1122410"/>
                <a:gd name="connsiteX15" fmla="*/ 219354 w 968021"/>
                <a:gd name="connsiteY15" fmla="*/ 453609 h 1122410"/>
                <a:gd name="connsiteX16" fmla="*/ 235146 w 968021"/>
                <a:gd name="connsiteY16" fmla="*/ 516012 h 1122410"/>
                <a:gd name="connsiteX17" fmla="*/ 302639 w 968021"/>
                <a:gd name="connsiteY17" fmla="*/ 557041 h 1122410"/>
                <a:gd name="connsiteX18" fmla="*/ 338564 w 968021"/>
                <a:gd name="connsiteY18" fmla="*/ 592956 h 1122410"/>
                <a:gd name="connsiteX19" fmla="*/ 334751 w 968021"/>
                <a:gd name="connsiteY19" fmla="*/ 627611 h 1122410"/>
                <a:gd name="connsiteX20" fmla="*/ 290659 w 968021"/>
                <a:gd name="connsiteY20" fmla="*/ 688584 h 1122410"/>
                <a:gd name="connsiteX21" fmla="*/ 412773 w 968021"/>
                <a:gd name="connsiteY21" fmla="*/ 747546 h 1122410"/>
                <a:gd name="connsiteX22" fmla="*/ 378667 w 968021"/>
                <a:gd name="connsiteY22" fmla="*/ 745923 h 1122410"/>
                <a:gd name="connsiteX23" fmla="*/ 360338 w 968021"/>
                <a:gd name="connsiteY23" fmla="*/ 741197 h 1122410"/>
                <a:gd name="connsiteX24" fmla="*/ 308079 w 968021"/>
                <a:gd name="connsiteY24" fmla="*/ 773307 h 1122410"/>
                <a:gd name="connsiteX25" fmla="*/ 279046 w 968021"/>
                <a:gd name="connsiteY25" fmla="*/ 793640 h 1122410"/>
                <a:gd name="connsiteX26" fmla="*/ 344370 w 968021"/>
                <a:gd name="connsiteY26" fmla="*/ 815596 h 1122410"/>
                <a:gd name="connsiteX27" fmla="*/ 342919 w 968021"/>
                <a:gd name="connsiteY27" fmla="*/ 817220 h 1122410"/>
                <a:gd name="connsiteX28" fmla="*/ 344003 w 968021"/>
                <a:gd name="connsiteY28" fmla="*/ 827568 h 1122410"/>
                <a:gd name="connsiteX29" fmla="*/ 358887 w 968021"/>
                <a:gd name="connsiteY29" fmla="*/ 818310 h 1122410"/>
                <a:gd name="connsiteX30" fmla="*/ 412964 w 968021"/>
                <a:gd name="connsiteY30" fmla="*/ 863483 h 1122410"/>
                <a:gd name="connsiteX31" fmla="*/ 412773 w 968021"/>
                <a:gd name="connsiteY31" fmla="*/ 863677 h 1122410"/>
                <a:gd name="connsiteX32" fmla="*/ 375764 w 968021"/>
                <a:gd name="connsiteY32" fmla="*/ 856406 h 1122410"/>
                <a:gd name="connsiteX33" fmla="*/ 394268 w 968021"/>
                <a:gd name="connsiteY33" fmla="*/ 895957 h 1122410"/>
                <a:gd name="connsiteX34" fmla="*/ 397172 w 968021"/>
                <a:gd name="connsiteY34" fmla="*/ 914302 h 1122410"/>
                <a:gd name="connsiteX35" fmla="*/ 375764 w 968021"/>
                <a:gd name="connsiteY35" fmla="*/ 916459 h 1122410"/>
                <a:gd name="connsiteX36" fmla="*/ 331130 w 968021"/>
                <a:gd name="connsiteY36" fmla="*/ 904681 h 1122410"/>
                <a:gd name="connsiteX37" fmla="*/ 405339 w 968021"/>
                <a:gd name="connsiteY37" fmla="*/ 942583 h 1122410"/>
                <a:gd name="connsiteX38" fmla="*/ 435281 w 968021"/>
                <a:gd name="connsiteY38" fmla="*/ 969823 h 1122410"/>
                <a:gd name="connsiteX39" fmla="*/ 237874 w 968021"/>
                <a:gd name="connsiteY39" fmla="*/ 940063 h 1122410"/>
                <a:gd name="connsiteX40" fmla="*/ 224442 w 968021"/>
                <a:gd name="connsiteY40" fmla="*/ 975251 h 1122410"/>
                <a:gd name="connsiteX41" fmla="*/ 192506 w 968021"/>
                <a:gd name="connsiteY41" fmla="*/ 943504 h 1122410"/>
                <a:gd name="connsiteX42" fmla="*/ 132447 w 968021"/>
                <a:gd name="connsiteY42" fmla="*/ 944595 h 1122410"/>
                <a:gd name="connsiteX43" fmla="*/ 90716 w 968021"/>
                <a:gd name="connsiteY43" fmla="*/ 900852 h 1122410"/>
                <a:gd name="connsiteX44" fmla="*/ 153488 w 968021"/>
                <a:gd name="connsiteY44" fmla="*/ 861132 h 1122410"/>
                <a:gd name="connsiteX45" fmla="*/ 193224 w 968021"/>
                <a:gd name="connsiteY45" fmla="*/ 938052 h 1122410"/>
                <a:gd name="connsiteX46" fmla="*/ 187784 w 968021"/>
                <a:gd name="connsiteY46" fmla="*/ 779487 h 1122410"/>
                <a:gd name="connsiteX47" fmla="*/ 166919 w 968021"/>
                <a:gd name="connsiteY47" fmla="*/ 705645 h 1122410"/>
                <a:gd name="connsiteX48" fmla="*/ 186333 w 968021"/>
                <a:gd name="connsiteY48" fmla="*/ 655553 h 1122410"/>
                <a:gd name="connsiteX49" fmla="*/ 202668 w 968021"/>
                <a:gd name="connsiteY49" fmla="*/ 625430 h 1122410"/>
                <a:gd name="connsiteX50" fmla="*/ 219354 w 968021"/>
                <a:gd name="connsiteY50" fmla="*/ 453609 h 1122410"/>
                <a:gd name="connsiteX51" fmla="*/ 175871 w 968021"/>
                <a:gd name="connsiteY51" fmla="*/ 308454 h 1122410"/>
                <a:gd name="connsiteX52" fmla="*/ 101841 w 968021"/>
                <a:gd name="connsiteY52" fmla="*/ 467775 h 1122410"/>
                <a:gd name="connsiteX53" fmla="*/ 93499 w 968021"/>
                <a:gd name="connsiteY53" fmla="*/ 604393 h 1122410"/>
                <a:gd name="connsiteX54" fmla="*/ 31623 w 968021"/>
                <a:gd name="connsiteY54" fmla="*/ 651385 h 1122410"/>
                <a:gd name="connsiteX55" fmla="*/ 74445 w 968021"/>
                <a:gd name="connsiteY55" fmla="*/ 716155 h 1122410"/>
                <a:gd name="connsiteX56" fmla="*/ 116908 w 968021"/>
                <a:gd name="connsiteY56" fmla="*/ 792900 h 1122410"/>
                <a:gd name="connsiteX57" fmla="*/ 113095 w 968021"/>
                <a:gd name="connsiteY57" fmla="*/ 819765 h 1122410"/>
                <a:gd name="connsiteX58" fmla="*/ 87509 w 968021"/>
                <a:gd name="connsiteY58" fmla="*/ 872022 h 1122410"/>
                <a:gd name="connsiteX59" fmla="*/ 58119 w 968021"/>
                <a:gd name="connsiteY59" fmla="*/ 836806 h 1122410"/>
                <a:gd name="connsiteX60" fmla="*/ 64651 w 968021"/>
                <a:gd name="connsiteY60" fmla="*/ 793268 h 1122410"/>
                <a:gd name="connsiteX61" fmla="*/ 84606 w 968021"/>
                <a:gd name="connsiteY61" fmla="*/ 770423 h 1122410"/>
                <a:gd name="connsiteX62" fmla="*/ 48133 w 968021"/>
                <a:gd name="connsiteY62" fmla="*/ 765327 h 1122410"/>
                <a:gd name="connsiteX63" fmla="*/ 24366 w 968021"/>
                <a:gd name="connsiteY63" fmla="*/ 791456 h 1122410"/>
                <a:gd name="connsiteX64" fmla="*/ 42510 w 968021"/>
                <a:gd name="connsiteY64" fmla="*/ 838816 h 1122410"/>
                <a:gd name="connsiteX65" fmla="*/ 34168 w 968021"/>
                <a:gd name="connsiteY65" fmla="*/ 897613 h 1122410"/>
                <a:gd name="connsiteX66" fmla="*/ 12937 w 968021"/>
                <a:gd name="connsiteY66" fmla="*/ 918845 h 1122410"/>
                <a:gd name="connsiteX67" fmla="*/ 12027 w 968021"/>
                <a:gd name="connsiteY67" fmla="*/ 913381 h 1122410"/>
                <a:gd name="connsiteX68" fmla="*/ 18559 w 968021"/>
                <a:gd name="connsiteY68" fmla="*/ 764959 h 1122410"/>
                <a:gd name="connsiteX69" fmla="*/ 5137 w 968021"/>
                <a:gd name="connsiteY69" fmla="*/ 631427 h 1122410"/>
                <a:gd name="connsiteX70" fmla="*/ 75171 w 968021"/>
                <a:gd name="connsiteY70" fmla="*/ 402807 h 1122410"/>
                <a:gd name="connsiteX71" fmla="*/ 175871 w 968021"/>
                <a:gd name="connsiteY71" fmla="*/ 308454 h 1122410"/>
                <a:gd name="connsiteX72" fmla="*/ 678153 w 968021"/>
                <a:gd name="connsiteY72" fmla="*/ 235876 h 1122410"/>
                <a:gd name="connsiteX73" fmla="*/ 743475 w 968021"/>
                <a:gd name="connsiteY73" fmla="*/ 248577 h 1122410"/>
                <a:gd name="connsiteX74" fmla="*/ 697751 w 968021"/>
                <a:gd name="connsiteY74" fmla="*/ 279786 h 1122410"/>
                <a:gd name="connsiteX75" fmla="*/ 672712 w 968021"/>
                <a:gd name="connsiteY75" fmla="*/ 299381 h 1122410"/>
                <a:gd name="connsiteX76" fmla="*/ 672528 w 968021"/>
                <a:gd name="connsiteY76" fmla="*/ 299199 h 1122410"/>
                <a:gd name="connsiteX77" fmla="*/ 678153 w 968021"/>
                <a:gd name="connsiteY77" fmla="*/ 235876 h 1122410"/>
                <a:gd name="connsiteX78" fmla="*/ 556303 w 968021"/>
                <a:gd name="connsiteY78" fmla="*/ 217926 h 1122410"/>
                <a:gd name="connsiteX79" fmla="*/ 666982 w 968021"/>
                <a:gd name="connsiteY79" fmla="*/ 234255 h 1122410"/>
                <a:gd name="connsiteX80" fmla="*/ 661722 w 968021"/>
                <a:gd name="connsiteY80" fmla="*/ 240790 h 1122410"/>
                <a:gd name="connsiteX81" fmla="*/ 526181 w 968021"/>
                <a:gd name="connsiteY81" fmla="*/ 343305 h 1122410"/>
                <a:gd name="connsiteX82" fmla="*/ 542693 w 968021"/>
                <a:gd name="connsiteY82" fmla="*/ 251859 h 1122410"/>
                <a:gd name="connsiteX83" fmla="*/ 537973 w 968021"/>
                <a:gd name="connsiteY83" fmla="*/ 226634 h 1122410"/>
                <a:gd name="connsiteX84" fmla="*/ 556303 w 968021"/>
                <a:gd name="connsiteY84" fmla="*/ 217926 h 1122410"/>
                <a:gd name="connsiteX85" fmla="*/ 875281 w 968021"/>
                <a:gd name="connsiteY85" fmla="*/ 0 h 1122410"/>
                <a:gd name="connsiteX86" fmla="*/ 883805 w 968021"/>
                <a:gd name="connsiteY86" fmla="*/ 21775 h 1122410"/>
                <a:gd name="connsiteX87" fmla="*/ 868200 w 968021"/>
                <a:gd name="connsiteY87" fmla="*/ 28852 h 1122410"/>
                <a:gd name="connsiteX88" fmla="*/ 843894 w 968021"/>
                <a:gd name="connsiteY88" fmla="*/ 69668 h 1122410"/>
                <a:gd name="connsiteX89" fmla="*/ 884719 w 968021"/>
                <a:gd name="connsiteY89" fmla="*/ 71664 h 1122410"/>
                <a:gd name="connsiteX90" fmla="*/ 914652 w 968021"/>
                <a:gd name="connsiteY90" fmla="*/ 56253 h 1122410"/>
                <a:gd name="connsiteX91" fmla="*/ 958924 w 968021"/>
                <a:gd name="connsiteY91" fmla="*/ 124651 h 1122410"/>
                <a:gd name="connsiteX92" fmla="*/ 963824 w 968021"/>
                <a:gd name="connsiteY92" fmla="*/ 144068 h 1122410"/>
                <a:gd name="connsiteX93" fmla="*/ 904674 w 968021"/>
                <a:gd name="connsiteY93" fmla="*/ 110679 h 1122410"/>
                <a:gd name="connsiteX94" fmla="*/ 888155 w 968021"/>
                <a:gd name="connsiteY94" fmla="*/ 108320 h 1122410"/>
                <a:gd name="connsiteX95" fmla="*/ 884708 w 968021"/>
                <a:gd name="connsiteY95" fmla="*/ 132817 h 1122410"/>
                <a:gd name="connsiteX96" fmla="*/ 912658 w 968021"/>
                <a:gd name="connsiteY96" fmla="*/ 237145 h 1122410"/>
                <a:gd name="connsiteX97" fmla="*/ 865303 w 968021"/>
                <a:gd name="connsiteY97" fmla="*/ 267267 h 1122410"/>
                <a:gd name="connsiteX98" fmla="*/ 762057 w 968021"/>
                <a:gd name="connsiteY98" fmla="*/ 248758 h 1122410"/>
                <a:gd name="connsiteX99" fmla="*/ 847704 w 968021"/>
                <a:gd name="connsiteY99" fmla="*/ 243133 h 1122410"/>
                <a:gd name="connsiteX100" fmla="*/ 870556 w 968021"/>
                <a:gd name="connsiteY100" fmla="*/ 251299 h 1122410"/>
                <a:gd name="connsiteX101" fmla="*/ 867120 w 968021"/>
                <a:gd name="connsiteY101" fmla="*/ 226801 h 1122410"/>
                <a:gd name="connsiteX102" fmla="*/ 821207 w 968021"/>
                <a:gd name="connsiteY102" fmla="*/ 49720 h 1122410"/>
                <a:gd name="connsiteX103" fmla="*/ 832462 w 968021"/>
                <a:gd name="connsiteY103" fmla="*/ 43914 h 1122410"/>
                <a:gd name="connsiteX104" fmla="*/ 875281 w 968021"/>
                <a:gd name="connsiteY104" fmla="*/ 0 h 11224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968021" h="1122410">
                  <a:moveTo>
                    <a:pt x="197225" y="1034226"/>
                  </a:moveTo>
                  <a:lnTo>
                    <a:pt x="199041" y="1036039"/>
                  </a:lnTo>
                  <a:cubicBezTo>
                    <a:pt x="195952" y="1074509"/>
                    <a:pt x="246580" y="1084671"/>
                    <a:pt x="244582" y="1122410"/>
                  </a:cubicBezTo>
                  <a:cubicBezTo>
                    <a:pt x="210832" y="1106806"/>
                    <a:pt x="190149" y="1076142"/>
                    <a:pt x="163293" y="1052369"/>
                  </a:cubicBezTo>
                  <a:cubicBezTo>
                    <a:pt x="168738" y="1048560"/>
                    <a:pt x="174363" y="1044567"/>
                    <a:pt x="179989" y="1040758"/>
                  </a:cubicBezTo>
                  <a:cubicBezTo>
                    <a:pt x="185792" y="1038582"/>
                    <a:pt x="191418" y="1036402"/>
                    <a:pt x="197225" y="1034226"/>
                  </a:cubicBezTo>
                  <a:close/>
                  <a:moveTo>
                    <a:pt x="131905" y="943504"/>
                  </a:moveTo>
                  <a:cubicBezTo>
                    <a:pt x="126459" y="963101"/>
                    <a:pt x="121017" y="982699"/>
                    <a:pt x="115575" y="1002292"/>
                  </a:cubicBezTo>
                  <a:cubicBezTo>
                    <a:pt x="92165" y="1001383"/>
                    <a:pt x="86181" y="1013543"/>
                    <a:pt x="97429" y="1040215"/>
                  </a:cubicBezTo>
                  <a:cubicBezTo>
                    <a:pt x="62954" y="1019346"/>
                    <a:pt x="48074" y="992674"/>
                    <a:pt x="37733" y="964552"/>
                  </a:cubicBezTo>
                  <a:cubicBezTo>
                    <a:pt x="30837" y="945680"/>
                    <a:pt x="50250" y="950399"/>
                    <a:pt x="60235" y="949490"/>
                  </a:cubicBezTo>
                  <a:cubicBezTo>
                    <a:pt x="84183" y="946952"/>
                    <a:pt x="107953" y="945501"/>
                    <a:pt x="131905" y="943504"/>
                  </a:cubicBezTo>
                  <a:close/>
                  <a:moveTo>
                    <a:pt x="274341" y="894503"/>
                  </a:moveTo>
                  <a:cubicBezTo>
                    <a:pt x="289575" y="899422"/>
                    <a:pt x="310807" y="898332"/>
                    <a:pt x="324414" y="905214"/>
                  </a:cubicBezTo>
                  <a:cubicBezTo>
                    <a:pt x="310807" y="898138"/>
                    <a:pt x="289575" y="899422"/>
                    <a:pt x="274341" y="894503"/>
                  </a:cubicBezTo>
                  <a:close/>
                  <a:moveTo>
                    <a:pt x="219354" y="453609"/>
                  </a:moveTo>
                  <a:cubicBezTo>
                    <a:pt x="234237" y="470840"/>
                    <a:pt x="232052" y="494250"/>
                    <a:pt x="235146" y="516012"/>
                  </a:cubicBezTo>
                  <a:cubicBezTo>
                    <a:pt x="269252" y="509493"/>
                    <a:pt x="285220" y="539423"/>
                    <a:pt x="302639" y="557041"/>
                  </a:cubicBezTo>
                  <a:cubicBezTo>
                    <a:pt x="314253" y="568819"/>
                    <a:pt x="322962" y="583165"/>
                    <a:pt x="338564" y="592956"/>
                  </a:cubicBezTo>
                  <a:cubicBezTo>
                    <a:pt x="355441" y="603667"/>
                    <a:pt x="346731" y="615445"/>
                    <a:pt x="334751" y="627611"/>
                  </a:cubicBezTo>
                  <a:cubicBezTo>
                    <a:pt x="317156" y="645399"/>
                    <a:pt x="284311" y="653202"/>
                    <a:pt x="290659" y="688584"/>
                  </a:cubicBezTo>
                  <a:cubicBezTo>
                    <a:pt x="331305" y="708166"/>
                    <a:pt x="372127" y="727941"/>
                    <a:pt x="412773" y="747546"/>
                  </a:cubicBezTo>
                  <a:cubicBezTo>
                    <a:pt x="401351" y="747013"/>
                    <a:pt x="390089" y="746456"/>
                    <a:pt x="378667" y="745923"/>
                  </a:cubicBezTo>
                  <a:cubicBezTo>
                    <a:pt x="372669" y="744275"/>
                    <a:pt x="366512" y="742821"/>
                    <a:pt x="360338" y="741197"/>
                  </a:cubicBezTo>
                  <a:cubicBezTo>
                    <a:pt x="354356" y="770399"/>
                    <a:pt x="339473" y="787460"/>
                    <a:pt x="308079" y="773307"/>
                  </a:cubicBezTo>
                  <a:cubicBezTo>
                    <a:pt x="284502" y="762596"/>
                    <a:pt x="282859" y="778760"/>
                    <a:pt x="279046" y="793640"/>
                  </a:cubicBezTo>
                  <a:cubicBezTo>
                    <a:pt x="300279" y="802703"/>
                    <a:pt x="326950" y="795263"/>
                    <a:pt x="344370" y="815596"/>
                  </a:cubicBezTo>
                  <a:cubicBezTo>
                    <a:pt x="344370" y="815596"/>
                    <a:pt x="342919" y="817220"/>
                    <a:pt x="342919" y="817220"/>
                  </a:cubicBezTo>
                  <a:cubicBezTo>
                    <a:pt x="343285" y="820661"/>
                    <a:pt x="343652" y="824102"/>
                    <a:pt x="344003" y="827568"/>
                  </a:cubicBezTo>
                  <a:cubicBezTo>
                    <a:pt x="351086" y="827737"/>
                    <a:pt x="358520" y="828828"/>
                    <a:pt x="358887" y="818310"/>
                  </a:cubicBezTo>
                  <a:cubicBezTo>
                    <a:pt x="379210" y="830476"/>
                    <a:pt x="402803" y="838982"/>
                    <a:pt x="412964" y="863483"/>
                  </a:cubicBezTo>
                  <a:lnTo>
                    <a:pt x="412773" y="863677"/>
                  </a:lnTo>
                  <a:cubicBezTo>
                    <a:pt x="398256" y="869105"/>
                    <a:pt x="384825" y="841720"/>
                    <a:pt x="375764" y="856406"/>
                  </a:cubicBezTo>
                  <a:cubicBezTo>
                    <a:pt x="368506" y="868378"/>
                    <a:pt x="384282" y="883815"/>
                    <a:pt x="394268" y="895957"/>
                  </a:cubicBezTo>
                  <a:cubicBezTo>
                    <a:pt x="397714" y="900149"/>
                    <a:pt x="396262" y="908122"/>
                    <a:pt x="397172" y="914302"/>
                  </a:cubicBezTo>
                  <a:cubicBezTo>
                    <a:pt x="390089" y="915199"/>
                    <a:pt x="382480" y="917743"/>
                    <a:pt x="375764" y="916459"/>
                  </a:cubicBezTo>
                  <a:cubicBezTo>
                    <a:pt x="360705" y="913575"/>
                    <a:pt x="345997" y="908655"/>
                    <a:pt x="331130" y="904681"/>
                  </a:cubicBezTo>
                  <a:cubicBezTo>
                    <a:pt x="345104" y="938609"/>
                    <a:pt x="378476" y="933520"/>
                    <a:pt x="405339" y="942583"/>
                  </a:cubicBezTo>
                  <a:cubicBezTo>
                    <a:pt x="417319" y="946776"/>
                    <a:pt x="433463" y="951671"/>
                    <a:pt x="435281" y="969823"/>
                  </a:cubicBezTo>
                  <a:cubicBezTo>
                    <a:pt x="367245" y="974524"/>
                    <a:pt x="303740" y="949321"/>
                    <a:pt x="237874" y="940063"/>
                  </a:cubicBezTo>
                  <a:cubicBezTo>
                    <a:pt x="238416" y="953658"/>
                    <a:pt x="234779" y="965824"/>
                    <a:pt x="224442" y="975251"/>
                  </a:cubicBezTo>
                  <a:cubicBezTo>
                    <a:pt x="201392" y="977069"/>
                    <a:pt x="205938" y="951308"/>
                    <a:pt x="192506" y="943504"/>
                  </a:cubicBezTo>
                  <a:cubicBezTo>
                    <a:pt x="172550" y="943868"/>
                    <a:pt x="152403" y="944231"/>
                    <a:pt x="132447" y="944595"/>
                  </a:cubicBezTo>
                  <a:cubicBezTo>
                    <a:pt x="138253" y="911200"/>
                    <a:pt x="92710" y="926637"/>
                    <a:pt x="90716" y="900852"/>
                  </a:cubicBezTo>
                  <a:cubicBezTo>
                    <a:pt x="120291" y="901216"/>
                    <a:pt x="136435" y="880544"/>
                    <a:pt x="153488" y="861132"/>
                  </a:cubicBezTo>
                  <a:cubicBezTo>
                    <a:pt x="166744" y="886723"/>
                    <a:pt x="179984" y="912484"/>
                    <a:pt x="193224" y="938052"/>
                  </a:cubicBezTo>
                  <a:cubicBezTo>
                    <a:pt x="216993" y="884348"/>
                    <a:pt x="193416" y="831906"/>
                    <a:pt x="187784" y="779487"/>
                  </a:cubicBezTo>
                  <a:cubicBezTo>
                    <a:pt x="185248" y="754792"/>
                    <a:pt x="193958" y="724330"/>
                    <a:pt x="166919" y="705645"/>
                  </a:cubicBezTo>
                  <a:cubicBezTo>
                    <a:pt x="173444" y="688948"/>
                    <a:pt x="179808" y="672250"/>
                    <a:pt x="186333" y="655553"/>
                  </a:cubicBezTo>
                  <a:cubicBezTo>
                    <a:pt x="191773" y="645569"/>
                    <a:pt x="197212" y="635414"/>
                    <a:pt x="202668" y="625430"/>
                  </a:cubicBezTo>
                  <a:cubicBezTo>
                    <a:pt x="208283" y="568286"/>
                    <a:pt x="213739" y="510947"/>
                    <a:pt x="219354" y="453609"/>
                  </a:cubicBezTo>
                  <a:close/>
                  <a:moveTo>
                    <a:pt x="175871" y="308454"/>
                  </a:moveTo>
                  <a:cubicBezTo>
                    <a:pt x="151920" y="361787"/>
                    <a:pt x="113279" y="407874"/>
                    <a:pt x="101841" y="467775"/>
                  </a:cubicBezTo>
                  <a:cubicBezTo>
                    <a:pt x="93132" y="513295"/>
                    <a:pt x="83338" y="557938"/>
                    <a:pt x="93499" y="604393"/>
                  </a:cubicBezTo>
                  <a:cubicBezTo>
                    <a:pt x="44329" y="580981"/>
                    <a:pt x="32533" y="587322"/>
                    <a:pt x="31623" y="651385"/>
                  </a:cubicBezTo>
                  <a:cubicBezTo>
                    <a:pt x="31265" y="676608"/>
                    <a:pt x="12578" y="723402"/>
                    <a:pt x="74445" y="716155"/>
                  </a:cubicBezTo>
                  <a:cubicBezTo>
                    <a:pt x="118718" y="710890"/>
                    <a:pt x="139223" y="751343"/>
                    <a:pt x="116908" y="792900"/>
                  </a:cubicBezTo>
                  <a:cubicBezTo>
                    <a:pt x="112186" y="801449"/>
                    <a:pt x="99847" y="808696"/>
                    <a:pt x="113095" y="819765"/>
                  </a:cubicBezTo>
                  <a:cubicBezTo>
                    <a:pt x="97670" y="833919"/>
                    <a:pt x="130330" y="871286"/>
                    <a:pt x="87509" y="872022"/>
                  </a:cubicBezTo>
                  <a:cubicBezTo>
                    <a:pt x="88418" y="851329"/>
                    <a:pt x="69915" y="846799"/>
                    <a:pt x="58119" y="836806"/>
                  </a:cubicBezTo>
                  <a:cubicBezTo>
                    <a:pt x="60296" y="822312"/>
                    <a:pt x="42152" y="803799"/>
                    <a:pt x="64651" y="793268"/>
                  </a:cubicBezTo>
                  <a:cubicBezTo>
                    <a:pt x="75713" y="788200"/>
                    <a:pt x="93499" y="788370"/>
                    <a:pt x="84606" y="770423"/>
                  </a:cubicBezTo>
                  <a:cubicBezTo>
                    <a:pt x="77164" y="755532"/>
                    <a:pt x="60655" y="761704"/>
                    <a:pt x="48133" y="765327"/>
                  </a:cubicBezTo>
                  <a:cubicBezTo>
                    <a:pt x="35620" y="768781"/>
                    <a:pt x="25091" y="777132"/>
                    <a:pt x="24366" y="791456"/>
                  </a:cubicBezTo>
                  <a:cubicBezTo>
                    <a:pt x="23456" y="809404"/>
                    <a:pt x="19469" y="829191"/>
                    <a:pt x="42510" y="838816"/>
                  </a:cubicBezTo>
                  <a:cubicBezTo>
                    <a:pt x="36713" y="858038"/>
                    <a:pt x="27277" y="875816"/>
                    <a:pt x="34168" y="897613"/>
                  </a:cubicBezTo>
                  <a:cubicBezTo>
                    <a:pt x="39432" y="914117"/>
                    <a:pt x="28362" y="919921"/>
                    <a:pt x="12937" y="918845"/>
                  </a:cubicBezTo>
                  <a:cubicBezTo>
                    <a:pt x="12578" y="917005"/>
                    <a:pt x="12395" y="915193"/>
                    <a:pt x="12027" y="913381"/>
                  </a:cubicBezTo>
                  <a:cubicBezTo>
                    <a:pt x="14030" y="863841"/>
                    <a:pt x="13662" y="814131"/>
                    <a:pt x="18559" y="764959"/>
                  </a:cubicBezTo>
                  <a:cubicBezTo>
                    <a:pt x="23098" y="719241"/>
                    <a:pt x="-13008" y="680769"/>
                    <a:pt x="5137" y="631427"/>
                  </a:cubicBezTo>
                  <a:cubicBezTo>
                    <a:pt x="32533" y="556664"/>
                    <a:pt x="49042" y="478108"/>
                    <a:pt x="75171" y="402807"/>
                  </a:cubicBezTo>
                  <a:cubicBezTo>
                    <a:pt x="91505" y="356182"/>
                    <a:pt x="141943" y="339650"/>
                    <a:pt x="175871" y="308454"/>
                  </a:cubicBezTo>
                  <a:close/>
                  <a:moveTo>
                    <a:pt x="678153" y="235876"/>
                  </a:moveTo>
                  <a:cubicBezTo>
                    <a:pt x="699927" y="240048"/>
                    <a:pt x="721701" y="244402"/>
                    <a:pt x="743475" y="248577"/>
                  </a:cubicBezTo>
                  <a:cubicBezTo>
                    <a:pt x="734404" y="267808"/>
                    <a:pt x="733496" y="297385"/>
                    <a:pt x="697751" y="279786"/>
                  </a:cubicBezTo>
                  <a:cubicBezTo>
                    <a:pt x="693577" y="277789"/>
                    <a:pt x="681238" y="292487"/>
                    <a:pt x="672712" y="299381"/>
                  </a:cubicBezTo>
                  <a:lnTo>
                    <a:pt x="672528" y="299199"/>
                  </a:lnTo>
                  <a:cubicBezTo>
                    <a:pt x="665634" y="277243"/>
                    <a:pt x="691401" y="258373"/>
                    <a:pt x="678153" y="235876"/>
                  </a:cubicBezTo>
                  <a:close/>
                  <a:moveTo>
                    <a:pt x="556303" y="217926"/>
                  </a:moveTo>
                  <a:cubicBezTo>
                    <a:pt x="589144" y="254213"/>
                    <a:pt x="631417" y="222101"/>
                    <a:pt x="666982" y="234255"/>
                  </a:cubicBezTo>
                  <a:cubicBezTo>
                    <a:pt x="665163" y="236616"/>
                    <a:pt x="663169" y="240972"/>
                    <a:pt x="661722" y="240790"/>
                  </a:cubicBezTo>
                  <a:cubicBezTo>
                    <a:pt x="583153" y="230990"/>
                    <a:pt x="562287" y="292139"/>
                    <a:pt x="526181" y="343305"/>
                  </a:cubicBezTo>
                  <a:cubicBezTo>
                    <a:pt x="531442" y="312637"/>
                    <a:pt x="535978" y="281975"/>
                    <a:pt x="542693" y="251859"/>
                  </a:cubicBezTo>
                  <a:cubicBezTo>
                    <a:pt x="544870" y="241513"/>
                    <a:pt x="554309" y="232441"/>
                    <a:pt x="537973" y="226634"/>
                  </a:cubicBezTo>
                  <a:cubicBezTo>
                    <a:pt x="544329" y="223551"/>
                    <a:pt x="555032" y="216475"/>
                    <a:pt x="556303" y="217926"/>
                  </a:cubicBezTo>
                  <a:close/>
                  <a:moveTo>
                    <a:pt x="875281" y="0"/>
                  </a:moveTo>
                  <a:cubicBezTo>
                    <a:pt x="878364" y="7077"/>
                    <a:pt x="881085" y="14335"/>
                    <a:pt x="883805" y="21775"/>
                  </a:cubicBezTo>
                  <a:cubicBezTo>
                    <a:pt x="878541" y="24134"/>
                    <a:pt x="873100" y="25949"/>
                    <a:pt x="868200" y="28852"/>
                  </a:cubicBezTo>
                  <a:cubicBezTo>
                    <a:pt x="852958" y="37925"/>
                    <a:pt x="830822" y="40466"/>
                    <a:pt x="843894" y="69668"/>
                  </a:cubicBezTo>
                  <a:cubicBezTo>
                    <a:pt x="858409" y="101969"/>
                    <a:pt x="871647" y="75838"/>
                    <a:pt x="884719" y="71664"/>
                  </a:cubicBezTo>
                  <a:cubicBezTo>
                    <a:pt x="895236" y="68230"/>
                    <a:pt x="904674" y="61516"/>
                    <a:pt x="914652" y="56253"/>
                  </a:cubicBezTo>
                  <a:cubicBezTo>
                    <a:pt x="946039" y="68217"/>
                    <a:pt x="986324" y="74386"/>
                    <a:pt x="958924" y="124651"/>
                  </a:cubicBezTo>
                  <a:cubicBezTo>
                    <a:pt x="960554" y="131184"/>
                    <a:pt x="962194" y="137535"/>
                    <a:pt x="963824" y="144068"/>
                  </a:cubicBezTo>
                  <a:cubicBezTo>
                    <a:pt x="938605" y="142797"/>
                    <a:pt x="909211" y="150056"/>
                    <a:pt x="904674" y="110679"/>
                  </a:cubicBezTo>
                  <a:cubicBezTo>
                    <a:pt x="903760" y="102513"/>
                    <a:pt x="894146" y="103602"/>
                    <a:pt x="888155" y="108320"/>
                  </a:cubicBezTo>
                  <a:cubicBezTo>
                    <a:pt x="879268" y="115215"/>
                    <a:pt x="875281" y="124470"/>
                    <a:pt x="884708" y="132817"/>
                  </a:cubicBezTo>
                  <a:cubicBezTo>
                    <a:pt x="917736" y="161488"/>
                    <a:pt x="909024" y="200865"/>
                    <a:pt x="912658" y="237145"/>
                  </a:cubicBezTo>
                  <a:cubicBezTo>
                    <a:pt x="916832" y="279244"/>
                    <a:pt x="886349" y="279970"/>
                    <a:pt x="865303" y="267267"/>
                  </a:cubicBezTo>
                  <a:cubicBezTo>
                    <a:pt x="831549" y="246762"/>
                    <a:pt x="797618" y="248214"/>
                    <a:pt x="762057" y="248758"/>
                  </a:cubicBezTo>
                  <a:cubicBezTo>
                    <a:pt x="789094" y="225894"/>
                    <a:pt x="818664" y="236963"/>
                    <a:pt x="847704" y="243133"/>
                  </a:cubicBezTo>
                  <a:cubicBezTo>
                    <a:pt x="855502" y="244948"/>
                    <a:pt x="862936" y="248577"/>
                    <a:pt x="870556" y="251299"/>
                  </a:cubicBezTo>
                  <a:cubicBezTo>
                    <a:pt x="869477" y="243133"/>
                    <a:pt x="867296" y="234967"/>
                    <a:pt x="867120" y="226801"/>
                  </a:cubicBezTo>
                  <a:cubicBezTo>
                    <a:pt x="866030" y="164028"/>
                    <a:pt x="839170" y="108138"/>
                    <a:pt x="821207" y="49720"/>
                  </a:cubicBezTo>
                  <a:cubicBezTo>
                    <a:pt x="825018" y="47906"/>
                    <a:pt x="828828" y="45910"/>
                    <a:pt x="832462" y="43914"/>
                  </a:cubicBezTo>
                  <a:cubicBezTo>
                    <a:pt x="850601" y="33752"/>
                    <a:pt x="865666" y="18328"/>
                    <a:pt x="875281" y="0"/>
                  </a:cubicBezTo>
                  <a:close/>
                </a:path>
              </a:pathLst>
            </a:custGeom>
            <a:solidFill>
              <a:srgbClr val="C0C0C0"/>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7" name="Shape">
              <a:extLst>
                <a:ext uri="{FF2B5EF4-FFF2-40B4-BE49-F238E27FC236}">
                  <a16:creationId xmlns:a16="http://schemas.microsoft.com/office/drawing/2014/main" id="{A0A10F4F-962D-4B52-945F-DBB0C5DDB99D}"/>
                </a:ext>
              </a:extLst>
            </p:cNvPr>
            <p:cNvSpPr/>
            <p:nvPr/>
          </p:nvSpPr>
          <p:spPr>
            <a:xfrm>
              <a:off x="1057277" y="2027022"/>
              <a:ext cx="668235" cy="1508491"/>
            </a:xfrm>
            <a:custGeom>
              <a:avLst/>
              <a:gdLst/>
              <a:ahLst/>
              <a:cxnLst>
                <a:cxn ang="0">
                  <a:pos x="wd2" y="hd2"/>
                </a:cxn>
                <a:cxn ang="5400000">
                  <a:pos x="wd2" y="hd2"/>
                </a:cxn>
                <a:cxn ang="10800000">
                  <a:pos x="wd2" y="hd2"/>
                </a:cxn>
                <a:cxn ang="16200000">
                  <a:pos x="wd2" y="hd2"/>
                </a:cxn>
              </a:cxnLst>
              <a:rect l="0" t="0" r="r" b="b"/>
              <a:pathLst>
                <a:path w="21006" h="21537" extrusionOk="0">
                  <a:moveTo>
                    <a:pt x="19869" y="19849"/>
                  </a:moveTo>
                  <a:cubicBezTo>
                    <a:pt x="18705" y="19675"/>
                    <a:pt x="17217" y="19784"/>
                    <a:pt x="16584" y="19118"/>
                  </a:cubicBezTo>
                  <a:cubicBezTo>
                    <a:pt x="16504" y="19051"/>
                    <a:pt x="16424" y="18984"/>
                    <a:pt x="16350" y="18916"/>
                  </a:cubicBezTo>
                  <a:cubicBezTo>
                    <a:pt x="16424" y="18769"/>
                    <a:pt x="16509" y="18621"/>
                    <a:pt x="16127" y="18525"/>
                  </a:cubicBezTo>
                  <a:cubicBezTo>
                    <a:pt x="16122" y="18543"/>
                    <a:pt x="16110" y="18561"/>
                    <a:pt x="16104" y="18579"/>
                  </a:cubicBezTo>
                  <a:cubicBezTo>
                    <a:pt x="16110" y="18561"/>
                    <a:pt x="16122" y="18543"/>
                    <a:pt x="16127" y="18525"/>
                  </a:cubicBezTo>
                  <a:cubicBezTo>
                    <a:pt x="16173" y="18471"/>
                    <a:pt x="16218" y="18416"/>
                    <a:pt x="16270" y="18362"/>
                  </a:cubicBezTo>
                  <a:cubicBezTo>
                    <a:pt x="16475" y="18310"/>
                    <a:pt x="16487" y="18258"/>
                    <a:pt x="16276" y="18201"/>
                  </a:cubicBezTo>
                  <a:cubicBezTo>
                    <a:pt x="16036" y="18139"/>
                    <a:pt x="16070" y="18074"/>
                    <a:pt x="16258" y="18004"/>
                  </a:cubicBezTo>
                  <a:cubicBezTo>
                    <a:pt x="16258" y="17543"/>
                    <a:pt x="16253" y="17079"/>
                    <a:pt x="16253" y="16618"/>
                  </a:cubicBezTo>
                  <a:cubicBezTo>
                    <a:pt x="16361" y="16310"/>
                    <a:pt x="16464" y="16002"/>
                    <a:pt x="16572" y="15694"/>
                  </a:cubicBezTo>
                  <a:cubicBezTo>
                    <a:pt x="16566" y="15665"/>
                    <a:pt x="16589" y="15642"/>
                    <a:pt x="16629" y="15621"/>
                  </a:cubicBezTo>
                  <a:cubicBezTo>
                    <a:pt x="16589" y="15520"/>
                    <a:pt x="16544" y="15419"/>
                    <a:pt x="16504" y="15315"/>
                  </a:cubicBezTo>
                  <a:cubicBezTo>
                    <a:pt x="16549" y="15168"/>
                    <a:pt x="16589" y="15023"/>
                    <a:pt x="16635" y="14875"/>
                  </a:cubicBezTo>
                  <a:cubicBezTo>
                    <a:pt x="16635" y="14735"/>
                    <a:pt x="16635" y="14598"/>
                    <a:pt x="16635" y="14458"/>
                  </a:cubicBezTo>
                  <a:cubicBezTo>
                    <a:pt x="16817" y="12906"/>
                    <a:pt x="16994" y="11354"/>
                    <a:pt x="17177" y="9803"/>
                  </a:cubicBezTo>
                  <a:cubicBezTo>
                    <a:pt x="17188" y="9746"/>
                    <a:pt x="17200" y="9689"/>
                    <a:pt x="17205" y="9632"/>
                  </a:cubicBezTo>
                  <a:cubicBezTo>
                    <a:pt x="17285" y="9404"/>
                    <a:pt x="17371" y="9176"/>
                    <a:pt x="17451" y="8945"/>
                  </a:cubicBezTo>
                  <a:cubicBezTo>
                    <a:pt x="17605" y="7601"/>
                    <a:pt x="18437" y="6280"/>
                    <a:pt x="18061" y="4919"/>
                  </a:cubicBezTo>
                  <a:cubicBezTo>
                    <a:pt x="17519" y="3360"/>
                    <a:pt x="16971" y="1803"/>
                    <a:pt x="16430" y="244"/>
                  </a:cubicBezTo>
                  <a:cubicBezTo>
                    <a:pt x="16304" y="238"/>
                    <a:pt x="16179" y="236"/>
                    <a:pt x="16047" y="231"/>
                  </a:cubicBezTo>
                  <a:lnTo>
                    <a:pt x="16036" y="238"/>
                  </a:lnTo>
                  <a:cubicBezTo>
                    <a:pt x="15922" y="290"/>
                    <a:pt x="15808" y="345"/>
                    <a:pt x="15694" y="396"/>
                  </a:cubicBezTo>
                  <a:cubicBezTo>
                    <a:pt x="15471" y="433"/>
                    <a:pt x="15249" y="469"/>
                    <a:pt x="15026" y="508"/>
                  </a:cubicBezTo>
                  <a:cubicBezTo>
                    <a:pt x="13931" y="767"/>
                    <a:pt x="12819" y="718"/>
                    <a:pt x="11707" y="531"/>
                  </a:cubicBezTo>
                  <a:cubicBezTo>
                    <a:pt x="11205" y="495"/>
                    <a:pt x="10697" y="459"/>
                    <a:pt x="10195" y="425"/>
                  </a:cubicBezTo>
                  <a:cubicBezTo>
                    <a:pt x="8057" y="492"/>
                    <a:pt x="6060" y="132"/>
                    <a:pt x="3990" y="0"/>
                  </a:cubicBezTo>
                  <a:cubicBezTo>
                    <a:pt x="4007" y="194"/>
                    <a:pt x="3893" y="368"/>
                    <a:pt x="3568" y="503"/>
                  </a:cubicBezTo>
                  <a:cubicBezTo>
                    <a:pt x="4315" y="971"/>
                    <a:pt x="5062" y="1440"/>
                    <a:pt x="5815" y="1909"/>
                  </a:cubicBezTo>
                  <a:cubicBezTo>
                    <a:pt x="5889" y="2186"/>
                    <a:pt x="5473" y="2337"/>
                    <a:pt x="5085" y="2495"/>
                  </a:cubicBezTo>
                  <a:cubicBezTo>
                    <a:pt x="4720" y="2604"/>
                    <a:pt x="4355" y="2715"/>
                    <a:pt x="3990" y="2824"/>
                  </a:cubicBezTo>
                  <a:lnTo>
                    <a:pt x="4001" y="2819"/>
                  </a:lnTo>
                  <a:cubicBezTo>
                    <a:pt x="3944" y="2842"/>
                    <a:pt x="3881" y="2865"/>
                    <a:pt x="3824" y="2888"/>
                  </a:cubicBezTo>
                  <a:cubicBezTo>
                    <a:pt x="3813" y="2914"/>
                    <a:pt x="3807" y="2940"/>
                    <a:pt x="3801" y="2969"/>
                  </a:cubicBezTo>
                  <a:cubicBezTo>
                    <a:pt x="3277" y="3054"/>
                    <a:pt x="3083" y="2813"/>
                    <a:pt x="2718" y="2743"/>
                  </a:cubicBezTo>
                  <a:cubicBezTo>
                    <a:pt x="2632" y="2824"/>
                    <a:pt x="2541" y="2901"/>
                    <a:pt x="2455" y="2982"/>
                  </a:cubicBezTo>
                  <a:cubicBezTo>
                    <a:pt x="2518" y="3153"/>
                    <a:pt x="2581" y="3326"/>
                    <a:pt x="2644" y="3497"/>
                  </a:cubicBezTo>
                  <a:cubicBezTo>
                    <a:pt x="3140" y="4010"/>
                    <a:pt x="2723" y="4549"/>
                    <a:pt x="2877" y="5072"/>
                  </a:cubicBezTo>
                  <a:cubicBezTo>
                    <a:pt x="2872" y="6098"/>
                    <a:pt x="2872" y="7121"/>
                    <a:pt x="2866" y="8147"/>
                  </a:cubicBezTo>
                  <a:cubicBezTo>
                    <a:pt x="2501" y="9059"/>
                    <a:pt x="2136" y="9971"/>
                    <a:pt x="1771" y="10883"/>
                  </a:cubicBezTo>
                  <a:cubicBezTo>
                    <a:pt x="1697" y="11049"/>
                    <a:pt x="1628" y="11212"/>
                    <a:pt x="1554" y="11378"/>
                  </a:cubicBezTo>
                  <a:cubicBezTo>
                    <a:pt x="1531" y="11461"/>
                    <a:pt x="1509" y="11543"/>
                    <a:pt x="1480" y="11626"/>
                  </a:cubicBezTo>
                  <a:cubicBezTo>
                    <a:pt x="1423" y="11727"/>
                    <a:pt x="1366" y="11826"/>
                    <a:pt x="1315" y="11927"/>
                  </a:cubicBezTo>
                  <a:cubicBezTo>
                    <a:pt x="659" y="13810"/>
                    <a:pt x="893" y="15717"/>
                    <a:pt x="556" y="17608"/>
                  </a:cubicBezTo>
                  <a:cubicBezTo>
                    <a:pt x="488" y="17890"/>
                    <a:pt x="413" y="18170"/>
                    <a:pt x="345" y="18452"/>
                  </a:cubicBezTo>
                  <a:cubicBezTo>
                    <a:pt x="379" y="18608"/>
                    <a:pt x="413" y="18761"/>
                    <a:pt x="448" y="18914"/>
                  </a:cubicBezTo>
                  <a:cubicBezTo>
                    <a:pt x="442" y="18952"/>
                    <a:pt x="442" y="18991"/>
                    <a:pt x="436" y="19030"/>
                  </a:cubicBezTo>
                  <a:cubicBezTo>
                    <a:pt x="710" y="19209"/>
                    <a:pt x="294" y="19338"/>
                    <a:pt x="282" y="19494"/>
                  </a:cubicBezTo>
                  <a:cubicBezTo>
                    <a:pt x="254" y="19877"/>
                    <a:pt x="-482" y="20380"/>
                    <a:pt x="545" y="20618"/>
                  </a:cubicBezTo>
                  <a:cubicBezTo>
                    <a:pt x="2467" y="21061"/>
                    <a:pt x="4395" y="21556"/>
                    <a:pt x="6676" y="21535"/>
                  </a:cubicBezTo>
                  <a:cubicBezTo>
                    <a:pt x="7497" y="21527"/>
                    <a:pt x="8615" y="21600"/>
                    <a:pt x="8946" y="21287"/>
                  </a:cubicBezTo>
                  <a:cubicBezTo>
                    <a:pt x="9271" y="20981"/>
                    <a:pt x="8376" y="20818"/>
                    <a:pt x="7651" y="20797"/>
                  </a:cubicBezTo>
                  <a:cubicBezTo>
                    <a:pt x="7629" y="20797"/>
                    <a:pt x="7600" y="20781"/>
                    <a:pt x="7583" y="20771"/>
                  </a:cubicBezTo>
                  <a:cubicBezTo>
                    <a:pt x="6568" y="20025"/>
                    <a:pt x="5763" y="19258"/>
                    <a:pt x="6391" y="18346"/>
                  </a:cubicBezTo>
                  <a:cubicBezTo>
                    <a:pt x="6248" y="17888"/>
                    <a:pt x="6111" y="17429"/>
                    <a:pt x="5969" y="16971"/>
                  </a:cubicBezTo>
                  <a:lnTo>
                    <a:pt x="5929" y="16950"/>
                  </a:lnTo>
                  <a:lnTo>
                    <a:pt x="5952" y="16924"/>
                  </a:lnTo>
                  <a:cubicBezTo>
                    <a:pt x="5866" y="16849"/>
                    <a:pt x="5781" y="16774"/>
                    <a:pt x="5701" y="16701"/>
                  </a:cubicBezTo>
                  <a:cubicBezTo>
                    <a:pt x="4959" y="16004"/>
                    <a:pt x="5889" y="15390"/>
                    <a:pt x="6191" y="14751"/>
                  </a:cubicBezTo>
                  <a:cubicBezTo>
                    <a:pt x="7155" y="12712"/>
                    <a:pt x="8176" y="10681"/>
                    <a:pt x="9186" y="8647"/>
                  </a:cubicBezTo>
                  <a:cubicBezTo>
                    <a:pt x="9243" y="8531"/>
                    <a:pt x="9397" y="8425"/>
                    <a:pt x="9505" y="8316"/>
                  </a:cubicBezTo>
                  <a:cubicBezTo>
                    <a:pt x="9614" y="8080"/>
                    <a:pt x="9728" y="7847"/>
                    <a:pt x="9842" y="7598"/>
                  </a:cubicBezTo>
                  <a:cubicBezTo>
                    <a:pt x="10201" y="7668"/>
                    <a:pt x="10287" y="7767"/>
                    <a:pt x="10224" y="7899"/>
                  </a:cubicBezTo>
                  <a:cubicBezTo>
                    <a:pt x="10235" y="8220"/>
                    <a:pt x="10241" y="8544"/>
                    <a:pt x="10252" y="8865"/>
                  </a:cubicBezTo>
                  <a:cubicBezTo>
                    <a:pt x="10292" y="9404"/>
                    <a:pt x="10332" y="9945"/>
                    <a:pt x="10372" y="10484"/>
                  </a:cubicBezTo>
                  <a:cubicBezTo>
                    <a:pt x="10840" y="11093"/>
                    <a:pt x="10161" y="11668"/>
                    <a:pt x="10116" y="12261"/>
                  </a:cubicBezTo>
                  <a:cubicBezTo>
                    <a:pt x="10059" y="12992"/>
                    <a:pt x="10087" y="13722"/>
                    <a:pt x="10081" y="14450"/>
                  </a:cubicBezTo>
                  <a:cubicBezTo>
                    <a:pt x="10081" y="14652"/>
                    <a:pt x="10081" y="14854"/>
                    <a:pt x="10076" y="15056"/>
                  </a:cubicBezTo>
                  <a:cubicBezTo>
                    <a:pt x="9750" y="15473"/>
                    <a:pt x="10555" y="15883"/>
                    <a:pt x="10110" y="16300"/>
                  </a:cubicBezTo>
                  <a:cubicBezTo>
                    <a:pt x="10036" y="16489"/>
                    <a:pt x="9962" y="16681"/>
                    <a:pt x="9887" y="16870"/>
                  </a:cubicBezTo>
                  <a:cubicBezTo>
                    <a:pt x="9819" y="16898"/>
                    <a:pt x="9756" y="16924"/>
                    <a:pt x="9688" y="16953"/>
                  </a:cubicBezTo>
                  <a:cubicBezTo>
                    <a:pt x="9625" y="17118"/>
                    <a:pt x="9562" y="17287"/>
                    <a:pt x="9494" y="17453"/>
                  </a:cubicBezTo>
                  <a:cubicBezTo>
                    <a:pt x="9522" y="17489"/>
                    <a:pt x="9551" y="17525"/>
                    <a:pt x="9579" y="17561"/>
                  </a:cubicBezTo>
                  <a:cubicBezTo>
                    <a:pt x="9557" y="17714"/>
                    <a:pt x="9540" y="17870"/>
                    <a:pt x="9517" y="18022"/>
                  </a:cubicBezTo>
                  <a:cubicBezTo>
                    <a:pt x="9443" y="18136"/>
                    <a:pt x="9374" y="18248"/>
                    <a:pt x="9300" y="18362"/>
                  </a:cubicBezTo>
                  <a:cubicBezTo>
                    <a:pt x="9300" y="18390"/>
                    <a:pt x="9306" y="18416"/>
                    <a:pt x="9323" y="18442"/>
                  </a:cubicBezTo>
                  <a:cubicBezTo>
                    <a:pt x="9346" y="18699"/>
                    <a:pt x="9505" y="18971"/>
                    <a:pt x="9357" y="19206"/>
                  </a:cubicBezTo>
                  <a:cubicBezTo>
                    <a:pt x="9015" y="19771"/>
                    <a:pt x="9425" y="19973"/>
                    <a:pt x="10675" y="20033"/>
                  </a:cubicBezTo>
                  <a:cubicBezTo>
                    <a:pt x="11587" y="20077"/>
                    <a:pt x="12620" y="19906"/>
                    <a:pt x="13315" y="20028"/>
                  </a:cubicBezTo>
                  <a:cubicBezTo>
                    <a:pt x="15175" y="20349"/>
                    <a:pt x="17063" y="20465"/>
                    <a:pt x="19002" y="20530"/>
                  </a:cubicBezTo>
                  <a:cubicBezTo>
                    <a:pt x="19316" y="20515"/>
                    <a:pt x="19629" y="20502"/>
                    <a:pt x="19943" y="20486"/>
                  </a:cubicBezTo>
                  <a:cubicBezTo>
                    <a:pt x="20126" y="20455"/>
                    <a:pt x="20308" y="20424"/>
                    <a:pt x="20491" y="20395"/>
                  </a:cubicBezTo>
                  <a:cubicBezTo>
                    <a:pt x="20736" y="20354"/>
                    <a:pt x="21118" y="20336"/>
                    <a:pt x="20975" y="20170"/>
                  </a:cubicBezTo>
                  <a:cubicBezTo>
                    <a:pt x="20776" y="19958"/>
                    <a:pt x="20308" y="19914"/>
                    <a:pt x="19869" y="19849"/>
                  </a:cubicBezTo>
                  <a:close/>
                </a:path>
              </a:pathLst>
            </a:custGeom>
            <a:solidFill>
              <a:srgbClr val="000000"/>
            </a:soli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D0021651-F193-43A8-82C8-D3B2BAC4D555}"/>
                </a:ext>
              </a:extLst>
            </p:cNvPr>
            <p:cNvSpPr/>
            <p:nvPr/>
          </p:nvSpPr>
          <p:spPr>
            <a:xfrm>
              <a:off x="1329441" y="3151971"/>
              <a:ext cx="7621" cy="7801"/>
            </a:xfrm>
            <a:custGeom>
              <a:avLst/>
              <a:gdLst/>
              <a:ahLst/>
              <a:cxnLst>
                <a:cxn ang="0">
                  <a:pos x="wd2" y="hd2"/>
                </a:cxn>
                <a:cxn ang="5400000">
                  <a:pos x="wd2" y="hd2"/>
                </a:cxn>
                <a:cxn ang="10800000">
                  <a:pos x="wd2" y="hd2"/>
                </a:cxn>
                <a:cxn ang="16200000">
                  <a:pos x="wd2" y="hd2"/>
                </a:cxn>
              </a:cxnLst>
              <a:rect l="0" t="0" r="r" b="b"/>
              <a:pathLst>
                <a:path w="21600" h="21600" extrusionOk="0">
                  <a:moveTo>
                    <a:pt x="2562" y="21600"/>
                  </a:moveTo>
                  <a:cubicBezTo>
                    <a:pt x="7704" y="16074"/>
                    <a:pt x="13362" y="10549"/>
                    <a:pt x="18511" y="5023"/>
                  </a:cubicBezTo>
                  <a:cubicBezTo>
                    <a:pt x="18511" y="5023"/>
                    <a:pt x="21600" y="0"/>
                    <a:pt x="21600" y="0"/>
                  </a:cubicBezTo>
                  <a:lnTo>
                    <a:pt x="16972" y="3514"/>
                  </a:lnTo>
                  <a:lnTo>
                    <a:pt x="16972" y="3514"/>
                  </a:lnTo>
                  <a:cubicBezTo>
                    <a:pt x="11315" y="8537"/>
                    <a:pt x="5657" y="14063"/>
                    <a:pt x="0" y="19092"/>
                  </a:cubicBezTo>
                  <a:lnTo>
                    <a:pt x="2562" y="21600"/>
                  </a:lnTo>
                  <a:close/>
                </a:path>
              </a:pathLst>
            </a:custGeom>
            <a:solidFill>
              <a:srgbClr val="000000"/>
            </a:solidFill>
            <a:ln w="12700">
              <a:miter lim="400000"/>
            </a:ln>
          </p:spPr>
          <p:txBody>
            <a:bodyPr lIns="38100" tIns="38100" rIns="38100" bIns="38100" anchor="ctr"/>
            <a:lstStyle/>
            <a:p>
              <a:pPr>
                <a:defRPr sz="3000">
                  <a:solidFill>
                    <a:srgbClr val="FFFFFF"/>
                  </a:solidFill>
                </a:defRPr>
              </a:pPr>
              <a:endParaRPr/>
            </a:p>
          </p:txBody>
        </p:sp>
        <p:sp>
          <p:nvSpPr>
            <p:cNvPr id="9" name="Shape">
              <a:extLst>
                <a:ext uri="{FF2B5EF4-FFF2-40B4-BE49-F238E27FC236}">
                  <a16:creationId xmlns:a16="http://schemas.microsoft.com/office/drawing/2014/main" id="{AA8EA884-C744-4F20-A49D-192F637A4CF8}"/>
                </a:ext>
              </a:extLst>
            </p:cNvPr>
            <p:cNvSpPr/>
            <p:nvPr/>
          </p:nvSpPr>
          <p:spPr>
            <a:xfrm>
              <a:off x="1220576" y="956506"/>
              <a:ext cx="366817" cy="1084963"/>
            </a:xfrm>
            <a:custGeom>
              <a:avLst/>
              <a:gdLst/>
              <a:ahLst/>
              <a:cxnLst>
                <a:cxn ang="0">
                  <a:pos x="wd2" y="hd2"/>
                </a:cxn>
                <a:cxn ang="5400000">
                  <a:pos x="wd2" y="hd2"/>
                </a:cxn>
                <a:cxn ang="10800000">
                  <a:pos x="wd2" y="hd2"/>
                </a:cxn>
                <a:cxn ang="16200000">
                  <a:pos x="wd2" y="hd2"/>
                </a:cxn>
              </a:cxnLst>
              <a:rect l="0" t="0" r="r" b="b"/>
              <a:pathLst>
                <a:path w="20964" h="21352" extrusionOk="0">
                  <a:moveTo>
                    <a:pt x="1106" y="6486"/>
                  </a:moveTo>
                  <a:cubicBezTo>
                    <a:pt x="1759" y="6671"/>
                    <a:pt x="2402" y="6853"/>
                    <a:pt x="3055" y="7039"/>
                  </a:cubicBezTo>
                  <a:cubicBezTo>
                    <a:pt x="3128" y="6939"/>
                    <a:pt x="3179" y="6843"/>
                    <a:pt x="3221" y="6743"/>
                  </a:cubicBezTo>
                  <a:cubicBezTo>
                    <a:pt x="3179" y="6843"/>
                    <a:pt x="3128" y="6939"/>
                    <a:pt x="3055" y="7039"/>
                  </a:cubicBezTo>
                  <a:cubicBezTo>
                    <a:pt x="3843" y="7221"/>
                    <a:pt x="4621" y="7400"/>
                    <a:pt x="5409" y="7582"/>
                  </a:cubicBezTo>
                  <a:cubicBezTo>
                    <a:pt x="6342" y="7871"/>
                    <a:pt x="7286" y="8160"/>
                    <a:pt x="8219" y="8453"/>
                  </a:cubicBezTo>
                  <a:cubicBezTo>
                    <a:pt x="7618" y="10053"/>
                    <a:pt x="8769" y="11567"/>
                    <a:pt x="10158" y="13067"/>
                  </a:cubicBezTo>
                  <a:cubicBezTo>
                    <a:pt x="10542" y="13659"/>
                    <a:pt x="10106" y="14320"/>
                    <a:pt x="10449" y="14838"/>
                  </a:cubicBezTo>
                  <a:cubicBezTo>
                    <a:pt x="11423" y="16284"/>
                    <a:pt x="12948" y="17687"/>
                    <a:pt x="13560" y="19169"/>
                  </a:cubicBezTo>
                  <a:cubicBezTo>
                    <a:pt x="13705" y="19144"/>
                    <a:pt x="13840" y="19123"/>
                    <a:pt x="13985" y="19098"/>
                  </a:cubicBezTo>
                  <a:cubicBezTo>
                    <a:pt x="13891" y="19137"/>
                    <a:pt x="13798" y="19180"/>
                    <a:pt x="13705" y="19219"/>
                  </a:cubicBezTo>
                  <a:cubicBezTo>
                    <a:pt x="13321" y="19526"/>
                    <a:pt x="13497" y="19805"/>
                    <a:pt x="14016" y="20073"/>
                  </a:cubicBezTo>
                  <a:cubicBezTo>
                    <a:pt x="14140" y="20190"/>
                    <a:pt x="14254" y="20308"/>
                    <a:pt x="14379" y="20430"/>
                  </a:cubicBezTo>
                  <a:cubicBezTo>
                    <a:pt x="14617" y="20537"/>
                    <a:pt x="14845" y="20644"/>
                    <a:pt x="15084" y="20751"/>
                  </a:cubicBezTo>
                  <a:cubicBezTo>
                    <a:pt x="15312" y="20830"/>
                    <a:pt x="15540" y="20905"/>
                    <a:pt x="15768" y="20983"/>
                  </a:cubicBezTo>
                  <a:cubicBezTo>
                    <a:pt x="15883" y="21015"/>
                    <a:pt x="15986" y="21051"/>
                    <a:pt x="16100" y="21083"/>
                  </a:cubicBezTo>
                  <a:cubicBezTo>
                    <a:pt x="16754" y="21172"/>
                    <a:pt x="17407" y="21262"/>
                    <a:pt x="18060" y="21351"/>
                  </a:cubicBezTo>
                  <a:cubicBezTo>
                    <a:pt x="19325" y="21376"/>
                    <a:pt x="19304" y="20940"/>
                    <a:pt x="19927" y="20733"/>
                  </a:cubicBezTo>
                  <a:cubicBezTo>
                    <a:pt x="20165" y="20573"/>
                    <a:pt x="20414" y="20415"/>
                    <a:pt x="20653" y="20255"/>
                  </a:cubicBezTo>
                  <a:cubicBezTo>
                    <a:pt x="21057" y="19969"/>
                    <a:pt x="21026" y="19687"/>
                    <a:pt x="20798" y="19376"/>
                  </a:cubicBezTo>
                  <a:cubicBezTo>
                    <a:pt x="18734" y="16602"/>
                    <a:pt x="16443" y="13849"/>
                    <a:pt x="13695" y="11142"/>
                  </a:cubicBezTo>
                  <a:cubicBezTo>
                    <a:pt x="13508" y="11056"/>
                    <a:pt x="13332" y="10974"/>
                    <a:pt x="13145" y="10888"/>
                  </a:cubicBezTo>
                  <a:cubicBezTo>
                    <a:pt x="12647" y="10592"/>
                    <a:pt x="12139" y="10296"/>
                    <a:pt x="11641" y="9999"/>
                  </a:cubicBezTo>
                  <a:cubicBezTo>
                    <a:pt x="10241" y="9571"/>
                    <a:pt x="11112" y="8707"/>
                    <a:pt x="9070" y="8400"/>
                  </a:cubicBezTo>
                  <a:cubicBezTo>
                    <a:pt x="9433" y="8143"/>
                    <a:pt x="9806" y="7889"/>
                    <a:pt x="10169" y="7632"/>
                  </a:cubicBezTo>
                  <a:cubicBezTo>
                    <a:pt x="10304" y="7564"/>
                    <a:pt x="10439" y="7496"/>
                    <a:pt x="10573" y="7428"/>
                  </a:cubicBezTo>
                  <a:cubicBezTo>
                    <a:pt x="10967" y="7407"/>
                    <a:pt x="11361" y="7389"/>
                    <a:pt x="11755" y="7368"/>
                  </a:cubicBezTo>
                  <a:cubicBezTo>
                    <a:pt x="11838" y="7382"/>
                    <a:pt x="11921" y="7393"/>
                    <a:pt x="12004" y="7400"/>
                  </a:cubicBezTo>
                  <a:cubicBezTo>
                    <a:pt x="12896" y="7350"/>
                    <a:pt x="13736" y="7268"/>
                    <a:pt x="13964" y="6911"/>
                  </a:cubicBezTo>
                  <a:cubicBezTo>
                    <a:pt x="14327" y="6657"/>
                    <a:pt x="14037" y="6475"/>
                    <a:pt x="14234" y="6204"/>
                  </a:cubicBezTo>
                  <a:cubicBezTo>
                    <a:pt x="14379" y="6004"/>
                    <a:pt x="14306" y="5825"/>
                    <a:pt x="14265" y="5750"/>
                  </a:cubicBezTo>
                  <a:cubicBezTo>
                    <a:pt x="14296" y="5739"/>
                    <a:pt x="14338" y="5725"/>
                    <a:pt x="14369" y="5714"/>
                  </a:cubicBezTo>
                  <a:cubicBezTo>
                    <a:pt x="14669" y="5721"/>
                    <a:pt x="15395" y="5725"/>
                    <a:pt x="15540" y="5604"/>
                  </a:cubicBezTo>
                  <a:cubicBezTo>
                    <a:pt x="15737" y="5450"/>
                    <a:pt x="14804" y="4797"/>
                    <a:pt x="14680" y="4382"/>
                  </a:cubicBezTo>
                  <a:cubicBezTo>
                    <a:pt x="14555" y="3968"/>
                    <a:pt x="14732" y="3704"/>
                    <a:pt x="14991" y="3333"/>
                  </a:cubicBezTo>
                  <a:cubicBezTo>
                    <a:pt x="15157" y="3097"/>
                    <a:pt x="15333" y="2690"/>
                    <a:pt x="15437" y="2422"/>
                  </a:cubicBezTo>
                  <a:cubicBezTo>
                    <a:pt x="16007" y="2390"/>
                    <a:pt x="16495" y="2272"/>
                    <a:pt x="16847" y="2054"/>
                  </a:cubicBezTo>
                  <a:cubicBezTo>
                    <a:pt x="17449" y="1690"/>
                    <a:pt x="16930" y="1347"/>
                    <a:pt x="16028" y="1111"/>
                  </a:cubicBezTo>
                  <a:cubicBezTo>
                    <a:pt x="15064" y="858"/>
                    <a:pt x="14016" y="644"/>
                    <a:pt x="13010" y="412"/>
                  </a:cubicBezTo>
                  <a:cubicBezTo>
                    <a:pt x="12388" y="347"/>
                    <a:pt x="11766" y="280"/>
                    <a:pt x="11133" y="222"/>
                  </a:cubicBezTo>
                  <a:cubicBezTo>
                    <a:pt x="8095" y="-42"/>
                    <a:pt x="4953" y="-224"/>
                    <a:pt x="2475" y="601"/>
                  </a:cubicBezTo>
                  <a:cubicBezTo>
                    <a:pt x="-543" y="1608"/>
                    <a:pt x="-273" y="2908"/>
                    <a:pt x="546" y="4204"/>
                  </a:cubicBezTo>
                  <a:cubicBezTo>
                    <a:pt x="1468" y="4947"/>
                    <a:pt x="2018" y="5696"/>
                    <a:pt x="1106" y="6486"/>
                  </a:cubicBezTo>
                  <a:close/>
                </a:path>
              </a:pathLst>
            </a:custGeom>
            <a:solidFill>
              <a:srgbClr val="000000"/>
            </a:solidFill>
            <a:ln w="12700">
              <a:miter lim="400000"/>
            </a:ln>
          </p:spPr>
          <p:txBody>
            <a:bodyPr lIns="38100" tIns="38100" rIns="38100" bIns="38100" anchor="ctr"/>
            <a:lstStyle/>
            <a:p>
              <a:pPr>
                <a:defRPr sz="3000">
                  <a:solidFill>
                    <a:srgbClr val="FFFFFF"/>
                  </a:solidFill>
                </a:defRPr>
              </a:pPr>
              <a:endParaRPr/>
            </a:p>
          </p:txBody>
        </p:sp>
        <p:sp>
          <p:nvSpPr>
            <p:cNvPr id="10" name="Shape">
              <a:extLst>
                <a:ext uri="{FF2B5EF4-FFF2-40B4-BE49-F238E27FC236}">
                  <a16:creationId xmlns:a16="http://schemas.microsoft.com/office/drawing/2014/main" id="{3ED1465B-5ED2-4C78-ABF0-2F8FF718B677}"/>
                </a:ext>
              </a:extLst>
            </p:cNvPr>
            <p:cNvSpPr/>
            <p:nvPr/>
          </p:nvSpPr>
          <p:spPr>
            <a:xfrm>
              <a:off x="1619751" y="974650"/>
              <a:ext cx="201222" cy="157578"/>
            </a:xfrm>
            <a:custGeom>
              <a:avLst/>
              <a:gdLst/>
              <a:ahLst/>
              <a:cxnLst>
                <a:cxn ang="0">
                  <a:pos x="wd2" y="hd2"/>
                </a:cxn>
                <a:cxn ang="5400000">
                  <a:pos x="wd2" y="hd2"/>
                </a:cxn>
                <a:cxn ang="10800000">
                  <a:pos x="wd2" y="hd2"/>
                </a:cxn>
                <a:cxn ang="16200000">
                  <a:pos x="wd2" y="hd2"/>
                </a:cxn>
              </a:cxnLst>
              <a:rect l="0" t="0" r="r" b="b"/>
              <a:pathLst>
                <a:path w="20848" h="19956" extrusionOk="0">
                  <a:moveTo>
                    <a:pt x="13930" y="5250"/>
                  </a:moveTo>
                  <a:cubicBezTo>
                    <a:pt x="13517" y="4790"/>
                    <a:pt x="13103" y="4330"/>
                    <a:pt x="12689" y="3871"/>
                  </a:cubicBezTo>
                  <a:cubicBezTo>
                    <a:pt x="12689" y="3871"/>
                    <a:pt x="12689" y="3871"/>
                    <a:pt x="12689" y="3871"/>
                  </a:cubicBezTo>
                  <a:cubicBezTo>
                    <a:pt x="9794" y="3021"/>
                    <a:pt x="7895" y="-1644"/>
                    <a:pt x="4211" y="608"/>
                  </a:cubicBezTo>
                  <a:cubicBezTo>
                    <a:pt x="-752" y="3595"/>
                    <a:pt x="113" y="9225"/>
                    <a:pt x="0" y="14418"/>
                  </a:cubicBezTo>
                  <a:cubicBezTo>
                    <a:pt x="2670" y="15062"/>
                    <a:pt x="5320" y="15705"/>
                    <a:pt x="7990" y="16371"/>
                  </a:cubicBezTo>
                  <a:cubicBezTo>
                    <a:pt x="7745" y="15935"/>
                    <a:pt x="7557" y="15544"/>
                    <a:pt x="7426" y="15153"/>
                  </a:cubicBezTo>
                  <a:cubicBezTo>
                    <a:pt x="7557" y="15544"/>
                    <a:pt x="7726" y="15957"/>
                    <a:pt x="7990" y="16371"/>
                  </a:cubicBezTo>
                  <a:cubicBezTo>
                    <a:pt x="9362" y="15912"/>
                    <a:pt x="10715" y="15452"/>
                    <a:pt x="12088" y="14970"/>
                  </a:cubicBezTo>
                  <a:lnTo>
                    <a:pt x="12088" y="14970"/>
                  </a:lnTo>
                  <a:cubicBezTo>
                    <a:pt x="12765" y="16808"/>
                    <a:pt x="12577" y="19496"/>
                    <a:pt x="15114" y="19405"/>
                  </a:cubicBezTo>
                  <a:cubicBezTo>
                    <a:pt x="15152" y="19588"/>
                    <a:pt x="15209" y="19772"/>
                    <a:pt x="15246" y="19956"/>
                  </a:cubicBezTo>
                  <a:cubicBezTo>
                    <a:pt x="15641" y="19703"/>
                    <a:pt x="16036" y="19474"/>
                    <a:pt x="16411" y="19221"/>
                  </a:cubicBezTo>
                  <a:cubicBezTo>
                    <a:pt x="18291" y="17957"/>
                    <a:pt x="19833" y="15981"/>
                    <a:pt x="20848" y="13660"/>
                  </a:cubicBezTo>
                  <a:cubicBezTo>
                    <a:pt x="19495" y="9845"/>
                    <a:pt x="17652" y="6559"/>
                    <a:pt x="13930" y="5250"/>
                  </a:cubicBezTo>
                  <a:close/>
                  <a:moveTo>
                    <a:pt x="12238" y="14901"/>
                  </a:moveTo>
                  <a:cubicBezTo>
                    <a:pt x="12238" y="14901"/>
                    <a:pt x="12201" y="14924"/>
                    <a:pt x="12163" y="14924"/>
                  </a:cubicBezTo>
                  <a:lnTo>
                    <a:pt x="12238" y="14901"/>
                  </a:lnTo>
                  <a:cubicBezTo>
                    <a:pt x="12238" y="14901"/>
                    <a:pt x="12238" y="14901"/>
                    <a:pt x="12238" y="14901"/>
                  </a:cubicBezTo>
                  <a:close/>
                </a:path>
              </a:pathLst>
            </a:custGeom>
            <a:solidFill>
              <a:srgbClr val="000000"/>
            </a:solidFill>
            <a:ln w="12700">
              <a:miter lim="400000"/>
            </a:ln>
          </p:spPr>
          <p:txBody>
            <a:bodyPr lIns="38100" tIns="38100" rIns="38100" bIns="38100" anchor="ctr"/>
            <a:lstStyle/>
            <a:p>
              <a:pPr>
                <a:defRPr sz="3000">
                  <a:solidFill>
                    <a:srgbClr val="FFFFFF"/>
                  </a:solidFill>
                </a:defRPr>
              </a:pPr>
              <a:endParaRPr/>
            </a:p>
          </p:txBody>
        </p:sp>
      </p:grpSp>
      <p:grpSp>
        <p:nvGrpSpPr>
          <p:cNvPr id="19" name="Group 18">
            <a:extLst>
              <a:ext uri="{FF2B5EF4-FFF2-40B4-BE49-F238E27FC236}">
                <a16:creationId xmlns:a16="http://schemas.microsoft.com/office/drawing/2014/main" id="{2BF676DE-A64F-4EB2-A996-60767BCF4F72}"/>
              </a:ext>
            </a:extLst>
          </p:cNvPr>
          <p:cNvGrpSpPr/>
          <p:nvPr/>
        </p:nvGrpSpPr>
        <p:grpSpPr>
          <a:xfrm>
            <a:off x="3119847" y="1505952"/>
            <a:ext cx="6091308" cy="3897364"/>
            <a:chOff x="332936" y="2205768"/>
            <a:chExt cx="2926080" cy="3897364"/>
          </a:xfrm>
        </p:grpSpPr>
        <p:sp>
          <p:nvSpPr>
            <p:cNvPr id="20" name="TextBox 19">
              <a:extLst>
                <a:ext uri="{FF2B5EF4-FFF2-40B4-BE49-F238E27FC236}">
                  <a16:creationId xmlns:a16="http://schemas.microsoft.com/office/drawing/2014/main" id="{5859C6B5-3DF7-4952-961F-C9C94D2A47D8}"/>
                </a:ext>
              </a:extLst>
            </p:cNvPr>
            <p:cNvSpPr txBox="1"/>
            <p:nvPr/>
          </p:nvSpPr>
          <p:spPr>
            <a:xfrm>
              <a:off x="332936" y="2205768"/>
              <a:ext cx="2926080" cy="707886"/>
            </a:xfrm>
            <a:prstGeom prst="rect">
              <a:avLst/>
            </a:prstGeom>
            <a:noFill/>
          </p:spPr>
          <p:txBody>
            <a:bodyPr wrap="square" lIns="0" rIns="0" rtlCol="0" anchor="b">
              <a:spAutoFit/>
            </a:bodyPr>
            <a:lstStyle/>
            <a:p>
              <a:pPr algn="ctr"/>
              <a:r>
                <a:rPr lang="en-US" sz="4000" b="1" noProof="1"/>
                <a:t>STRENGTHS</a:t>
              </a:r>
            </a:p>
          </p:txBody>
        </p:sp>
        <p:sp>
          <p:nvSpPr>
            <p:cNvPr id="21" name="TextBox 20">
              <a:extLst>
                <a:ext uri="{FF2B5EF4-FFF2-40B4-BE49-F238E27FC236}">
                  <a16:creationId xmlns:a16="http://schemas.microsoft.com/office/drawing/2014/main" id="{2DA7906B-02DC-4F0A-84D1-B5A01A0352A5}"/>
                </a:ext>
              </a:extLst>
            </p:cNvPr>
            <p:cNvSpPr txBox="1"/>
            <p:nvPr/>
          </p:nvSpPr>
          <p:spPr>
            <a:xfrm>
              <a:off x="332936" y="3086922"/>
              <a:ext cx="2926080" cy="3016210"/>
            </a:xfrm>
            <a:prstGeom prst="rect">
              <a:avLst/>
            </a:prstGeom>
            <a:noFill/>
          </p:spPr>
          <p:txBody>
            <a:bodyPr wrap="square" lIns="0" rIns="0" rtlCol="0" anchor="t">
              <a:spAutoFit/>
            </a:bodyPr>
            <a:lstStyle/>
            <a:p>
              <a:pPr algn="just">
                <a:spcAft>
                  <a:spcPts val="1200"/>
                </a:spcAft>
              </a:pPr>
              <a:r>
                <a:rPr lang="en-US" sz="2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2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2283177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DBE4A"/>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86024-29EA-47AB-962E-C32E03AB61F5}"/>
              </a:ext>
            </a:extLst>
          </p:cNvPr>
          <p:cNvSpPr>
            <a:spLocks noGrp="1"/>
          </p:cNvSpPr>
          <p:nvPr>
            <p:ph type="title"/>
          </p:nvPr>
        </p:nvSpPr>
        <p:spPr/>
        <p:txBody>
          <a:bodyPr/>
          <a:lstStyle/>
          <a:p>
            <a:r>
              <a:rPr lang="en-US" dirty="0"/>
              <a:t>SWOT / </a:t>
            </a:r>
            <a:r>
              <a:rPr lang="en-US" cap="all" dirty="0"/>
              <a:t>Weaknesses</a:t>
            </a:r>
            <a:r>
              <a:rPr lang="en-US" dirty="0"/>
              <a:t> – Slide Template</a:t>
            </a:r>
          </a:p>
        </p:txBody>
      </p:sp>
      <p:grpSp>
        <p:nvGrpSpPr>
          <p:cNvPr id="16" name="Group 15">
            <a:extLst>
              <a:ext uri="{FF2B5EF4-FFF2-40B4-BE49-F238E27FC236}">
                <a16:creationId xmlns:a16="http://schemas.microsoft.com/office/drawing/2014/main" id="{87B65031-B9E7-4FFA-B45B-3A5EF51A4A83}"/>
              </a:ext>
            </a:extLst>
          </p:cNvPr>
          <p:cNvGrpSpPr/>
          <p:nvPr/>
        </p:nvGrpSpPr>
        <p:grpSpPr>
          <a:xfrm>
            <a:off x="1190625" y="1332684"/>
            <a:ext cx="9820353" cy="4675881"/>
            <a:chOff x="6208711" y="1212852"/>
            <a:chExt cx="4691064" cy="2233612"/>
          </a:xfrm>
        </p:grpSpPr>
        <p:sp>
          <p:nvSpPr>
            <p:cNvPr id="17" name="Rectangle: Rounded Corners 16">
              <a:extLst>
                <a:ext uri="{FF2B5EF4-FFF2-40B4-BE49-F238E27FC236}">
                  <a16:creationId xmlns:a16="http://schemas.microsoft.com/office/drawing/2014/main" id="{6282A23A-F9D3-4C9F-9418-DA9569283965}"/>
                </a:ext>
              </a:extLst>
            </p:cNvPr>
            <p:cNvSpPr/>
            <p:nvPr/>
          </p:nvSpPr>
          <p:spPr>
            <a:xfrm>
              <a:off x="6208711" y="1212852"/>
              <a:ext cx="4691064" cy="2233612"/>
            </a:xfrm>
            <a:prstGeom prst="roundRect">
              <a:avLst/>
            </a:prstGeom>
            <a:solidFill>
              <a:srgbClr val="FDBE4A">
                <a:alpha val="70000"/>
              </a:srgbClr>
            </a:solidFill>
            <a:ln>
              <a:noFill/>
            </a:ln>
            <a:effectLst>
              <a:innerShdw dist="88900" dir="81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b="1" cap="all" dirty="0">
                <a:solidFill>
                  <a:schemeClr val="tx1">
                    <a:lumMod val="85000"/>
                    <a:lumOff val="15000"/>
                  </a:schemeClr>
                </a:solidFill>
              </a:endParaRPr>
            </a:p>
          </p:txBody>
        </p:sp>
        <p:sp>
          <p:nvSpPr>
            <p:cNvPr id="18" name="Freeform: Shape 17">
              <a:extLst>
                <a:ext uri="{FF2B5EF4-FFF2-40B4-BE49-F238E27FC236}">
                  <a16:creationId xmlns:a16="http://schemas.microsoft.com/office/drawing/2014/main" id="{2136E694-32F7-48EE-B4ED-60FEB994D842}"/>
                </a:ext>
              </a:extLst>
            </p:cNvPr>
            <p:cNvSpPr/>
            <p:nvPr/>
          </p:nvSpPr>
          <p:spPr>
            <a:xfrm>
              <a:off x="6208711" y="2391708"/>
              <a:ext cx="1054760" cy="1054756"/>
            </a:xfrm>
            <a:custGeom>
              <a:avLst/>
              <a:gdLst>
                <a:gd name="connsiteX0" fmla="*/ 0 w 1054760"/>
                <a:gd name="connsiteY0" fmla="*/ 0 h 1054756"/>
                <a:gd name="connsiteX1" fmla="*/ 7239 w 1054760"/>
                <a:gd name="connsiteY1" fmla="*/ 365 h 1054756"/>
                <a:gd name="connsiteX2" fmla="*/ 1054394 w 1054760"/>
                <a:gd name="connsiteY2" fmla="*/ 1047520 h 1054756"/>
                <a:gd name="connsiteX3" fmla="*/ 1054760 w 1054760"/>
                <a:gd name="connsiteY3" fmla="*/ 1054756 h 1054756"/>
                <a:gd name="connsiteX4" fmla="*/ 372276 w 1054760"/>
                <a:gd name="connsiteY4" fmla="*/ 1054756 h 1054756"/>
                <a:gd name="connsiteX5" fmla="*/ 0 w 1054760"/>
                <a:gd name="connsiteY5" fmla="*/ 682480 h 1054756"/>
                <a:gd name="connsiteX6" fmla="*/ 0 w 1054760"/>
                <a:gd name="connsiteY6" fmla="*/ 0 h 1054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54760" h="1054756">
                  <a:moveTo>
                    <a:pt x="0" y="0"/>
                  </a:moveTo>
                  <a:lnTo>
                    <a:pt x="7239" y="365"/>
                  </a:lnTo>
                  <a:cubicBezTo>
                    <a:pt x="559375" y="56437"/>
                    <a:pt x="998322" y="495385"/>
                    <a:pt x="1054394" y="1047520"/>
                  </a:cubicBezTo>
                  <a:lnTo>
                    <a:pt x="1054760" y="1054756"/>
                  </a:lnTo>
                  <a:lnTo>
                    <a:pt x="372276" y="1054756"/>
                  </a:lnTo>
                  <a:cubicBezTo>
                    <a:pt x="166674" y="1054756"/>
                    <a:pt x="0" y="888082"/>
                    <a:pt x="0" y="682480"/>
                  </a:cubicBezTo>
                  <a:lnTo>
                    <a:pt x="0" y="0"/>
                  </a:lnTo>
                  <a:close/>
                </a:path>
              </a:pathLst>
            </a:custGeom>
            <a:solidFill>
              <a:srgbClr val="98722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365760" rtlCol="0" anchor="b">
              <a:noAutofit/>
            </a:bodyPr>
            <a:lstStyle/>
            <a:p>
              <a:pPr algn="ctr"/>
              <a:r>
                <a:rPr lang="en-US" sz="11500" b="1" dirty="0">
                  <a:effectLst>
                    <a:outerShdw blurRad="38100" dist="38100" dir="2700000" algn="tl">
                      <a:srgbClr val="000000">
                        <a:alpha val="43137"/>
                      </a:srgbClr>
                    </a:outerShdw>
                  </a:effectLst>
                </a:rPr>
                <a:t>W</a:t>
              </a:r>
            </a:p>
          </p:txBody>
        </p:sp>
      </p:grpSp>
      <p:grpSp>
        <p:nvGrpSpPr>
          <p:cNvPr id="22" name="Group 21">
            <a:extLst>
              <a:ext uri="{FF2B5EF4-FFF2-40B4-BE49-F238E27FC236}">
                <a16:creationId xmlns:a16="http://schemas.microsoft.com/office/drawing/2014/main" id="{74719176-7E74-47B9-80F0-278CBA4276FD}"/>
              </a:ext>
            </a:extLst>
          </p:cNvPr>
          <p:cNvGrpSpPr/>
          <p:nvPr/>
        </p:nvGrpSpPr>
        <p:grpSpPr>
          <a:xfrm>
            <a:off x="1550579" y="2265296"/>
            <a:ext cx="2922005" cy="3743269"/>
            <a:chOff x="10334811" y="1819896"/>
            <a:chExt cx="1197794" cy="1534448"/>
          </a:xfrm>
        </p:grpSpPr>
        <p:sp>
          <p:nvSpPr>
            <p:cNvPr id="23" name="Shape">
              <a:extLst>
                <a:ext uri="{FF2B5EF4-FFF2-40B4-BE49-F238E27FC236}">
                  <a16:creationId xmlns:a16="http://schemas.microsoft.com/office/drawing/2014/main" id="{9B5B2F85-1D1F-4E55-A448-7CAF170DBF6C}"/>
                </a:ext>
              </a:extLst>
            </p:cNvPr>
            <p:cNvSpPr/>
            <p:nvPr/>
          </p:nvSpPr>
          <p:spPr>
            <a:xfrm>
              <a:off x="10334811" y="1819896"/>
              <a:ext cx="1197794" cy="1534448"/>
            </a:xfrm>
            <a:custGeom>
              <a:avLst/>
              <a:gdLst/>
              <a:ahLst/>
              <a:cxnLst>
                <a:cxn ang="0">
                  <a:pos x="wd2" y="hd2"/>
                </a:cxn>
                <a:cxn ang="5400000">
                  <a:pos x="wd2" y="hd2"/>
                </a:cxn>
                <a:cxn ang="10800000">
                  <a:pos x="wd2" y="hd2"/>
                </a:cxn>
                <a:cxn ang="16200000">
                  <a:pos x="wd2" y="hd2"/>
                </a:cxn>
              </a:cxnLst>
              <a:rect l="0" t="0" r="r" b="b"/>
              <a:pathLst>
                <a:path w="21579" h="21573" extrusionOk="0">
                  <a:moveTo>
                    <a:pt x="21558" y="2683"/>
                  </a:moveTo>
                  <a:cubicBezTo>
                    <a:pt x="21561" y="2601"/>
                    <a:pt x="21417" y="2532"/>
                    <a:pt x="21459" y="2406"/>
                  </a:cubicBezTo>
                  <a:cubicBezTo>
                    <a:pt x="21476" y="2353"/>
                    <a:pt x="21376" y="2273"/>
                    <a:pt x="21318" y="2213"/>
                  </a:cubicBezTo>
                  <a:cubicBezTo>
                    <a:pt x="21235" y="2133"/>
                    <a:pt x="21141" y="2060"/>
                    <a:pt x="21047" y="1979"/>
                  </a:cubicBezTo>
                  <a:cubicBezTo>
                    <a:pt x="21159" y="1759"/>
                    <a:pt x="20950" y="1631"/>
                    <a:pt x="20795" y="1479"/>
                  </a:cubicBezTo>
                  <a:cubicBezTo>
                    <a:pt x="20756" y="1507"/>
                    <a:pt x="20724" y="1532"/>
                    <a:pt x="20674" y="1569"/>
                  </a:cubicBezTo>
                  <a:cubicBezTo>
                    <a:pt x="20639" y="1512"/>
                    <a:pt x="20618" y="1461"/>
                    <a:pt x="20583" y="1420"/>
                  </a:cubicBezTo>
                  <a:cubicBezTo>
                    <a:pt x="20542" y="1372"/>
                    <a:pt x="20489" y="1326"/>
                    <a:pt x="20433" y="1287"/>
                  </a:cubicBezTo>
                  <a:cubicBezTo>
                    <a:pt x="20386" y="1255"/>
                    <a:pt x="20324" y="1232"/>
                    <a:pt x="20271" y="1207"/>
                  </a:cubicBezTo>
                  <a:cubicBezTo>
                    <a:pt x="20227" y="1184"/>
                    <a:pt x="20189" y="1156"/>
                    <a:pt x="20142" y="1140"/>
                  </a:cubicBezTo>
                  <a:cubicBezTo>
                    <a:pt x="19834" y="1039"/>
                    <a:pt x="19534" y="927"/>
                    <a:pt x="19217" y="851"/>
                  </a:cubicBezTo>
                  <a:cubicBezTo>
                    <a:pt x="19029" y="808"/>
                    <a:pt x="18814" y="826"/>
                    <a:pt x="18611" y="819"/>
                  </a:cubicBezTo>
                  <a:cubicBezTo>
                    <a:pt x="18599" y="819"/>
                    <a:pt x="18591" y="828"/>
                    <a:pt x="18579" y="831"/>
                  </a:cubicBezTo>
                  <a:cubicBezTo>
                    <a:pt x="18370" y="874"/>
                    <a:pt x="18173" y="948"/>
                    <a:pt x="17947" y="918"/>
                  </a:cubicBezTo>
                  <a:cubicBezTo>
                    <a:pt x="17906" y="913"/>
                    <a:pt x="17856" y="934"/>
                    <a:pt x="17812" y="948"/>
                  </a:cubicBezTo>
                  <a:cubicBezTo>
                    <a:pt x="17677" y="993"/>
                    <a:pt x="17548" y="1053"/>
                    <a:pt x="17407" y="1087"/>
                  </a:cubicBezTo>
                  <a:cubicBezTo>
                    <a:pt x="17224" y="1133"/>
                    <a:pt x="17004" y="1126"/>
                    <a:pt x="16857" y="1207"/>
                  </a:cubicBezTo>
                  <a:cubicBezTo>
                    <a:pt x="16690" y="1298"/>
                    <a:pt x="16569" y="1236"/>
                    <a:pt x="16428" y="1216"/>
                  </a:cubicBezTo>
                  <a:cubicBezTo>
                    <a:pt x="16275" y="1193"/>
                    <a:pt x="16125" y="1161"/>
                    <a:pt x="15973" y="1138"/>
                  </a:cubicBezTo>
                  <a:cubicBezTo>
                    <a:pt x="15879" y="1124"/>
                    <a:pt x="15852" y="1083"/>
                    <a:pt x="15832" y="1012"/>
                  </a:cubicBezTo>
                  <a:cubicBezTo>
                    <a:pt x="15785" y="833"/>
                    <a:pt x="15714" y="659"/>
                    <a:pt x="15649" y="484"/>
                  </a:cubicBezTo>
                  <a:cubicBezTo>
                    <a:pt x="15641" y="464"/>
                    <a:pt x="15599" y="434"/>
                    <a:pt x="15573" y="434"/>
                  </a:cubicBezTo>
                  <a:cubicBezTo>
                    <a:pt x="15253" y="418"/>
                    <a:pt x="15006" y="225"/>
                    <a:pt x="14671" y="228"/>
                  </a:cubicBezTo>
                  <a:cubicBezTo>
                    <a:pt x="14445" y="230"/>
                    <a:pt x="14215" y="170"/>
                    <a:pt x="13992" y="131"/>
                  </a:cubicBezTo>
                  <a:cubicBezTo>
                    <a:pt x="13360" y="28"/>
                    <a:pt x="12726" y="-27"/>
                    <a:pt x="12082" y="14"/>
                  </a:cubicBezTo>
                  <a:cubicBezTo>
                    <a:pt x="11853" y="30"/>
                    <a:pt x="11624" y="65"/>
                    <a:pt x="11395" y="88"/>
                  </a:cubicBezTo>
                  <a:cubicBezTo>
                    <a:pt x="10913" y="133"/>
                    <a:pt x="10460" y="248"/>
                    <a:pt x="10034" y="422"/>
                  </a:cubicBezTo>
                  <a:cubicBezTo>
                    <a:pt x="9455" y="661"/>
                    <a:pt x="8879" y="902"/>
                    <a:pt x="8315" y="1156"/>
                  </a:cubicBezTo>
                  <a:cubicBezTo>
                    <a:pt x="7874" y="1356"/>
                    <a:pt x="7434" y="1562"/>
                    <a:pt x="7031" y="1803"/>
                  </a:cubicBezTo>
                  <a:cubicBezTo>
                    <a:pt x="6496" y="2121"/>
                    <a:pt x="5997" y="2475"/>
                    <a:pt x="5480" y="2814"/>
                  </a:cubicBezTo>
                  <a:cubicBezTo>
                    <a:pt x="4901" y="3192"/>
                    <a:pt x="4384" y="3619"/>
                    <a:pt x="3875" y="4055"/>
                  </a:cubicBezTo>
                  <a:cubicBezTo>
                    <a:pt x="3567" y="4318"/>
                    <a:pt x="3255" y="4577"/>
                    <a:pt x="2938" y="4836"/>
                  </a:cubicBezTo>
                  <a:cubicBezTo>
                    <a:pt x="2738" y="4997"/>
                    <a:pt x="2512" y="5139"/>
                    <a:pt x="2333" y="5311"/>
                  </a:cubicBezTo>
                  <a:cubicBezTo>
                    <a:pt x="2089" y="5543"/>
                    <a:pt x="1868" y="5793"/>
                    <a:pt x="1654" y="6043"/>
                  </a:cubicBezTo>
                  <a:cubicBezTo>
                    <a:pt x="1466" y="6260"/>
                    <a:pt x="1278" y="6483"/>
                    <a:pt x="1122" y="6717"/>
                  </a:cubicBezTo>
                  <a:cubicBezTo>
                    <a:pt x="963" y="6957"/>
                    <a:pt x="852" y="7214"/>
                    <a:pt x="711" y="7462"/>
                  </a:cubicBezTo>
                  <a:cubicBezTo>
                    <a:pt x="484" y="7861"/>
                    <a:pt x="255" y="8258"/>
                    <a:pt x="23" y="8652"/>
                  </a:cubicBezTo>
                  <a:cubicBezTo>
                    <a:pt x="-21" y="8725"/>
                    <a:pt x="-3" y="8764"/>
                    <a:pt x="85" y="8803"/>
                  </a:cubicBezTo>
                  <a:cubicBezTo>
                    <a:pt x="288" y="8890"/>
                    <a:pt x="484" y="8984"/>
                    <a:pt x="687" y="9072"/>
                  </a:cubicBezTo>
                  <a:cubicBezTo>
                    <a:pt x="861" y="9147"/>
                    <a:pt x="1037" y="9216"/>
                    <a:pt x="1225" y="9294"/>
                  </a:cubicBezTo>
                  <a:cubicBezTo>
                    <a:pt x="1181" y="9351"/>
                    <a:pt x="1125" y="9404"/>
                    <a:pt x="1096" y="9464"/>
                  </a:cubicBezTo>
                  <a:cubicBezTo>
                    <a:pt x="1016" y="9617"/>
                    <a:pt x="890" y="9691"/>
                    <a:pt x="722" y="9709"/>
                  </a:cubicBezTo>
                  <a:cubicBezTo>
                    <a:pt x="843" y="9837"/>
                    <a:pt x="1022" y="10062"/>
                    <a:pt x="1287" y="10450"/>
                  </a:cubicBezTo>
                  <a:cubicBezTo>
                    <a:pt x="1945" y="11410"/>
                    <a:pt x="4231" y="11816"/>
                    <a:pt x="4918" y="11919"/>
                  </a:cubicBezTo>
                  <a:cubicBezTo>
                    <a:pt x="5606" y="12023"/>
                    <a:pt x="6443" y="12440"/>
                    <a:pt x="6443" y="12440"/>
                  </a:cubicBezTo>
                  <a:cubicBezTo>
                    <a:pt x="6443" y="12440"/>
                    <a:pt x="7354" y="12073"/>
                    <a:pt x="8130" y="11525"/>
                  </a:cubicBezTo>
                  <a:cubicBezTo>
                    <a:pt x="8136" y="11518"/>
                    <a:pt x="8145" y="11514"/>
                    <a:pt x="8151" y="11507"/>
                  </a:cubicBezTo>
                  <a:cubicBezTo>
                    <a:pt x="8453" y="11238"/>
                    <a:pt x="8750" y="10966"/>
                    <a:pt x="9053" y="10697"/>
                  </a:cubicBezTo>
                  <a:cubicBezTo>
                    <a:pt x="9085" y="10667"/>
                    <a:pt x="9156" y="10638"/>
                    <a:pt x="9197" y="10647"/>
                  </a:cubicBezTo>
                  <a:cubicBezTo>
                    <a:pt x="9549" y="10723"/>
                    <a:pt x="9899" y="10810"/>
                    <a:pt x="10252" y="10888"/>
                  </a:cubicBezTo>
                  <a:cubicBezTo>
                    <a:pt x="10434" y="10927"/>
                    <a:pt x="10622" y="10963"/>
                    <a:pt x="10810" y="10984"/>
                  </a:cubicBezTo>
                  <a:cubicBezTo>
                    <a:pt x="11295" y="11039"/>
                    <a:pt x="11785" y="11057"/>
                    <a:pt x="12247" y="11202"/>
                  </a:cubicBezTo>
                  <a:cubicBezTo>
                    <a:pt x="12276" y="11211"/>
                    <a:pt x="12308" y="11227"/>
                    <a:pt x="12329" y="11245"/>
                  </a:cubicBezTo>
                  <a:cubicBezTo>
                    <a:pt x="12417" y="11337"/>
                    <a:pt x="12494" y="11436"/>
                    <a:pt x="12588" y="11520"/>
                  </a:cubicBezTo>
                  <a:cubicBezTo>
                    <a:pt x="12638" y="11564"/>
                    <a:pt x="12643" y="11598"/>
                    <a:pt x="12617" y="11644"/>
                  </a:cubicBezTo>
                  <a:cubicBezTo>
                    <a:pt x="12579" y="11709"/>
                    <a:pt x="12523" y="11773"/>
                    <a:pt x="12508" y="11842"/>
                  </a:cubicBezTo>
                  <a:cubicBezTo>
                    <a:pt x="12426" y="12185"/>
                    <a:pt x="12247" y="12509"/>
                    <a:pt x="12220" y="12869"/>
                  </a:cubicBezTo>
                  <a:cubicBezTo>
                    <a:pt x="12185" y="13401"/>
                    <a:pt x="12150" y="13928"/>
                    <a:pt x="12241" y="14460"/>
                  </a:cubicBezTo>
                  <a:cubicBezTo>
                    <a:pt x="12308" y="14850"/>
                    <a:pt x="12347" y="15244"/>
                    <a:pt x="12270" y="15641"/>
                  </a:cubicBezTo>
                  <a:cubicBezTo>
                    <a:pt x="12250" y="15744"/>
                    <a:pt x="12282" y="15857"/>
                    <a:pt x="12294" y="15964"/>
                  </a:cubicBezTo>
                  <a:cubicBezTo>
                    <a:pt x="12297" y="15999"/>
                    <a:pt x="12302" y="16031"/>
                    <a:pt x="12305" y="16065"/>
                  </a:cubicBezTo>
                  <a:cubicBezTo>
                    <a:pt x="12314" y="16200"/>
                    <a:pt x="12323" y="16336"/>
                    <a:pt x="12326" y="16471"/>
                  </a:cubicBezTo>
                  <a:cubicBezTo>
                    <a:pt x="12329" y="16535"/>
                    <a:pt x="12332" y="16604"/>
                    <a:pt x="12311" y="16666"/>
                  </a:cubicBezTo>
                  <a:cubicBezTo>
                    <a:pt x="12220" y="16959"/>
                    <a:pt x="12132" y="17253"/>
                    <a:pt x="12026" y="17542"/>
                  </a:cubicBezTo>
                  <a:cubicBezTo>
                    <a:pt x="11929" y="17812"/>
                    <a:pt x="11888" y="18081"/>
                    <a:pt x="11912" y="18363"/>
                  </a:cubicBezTo>
                  <a:cubicBezTo>
                    <a:pt x="11920" y="18457"/>
                    <a:pt x="11850" y="18560"/>
                    <a:pt x="11800" y="18652"/>
                  </a:cubicBezTo>
                  <a:cubicBezTo>
                    <a:pt x="11782" y="18681"/>
                    <a:pt x="11712" y="18693"/>
                    <a:pt x="11665" y="18714"/>
                  </a:cubicBezTo>
                  <a:cubicBezTo>
                    <a:pt x="11647" y="18723"/>
                    <a:pt x="11624" y="18737"/>
                    <a:pt x="11618" y="18753"/>
                  </a:cubicBezTo>
                  <a:cubicBezTo>
                    <a:pt x="11547" y="18943"/>
                    <a:pt x="11459" y="19131"/>
                    <a:pt x="11412" y="19326"/>
                  </a:cubicBezTo>
                  <a:cubicBezTo>
                    <a:pt x="11362" y="19530"/>
                    <a:pt x="11300" y="19743"/>
                    <a:pt x="11459" y="19943"/>
                  </a:cubicBezTo>
                  <a:cubicBezTo>
                    <a:pt x="11468" y="19954"/>
                    <a:pt x="11465" y="19972"/>
                    <a:pt x="11462" y="19988"/>
                  </a:cubicBezTo>
                  <a:cubicBezTo>
                    <a:pt x="11447" y="20119"/>
                    <a:pt x="11430" y="20252"/>
                    <a:pt x="11415" y="20390"/>
                  </a:cubicBezTo>
                  <a:cubicBezTo>
                    <a:pt x="11424" y="20394"/>
                    <a:pt x="11444" y="20404"/>
                    <a:pt x="11462" y="20415"/>
                  </a:cubicBezTo>
                  <a:cubicBezTo>
                    <a:pt x="11503" y="20443"/>
                    <a:pt x="11544" y="20470"/>
                    <a:pt x="11586" y="20500"/>
                  </a:cubicBezTo>
                  <a:cubicBezTo>
                    <a:pt x="11547" y="20532"/>
                    <a:pt x="11512" y="20573"/>
                    <a:pt x="11465" y="20596"/>
                  </a:cubicBezTo>
                  <a:cubicBezTo>
                    <a:pt x="11412" y="20621"/>
                    <a:pt x="11406" y="20644"/>
                    <a:pt x="11409" y="20692"/>
                  </a:cubicBezTo>
                  <a:cubicBezTo>
                    <a:pt x="11418" y="20830"/>
                    <a:pt x="11492" y="20972"/>
                    <a:pt x="11368" y="21101"/>
                  </a:cubicBezTo>
                  <a:cubicBezTo>
                    <a:pt x="11350" y="21119"/>
                    <a:pt x="11345" y="21149"/>
                    <a:pt x="11348" y="21172"/>
                  </a:cubicBezTo>
                  <a:cubicBezTo>
                    <a:pt x="11356" y="21305"/>
                    <a:pt x="11368" y="21440"/>
                    <a:pt x="11377" y="21573"/>
                  </a:cubicBezTo>
                  <a:lnTo>
                    <a:pt x="11377" y="21573"/>
                  </a:lnTo>
                  <a:lnTo>
                    <a:pt x="11377" y="21573"/>
                  </a:lnTo>
                  <a:lnTo>
                    <a:pt x="13008" y="21573"/>
                  </a:lnTo>
                  <a:lnTo>
                    <a:pt x="13008" y="21307"/>
                  </a:lnTo>
                  <a:cubicBezTo>
                    <a:pt x="13008" y="21307"/>
                    <a:pt x="13766" y="21376"/>
                    <a:pt x="14453" y="21463"/>
                  </a:cubicBezTo>
                  <a:cubicBezTo>
                    <a:pt x="15144" y="21550"/>
                    <a:pt x="18223" y="21573"/>
                    <a:pt x="18223" y="21573"/>
                  </a:cubicBezTo>
                  <a:cubicBezTo>
                    <a:pt x="18494" y="21513"/>
                    <a:pt x="18746" y="21463"/>
                    <a:pt x="18996" y="21396"/>
                  </a:cubicBezTo>
                  <a:cubicBezTo>
                    <a:pt x="19123" y="21362"/>
                    <a:pt x="19243" y="21307"/>
                    <a:pt x="19355" y="21250"/>
                  </a:cubicBezTo>
                  <a:cubicBezTo>
                    <a:pt x="19457" y="21195"/>
                    <a:pt x="19452" y="21153"/>
                    <a:pt x="19372" y="21080"/>
                  </a:cubicBezTo>
                  <a:cubicBezTo>
                    <a:pt x="19352" y="21062"/>
                    <a:pt x="19340" y="21036"/>
                    <a:pt x="19334" y="21013"/>
                  </a:cubicBezTo>
                  <a:cubicBezTo>
                    <a:pt x="19305" y="20906"/>
                    <a:pt x="19199" y="20842"/>
                    <a:pt x="19084" y="20821"/>
                  </a:cubicBezTo>
                  <a:cubicBezTo>
                    <a:pt x="18835" y="20628"/>
                    <a:pt x="17430" y="20426"/>
                    <a:pt x="17430" y="20426"/>
                  </a:cubicBezTo>
                  <a:cubicBezTo>
                    <a:pt x="17874" y="20358"/>
                    <a:pt x="18291" y="20255"/>
                    <a:pt x="18688" y="20105"/>
                  </a:cubicBezTo>
                  <a:cubicBezTo>
                    <a:pt x="18905" y="20023"/>
                    <a:pt x="18905" y="19995"/>
                    <a:pt x="18802" y="19833"/>
                  </a:cubicBezTo>
                  <a:cubicBezTo>
                    <a:pt x="18714" y="19693"/>
                    <a:pt x="18567" y="19640"/>
                    <a:pt x="18394" y="19606"/>
                  </a:cubicBezTo>
                  <a:cubicBezTo>
                    <a:pt x="18115" y="19551"/>
                    <a:pt x="17838" y="19583"/>
                    <a:pt x="17562" y="19601"/>
                  </a:cubicBezTo>
                  <a:cubicBezTo>
                    <a:pt x="17218" y="19599"/>
                    <a:pt x="16781" y="19567"/>
                    <a:pt x="16384" y="19530"/>
                  </a:cubicBezTo>
                  <a:cubicBezTo>
                    <a:pt x="16366" y="19523"/>
                    <a:pt x="16346" y="19516"/>
                    <a:pt x="16328" y="19512"/>
                  </a:cubicBezTo>
                  <a:cubicBezTo>
                    <a:pt x="16219" y="19477"/>
                    <a:pt x="16122" y="19440"/>
                    <a:pt x="16073" y="19351"/>
                  </a:cubicBezTo>
                  <a:cubicBezTo>
                    <a:pt x="16061" y="19328"/>
                    <a:pt x="16040" y="19308"/>
                    <a:pt x="16017" y="19291"/>
                  </a:cubicBezTo>
                  <a:cubicBezTo>
                    <a:pt x="15917" y="19230"/>
                    <a:pt x="15858" y="19133"/>
                    <a:pt x="15732" y="19097"/>
                  </a:cubicBezTo>
                  <a:cubicBezTo>
                    <a:pt x="15708" y="19090"/>
                    <a:pt x="15679" y="19069"/>
                    <a:pt x="15676" y="19051"/>
                  </a:cubicBezTo>
                  <a:cubicBezTo>
                    <a:pt x="15667" y="18996"/>
                    <a:pt x="15638" y="18977"/>
                    <a:pt x="15561" y="18970"/>
                  </a:cubicBezTo>
                  <a:cubicBezTo>
                    <a:pt x="15514" y="18966"/>
                    <a:pt x="15476" y="18906"/>
                    <a:pt x="15435" y="18872"/>
                  </a:cubicBezTo>
                  <a:cubicBezTo>
                    <a:pt x="15479" y="18851"/>
                    <a:pt x="15517" y="18826"/>
                    <a:pt x="15564" y="18815"/>
                  </a:cubicBezTo>
                  <a:cubicBezTo>
                    <a:pt x="15629" y="18801"/>
                    <a:pt x="15699" y="18801"/>
                    <a:pt x="15764" y="18792"/>
                  </a:cubicBezTo>
                  <a:cubicBezTo>
                    <a:pt x="16011" y="18757"/>
                    <a:pt x="16258" y="18730"/>
                    <a:pt x="16502" y="18684"/>
                  </a:cubicBezTo>
                  <a:cubicBezTo>
                    <a:pt x="16640" y="18659"/>
                    <a:pt x="16669" y="18597"/>
                    <a:pt x="16657" y="18487"/>
                  </a:cubicBezTo>
                  <a:cubicBezTo>
                    <a:pt x="16619" y="18122"/>
                    <a:pt x="16572" y="17755"/>
                    <a:pt x="16554" y="17391"/>
                  </a:cubicBezTo>
                  <a:cubicBezTo>
                    <a:pt x="16540" y="17118"/>
                    <a:pt x="16566" y="16843"/>
                    <a:pt x="16569" y="16570"/>
                  </a:cubicBezTo>
                  <a:cubicBezTo>
                    <a:pt x="16587" y="15139"/>
                    <a:pt x="16601" y="13708"/>
                    <a:pt x="16625" y="12277"/>
                  </a:cubicBezTo>
                  <a:cubicBezTo>
                    <a:pt x="16631" y="11821"/>
                    <a:pt x="16657" y="11362"/>
                    <a:pt x="16672" y="10906"/>
                  </a:cubicBezTo>
                  <a:cubicBezTo>
                    <a:pt x="16675" y="10844"/>
                    <a:pt x="16704" y="10810"/>
                    <a:pt x="16769" y="10780"/>
                  </a:cubicBezTo>
                  <a:cubicBezTo>
                    <a:pt x="16960" y="10690"/>
                    <a:pt x="17148" y="10596"/>
                    <a:pt x="17348" y="10500"/>
                  </a:cubicBezTo>
                  <a:cubicBezTo>
                    <a:pt x="17439" y="10564"/>
                    <a:pt x="17536" y="10633"/>
                    <a:pt x="17633" y="10702"/>
                  </a:cubicBezTo>
                  <a:cubicBezTo>
                    <a:pt x="17871" y="10872"/>
                    <a:pt x="18141" y="10888"/>
                    <a:pt x="18379" y="10739"/>
                  </a:cubicBezTo>
                  <a:cubicBezTo>
                    <a:pt x="18464" y="10686"/>
                    <a:pt x="18517" y="10700"/>
                    <a:pt x="18561" y="10757"/>
                  </a:cubicBezTo>
                  <a:cubicBezTo>
                    <a:pt x="18588" y="10794"/>
                    <a:pt x="18600" y="10844"/>
                    <a:pt x="18594" y="10885"/>
                  </a:cubicBezTo>
                  <a:cubicBezTo>
                    <a:pt x="18564" y="11080"/>
                    <a:pt x="18635" y="11259"/>
                    <a:pt x="18805" y="11392"/>
                  </a:cubicBezTo>
                  <a:cubicBezTo>
                    <a:pt x="18946" y="11502"/>
                    <a:pt x="18955" y="11621"/>
                    <a:pt x="18958" y="11757"/>
                  </a:cubicBezTo>
                  <a:cubicBezTo>
                    <a:pt x="18961" y="11887"/>
                    <a:pt x="18970" y="12018"/>
                    <a:pt x="18993" y="12144"/>
                  </a:cubicBezTo>
                  <a:cubicBezTo>
                    <a:pt x="19014" y="12257"/>
                    <a:pt x="19114" y="12323"/>
                    <a:pt x="19225" y="12328"/>
                  </a:cubicBezTo>
                  <a:cubicBezTo>
                    <a:pt x="19340" y="12332"/>
                    <a:pt x="19475" y="12259"/>
                    <a:pt x="19516" y="12165"/>
                  </a:cubicBezTo>
                  <a:cubicBezTo>
                    <a:pt x="19543" y="12108"/>
                    <a:pt x="19557" y="12046"/>
                    <a:pt x="19584" y="11977"/>
                  </a:cubicBezTo>
                  <a:cubicBezTo>
                    <a:pt x="19628" y="12020"/>
                    <a:pt x="19693" y="12055"/>
                    <a:pt x="19699" y="12096"/>
                  </a:cubicBezTo>
                  <a:cubicBezTo>
                    <a:pt x="19710" y="12169"/>
                    <a:pt x="19716" y="12259"/>
                    <a:pt x="19675" y="12323"/>
                  </a:cubicBezTo>
                  <a:cubicBezTo>
                    <a:pt x="19602" y="12435"/>
                    <a:pt x="19555" y="12557"/>
                    <a:pt x="19411" y="12644"/>
                  </a:cubicBezTo>
                  <a:cubicBezTo>
                    <a:pt x="19258" y="12736"/>
                    <a:pt x="19275" y="12871"/>
                    <a:pt x="19416" y="12963"/>
                  </a:cubicBezTo>
                  <a:cubicBezTo>
                    <a:pt x="19325" y="13204"/>
                    <a:pt x="19378" y="13291"/>
                    <a:pt x="19596" y="13254"/>
                  </a:cubicBezTo>
                  <a:cubicBezTo>
                    <a:pt x="19681" y="13382"/>
                    <a:pt x="19748" y="13392"/>
                    <a:pt x="19884" y="13293"/>
                  </a:cubicBezTo>
                  <a:cubicBezTo>
                    <a:pt x="19984" y="13220"/>
                    <a:pt x="20069" y="13123"/>
                    <a:pt x="20186" y="13075"/>
                  </a:cubicBezTo>
                  <a:cubicBezTo>
                    <a:pt x="20395" y="12988"/>
                    <a:pt x="20460" y="12832"/>
                    <a:pt x="20545" y="12688"/>
                  </a:cubicBezTo>
                  <a:cubicBezTo>
                    <a:pt x="20598" y="12598"/>
                    <a:pt x="20615" y="12497"/>
                    <a:pt x="20645" y="12401"/>
                  </a:cubicBezTo>
                  <a:cubicBezTo>
                    <a:pt x="20668" y="12323"/>
                    <a:pt x="20689" y="12245"/>
                    <a:pt x="20700" y="12165"/>
                  </a:cubicBezTo>
                  <a:cubicBezTo>
                    <a:pt x="20706" y="12126"/>
                    <a:pt x="20677" y="12085"/>
                    <a:pt x="20686" y="12046"/>
                  </a:cubicBezTo>
                  <a:cubicBezTo>
                    <a:pt x="20733" y="11842"/>
                    <a:pt x="20706" y="11640"/>
                    <a:pt x="20659" y="11438"/>
                  </a:cubicBezTo>
                  <a:cubicBezTo>
                    <a:pt x="20639" y="11344"/>
                    <a:pt x="20653" y="11248"/>
                    <a:pt x="20639" y="11151"/>
                  </a:cubicBezTo>
                  <a:cubicBezTo>
                    <a:pt x="20630" y="11073"/>
                    <a:pt x="20621" y="10991"/>
                    <a:pt x="20580" y="10920"/>
                  </a:cubicBezTo>
                  <a:cubicBezTo>
                    <a:pt x="20530" y="10837"/>
                    <a:pt x="20439" y="10771"/>
                    <a:pt x="20380" y="10688"/>
                  </a:cubicBezTo>
                  <a:cubicBezTo>
                    <a:pt x="20169" y="10395"/>
                    <a:pt x="19966" y="10094"/>
                    <a:pt x="19751" y="9801"/>
                  </a:cubicBezTo>
                  <a:cubicBezTo>
                    <a:pt x="19581" y="9565"/>
                    <a:pt x="19352" y="9377"/>
                    <a:pt x="19023" y="9271"/>
                  </a:cubicBezTo>
                  <a:cubicBezTo>
                    <a:pt x="18902" y="9232"/>
                    <a:pt x="18770" y="9191"/>
                    <a:pt x="18682" y="9120"/>
                  </a:cubicBezTo>
                  <a:cubicBezTo>
                    <a:pt x="18591" y="9049"/>
                    <a:pt x="18500" y="8994"/>
                    <a:pt x="18385" y="8945"/>
                  </a:cubicBezTo>
                  <a:cubicBezTo>
                    <a:pt x="18109" y="8831"/>
                    <a:pt x="17850" y="8693"/>
                    <a:pt x="17583" y="8565"/>
                  </a:cubicBezTo>
                  <a:cubicBezTo>
                    <a:pt x="17351" y="8450"/>
                    <a:pt x="17122" y="8333"/>
                    <a:pt x="16886" y="8219"/>
                  </a:cubicBezTo>
                  <a:cubicBezTo>
                    <a:pt x="16601" y="8081"/>
                    <a:pt x="16299" y="7966"/>
                    <a:pt x="16034" y="7810"/>
                  </a:cubicBezTo>
                  <a:cubicBezTo>
                    <a:pt x="15685" y="7602"/>
                    <a:pt x="15361" y="7366"/>
                    <a:pt x="15032" y="7136"/>
                  </a:cubicBezTo>
                  <a:cubicBezTo>
                    <a:pt x="14988" y="7107"/>
                    <a:pt x="14962" y="7054"/>
                    <a:pt x="14950" y="7008"/>
                  </a:cubicBezTo>
                  <a:cubicBezTo>
                    <a:pt x="14935" y="6939"/>
                    <a:pt x="14947" y="6868"/>
                    <a:pt x="14935" y="6799"/>
                  </a:cubicBezTo>
                  <a:cubicBezTo>
                    <a:pt x="14927" y="6749"/>
                    <a:pt x="14891" y="6698"/>
                    <a:pt x="14882" y="6648"/>
                  </a:cubicBezTo>
                  <a:cubicBezTo>
                    <a:pt x="14859" y="6506"/>
                    <a:pt x="14835" y="6364"/>
                    <a:pt x="14824" y="6221"/>
                  </a:cubicBezTo>
                  <a:cubicBezTo>
                    <a:pt x="14812" y="6059"/>
                    <a:pt x="14797" y="5893"/>
                    <a:pt x="14809" y="5731"/>
                  </a:cubicBezTo>
                  <a:cubicBezTo>
                    <a:pt x="14821" y="5598"/>
                    <a:pt x="14877" y="5469"/>
                    <a:pt x="14906" y="5339"/>
                  </a:cubicBezTo>
                  <a:cubicBezTo>
                    <a:pt x="14938" y="5187"/>
                    <a:pt x="14962" y="5036"/>
                    <a:pt x="14994" y="4864"/>
                  </a:cubicBezTo>
                  <a:cubicBezTo>
                    <a:pt x="15109" y="5102"/>
                    <a:pt x="15476" y="5208"/>
                    <a:pt x="15699" y="5086"/>
                  </a:cubicBezTo>
                  <a:cubicBezTo>
                    <a:pt x="15829" y="5015"/>
                    <a:pt x="15829" y="5015"/>
                    <a:pt x="15923" y="5116"/>
                  </a:cubicBezTo>
                  <a:cubicBezTo>
                    <a:pt x="16081" y="5286"/>
                    <a:pt x="16081" y="5286"/>
                    <a:pt x="16275" y="5242"/>
                  </a:cubicBezTo>
                  <a:cubicBezTo>
                    <a:pt x="16334" y="5398"/>
                    <a:pt x="16425" y="5439"/>
                    <a:pt x="16631" y="5405"/>
                  </a:cubicBezTo>
                  <a:cubicBezTo>
                    <a:pt x="16690" y="5396"/>
                    <a:pt x="16748" y="5384"/>
                    <a:pt x="16807" y="5373"/>
                  </a:cubicBezTo>
                  <a:cubicBezTo>
                    <a:pt x="16895" y="5357"/>
                    <a:pt x="16936" y="5373"/>
                    <a:pt x="16948" y="5453"/>
                  </a:cubicBezTo>
                  <a:cubicBezTo>
                    <a:pt x="16963" y="5559"/>
                    <a:pt x="16986" y="5676"/>
                    <a:pt x="17121" y="5724"/>
                  </a:cubicBezTo>
                  <a:cubicBezTo>
                    <a:pt x="17268" y="5777"/>
                    <a:pt x="17383" y="5694"/>
                    <a:pt x="17500" y="5634"/>
                  </a:cubicBezTo>
                  <a:cubicBezTo>
                    <a:pt x="17736" y="5511"/>
                    <a:pt x="17971" y="5389"/>
                    <a:pt x="18215" y="5277"/>
                  </a:cubicBezTo>
                  <a:cubicBezTo>
                    <a:pt x="18265" y="5254"/>
                    <a:pt x="18367" y="5251"/>
                    <a:pt x="18408" y="5279"/>
                  </a:cubicBezTo>
                  <a:cubicBezTo>
                    <a:pt x="18502" y="5339"/>
                    <a:pt x="18576" y="5341"/>
                    <a:pt x="18693" y="5311"/>
                  </a:cubicBezTo>
                  <a:cubicBezTo>
                    <a:pt x="19137" y="5203"/>
                    <a:pt x="19569" y="5084"/>
                    <a:pt x="19960" y="4885"/>
                  </a:cubicBezTo>
                  <a:cubicBezTo>
                    <a:pt x="20025" y="4850"/>
                    <a:pt x="20048" y="4882"/>
                    <a:pt x="20060" y="4921"/>
                  </a:cubicBezTo>
                  <a:cubicBezTo>
                    <a:pt x="20089" y="5004"/>
                    <a:pt x="20104" y="5091"/>
                    <a:pt x="20142" y="5171"/>
                  </a:cubicBezTo>
                  <a:cubicBezTo>
                    <a:pt x="20163" y="5215"/>
                    <a:pt x="20224" y="5249"/>
                    <a:pt x="20266" y="5286"/>
                  </a:cubicBezTo>
                  <a:cubicBezTo>
                    <a:pt x="20307" y="5251"/>
                    <a:pt x="20348" y="5217"/>
                    <a:pt x="20389" y="5183"/>
                  </a:cubicBezTo>
                  <a:cubicBezTo>
                    <a:pt x="20395" y="5178"/>
                    <a:pt x="20401" y="5176"/>
                    <a:pt x="20407" y="5171"/>
                  </a:cubicBezTo>
                  <a:cubicBezTo>
                    <a:pt x="20468" y="5185"/>
                    <a:pt x="20645" y="5153"/>
                    <a:pt x="20712" y="5112"/>
                  </a:cubicBezTo>
                  <a:cubicBezTo>
                    <a:pt x="20721" y="5105"/>
                    <a:pt x="20730" y="5100"/>
                    <a:pt x="20733" y="5093"/>
                  </a:cubicBezTo>
                  <a:cubicBezTo>
                    <a:pt x="20824" y="4963"/>
                    <a:pt x="20912" y="4830"/>
                    <a:pt x="20983" y="4690"/>
                  </a:cubicBezTo>
                  <a:cubicBezTo>
                    <a:pt x="21068" y="4520"/>
                    <a:pt x="21127" y="4343"/>
                    <a:pt x="21203" y="4171"/>
                  </a:cubicBezTo>
                  <a:cubicBezTo>
                    <a:pt x="21223" y="4123"/>
                    <a:pt x="21270" y="4082"/>
                    <a:pt x="21291" y="4034"/>
                  </a:cubicBezTo>
                  <a:cubicBezTo>
                    <a:pt x="21320" y="3967"/>
                    <a:pt x="21341" y="3896"/>
                    <a:pt x="21350" y="3825"/>
                  </a:cubicBezTo>
                  <a:cubicBezTo>
                    <a:pt x="21359" y="3759"/>
                    <a:pt x="21394" y="3736"/>
                    <a:pt x="21459" y="3750"/>
                  </a:cubicBezTo>
                  <a:cubicBezTo>
                    <a:pt x="21479" y="3534"/>
                    <a:pt x="21494" y="3328"/>
                    <a:pt x="21517" y="3119"/>
                  </a:cubicBezTo>
                  <a:cubicBezTo>
                    <a:pt x="21520" y="3087"/>
                    <a:pt x="21550" y="3057"/>
                    <a:pt x="21579" y="3009"/>
                  </a:cubicBezTo>
                  <a:cubicBezTo>
                    <a:pt x="21538" y="2920"/>
                    <a:pt x="21482" y="2814"/>
                    <a:pt x="21558" y="2683"/>
                  </a:cubicBezTo>
                  <a:close/>
                </a:path>
              </a:pathLst>
            </a:custGeom>
            <a:solidFill>
              <a:srgbClr val="000000"/>
            </a:solidFill>
            <a:ln w="12700">
              <a:miter lim="400000"/>
            </a:ln>
          </p:spPr>
          <p:txBody>
            <a:bodyPr lIns="38100" tIns="38100" rIns="38100" bIns="38100" anchor="ctr"/>
            <a:lstStyle/>
            <a:p>
              <a:pPr>
                <a:defRPr sz="3000">
                  <a:solidFill>
                    <a:srgbClr val="FFFFFF"/>
                  </a:solidFill>
                </a:defRPr>
              </a:pPr>
              <a:endParaRPr dirty="0"/>
            </a:p>
          </p:txBody>
        </p:sp>
        <p:sp>
          <p:nvSpPr>
            <p:cNvPr id="24" name="Freeform: Shape 23">
              <a:extLst>
                <a:ext uri="{FF2B5EF4-FFF2-40B4-BE49-F238E27FC236}">
                  <a16:creationId xmlns:a16="http://schemas.microsoft.com/office/drawing/2014/main" id="{44D8E15B-087C-43CC-8DBF-1792C8CFC458}"/>
                </a:ext>
              </a:extLst>
            </p:cNvPr>
            <p:cNvSpPr/>
            <p:nvPr/>
          </p:nvSpPr>
          <p:spPr>
            <a:xfrm>
              <a:off x="11199241" y="1901447"/>
              <a:ext cx="166794" cy="700461"/>
            </a:xfrm>
            <a:custGeom>
              <a:avLst/>
              <a:gdLst>
                <a:gd name="connsiteX0" fmla="*/ 122165 w 166794"/>
                <a:gd name="connsiteY0" fmla="*/ 554542 h 700461"/>
                <a:gd name="connsiteX1" fmla="*/ 147284 w 166794"/>
                <a:gd name="connsiteY1" fmla="*/ 567756 h 700461"/>
                <a:gd name="connsiteX2" fmla="*/ 158867 w 166794"/>
                <a:gd name="connsiteY2" fmla="*/ 573136 h 700461"/>
                <a:gd name="connsiteX3" fmla="*/ 165880 w 166794"/>
                <a:gd name="connsiteY3" fmla="*/ 603635 h 700461"/>
                <a:gd name="connsiteX4" fmla="*/ 144513 w 166794"/>
                <a:gd name="connsiteY4" fmla="*/ 651589 h 700461"/>
                <a:gd name="connsiteX5" fmla="*/ 130487 w 166794"/>
                <a:gd name="connsiteY5" fmla="*/ 681433 h 700461"/>
                <a:gd name="connsiteX6" fmla="*/ 149896 w 166794"/>
                <a:gd name="connsiteY6" fmla="*/ 691054 h 700461"/>
                <a:gd name="connsiteX7" fmla="*/ 118413 w 166794"/>
                <a:gd name="connsiteY7" fmla="*/ 699699 h 700461"/>
                <a:gd name="connsiteX8" fmla="*/ 95252 w 166794"/>
                <a:gd name="connsiteY8" fmla="*/ 677192 h 700461"/>
                <a:gd name="connsiteX9" fmla="*/ 77637 w 166794"/>
                <a:gd name="connsiteY9" fmla="*/ 671648 h 700461"/>
                <a:gd name="connsiteX10" fmla="*/ 65241 w 166794"/>
                <a:gd name="connsiteY10" fmla="*/ 665778 h 700461"/>
                <a:gd name="connsiteX11" fmla="*/ 70133 w 166794"/>
                <a:gd name="connsiteY11" fmla="*/ 656150 h 700461"/>
                <a:gd name="connsiteX12" fmla="*/ 84487 w 166794"/>
                <a:gd name="connsiteY12" fmla="*/ 645554 h 700461"/>
                <a:gd name="connsiteX13" fmla="*/ 80576 w 166794"/>
                <a:gd name="connsiteY13" fmla="*/ 643918 h 700461"/>
                <a:gd name="connsiteX14" fmla="*/ 111400 w 166794"/>
                <a:gd name="connsiteY14" fmla="*/ 613419 h 700461"/>
                <a:gd name="connsiteX15" fmla="*/ 122165 w 166794"/>
                <a:gd name="connsiteY15" fmla="*/ 554542 h 700461"/>
                <a:gd name="connsiteX16" fmla="*/ 12396 w 166794"/>
                <a:gd name="connsiteY16" fmla="*/ 0 h 700461"/>
                <a:gd name="connsiteX17" fmla="*/ 56762 w 166794"/>
                <a:gd name="connsiteY17" fmla="*/ 11091 h 700461"/>
                <a:gd name="connsiteX18" fmla="*/ 0 w 166794"/>
                <a:gd name="connsiteY18" fmla="*/ 143365 h 700461"/>
                <a:gd name="connsiteX19" fmla="*/ 12396 w 166794"/>
                <a:gd name="connsiteY19" fmla="*/ 0 h 70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6794" h="700461">
                  <a:moveTo>
                    <a:pt x="122165" y="554542"/>
                  </a:moveTo>
                  <a:cubicBezTo>
                    <a:pt x="122165" y="554542"/>
                    <a:pt x="142392" y="565308"/>
                    <a:pt x="147284" y="567756"/>
                  </a:cubicBezTo>
                  <a:cubicBezTo>
                    <a:pt x="152339" y="570197"/>
                    <a:pt x="154788" y="570197"/>
                    <a:pt x="158867" y="573136"/>
                  </a:cubicBezTo>
                  <a:cubicBezTo>
                    <a:pt x="162941" y="576075"/>
                    <a:pt x="169141" y="587980"/>
                    <a:pt x="165880" y="603635"/>
                  </a:cubicBezTo>
                  <a:cubicBezTo>
                    <a:pt x="162619" y="619290"/>
                    <a:pt x="149569" y="647348"/>
                    <a:pt x="144513" y="651589"/>
                  </a:cubicBezTo>
                  <a:cubicBezTo>
                    <a:pt x="143537" y="663166"/>
                    <a:pt x="130487" y="681433"/>
                    <a:pt x="130487" y="681433"/>
                  </a:cubicBezTo>
                  <a:cubicBezTo>
                    <a:pt x="136033" y="683390"/>
                    <a:pt x="149896" y="691054"/>
                    <a:pt x="149896" y="691054"/>
                  </a:cubicBezTo>
                  <a:cubicBezTo>
                    <a:pt x="145326" y="699699"/>
                    <a:pt x="126408" y="701820"/>
                    <a:pt x="118413" y="699699"/>
                  </a:cubicBezTo>
                  <a:cubicBezTo>
                    <a:pt x="110423" y="697579"/>
                    <a:pt x="99822" y="682735"/>
                    <a:pt x="95252" y="677192"/>
                  </a:cubicBezTo>
                  <a:cubicBezTo>
                    <a:pt x="90687" y="671648"/>
                    <a:pt x="77637" y="671648"/>
                    <a:pt x="77637" y="671648"/>
                  </a:cubicBezTo>
                  <a:lnTo>
                    <a:pt x="65241" y="665778"/>
                  </a:lnTo>
                  <a:cubicBezTo>
                    <a:pt x="65241" y="665778"/>
                    <a:pt x="65732" y="662028"/>
                    <a:pt x="70133" y="656150"/>
                  </a:cubicBezTo>
                  <a:cubicBezTo>
                    <a:pt x="73394" y="651909"/>
                    <a:pt x="80898" y="647511"/>
                    <a:pt x="84487" y="645554"/>
                  </a:cubicBezTo>
                  <a:cubicBezTo>
                    <a:pt x="82043" y="644573"/>
                    <a:pt x="80576" y="643918"/>
                    <a:pt x="80576" y="643918"/>
                  </a:cubicBezTo>
                  <a:cubicBezTo>
                    <a:pt x="80576" y="643918"/>
                    <a:pt x="97046" y="636418"/>
                    <a:pt x="111400" y="613419"/>
                  </a:cubicBezTo>
                  <a:cubicBezTo>
                    <a:pt x="125917" y="590421"/>
                    <a:pt x="127875" y="571506"/>
                    <a:pt x="122165" y="554542"/>
                  </a:cubicBezTo>
                  <a:close/>
                  <a:moveTo>
                    <a:pt x="12396" y="0"/>
                  </a:moveTo>
                  <a:lnTo>
                    <a:pt x="56762" y="11091"/>
                  </a:lnTo>
                  <a:cubicBezTo>
                    <a:pt x="35884" y="91501"/>
                    <a:pt x="0" y="143365"/>
                    <a:pt x="0" y="143365"/>
                  </a:cubicBezTo>
                  <a:cubicBezTo>
                    <a:pt x="14845" y="97694"/>
                    <a:pt x="12396" y="0"/>
                    <a:pt x="12396" y="0"/>
                  </a:cubicBezTo>
                  <a:close/>
                </a:path>
              </a:pathLst>
            </a:custGeom>
            <a:solidFill>
              <a:srgbClr val="EBEBEB"/>
            </a:solidFill>
            <a:ln w="12700">
              <a:miter lim="400000"/>
            </a:ln>
          </p:spPr>
          <p:txBody>
            <a:bodyPr wrap="square" lIns="38100" tIns="38100" rIns="38100" bIns="38100" anchor="ctr">
              <a:noAutofit/>
            </a:bodyPr>
            <a:lstStyle/>
            <a:p>
              <a:pPr>
                <a:defRPr sz="3000">
                  <a:solidFill>
                    <a:srgbClr val="FFFFFF"/>
                  </a:solidFill>
                </a:defRPr>
              </a:pPr>
              <a:endParaRPr/>
            </a:p>
          </p:txBody>
        </p:sp>
      </p:grpSp>
      <p:grpSp>
        <p:nvGrpSpPr>
          <p:cNvPr id="25" name="Group 24">
            <a:extLst>
              <a:ext uri="{FF2B5EF4-FFF2-40B4-BE49-F238E27FC236}">
                <a16:creationId xmlns:a16="http://schemas.microsoft.com/office/drawing/2014/main" id="{B337D183-3D88-41BF-AAE5-B72ED8E004B0}"/>
              </a:ext>
            </a:extLst>
          </p:cNvPr>
          <p:cNvGrpSpPr/>
          <p:nvPr/>
        </p:nvGrpSpPr>
        <p:grpSpPr>
          <a:xfrm>
            <a:off x="4660421" y="1505952"/>
            <a:ext cx="6091308" cy="3897364"/>
            <a:chOff x="332936" y="2205768"/>
            <a:chExt cx="2926080" cy="3897364"/>
          </a:xfrm>
        </p:grpSpPr>
        <p:sp>
          <p:nvSpPr>
            <p:cNvPr id="26" name="TextBox 25">
              <a:extLst>
                <a:ext uri="{FF2B5EF4-FFF2-40B4-BE49-F238E27FC236}">
                  <a16:creationId xmlns:a16="http://schemas.microsoft.com/office/drawing/2014/main" id="{912AC072-E01C-4F60-9956-03C05094D708}"/>
                </a:ext>
              </a:extLst>
            </p:cNvPr>
            <p:cNvSpPr txBox="1"/>
            <p:nvPr/>
          </p:nvSpPr>
          <p:spPr>
            <a:xfrm>
              <a:off x="332936" y="2205768"/>
              <a:ext cx="2926080" cy="707886"/>
            </a:xfrm>
            <a:prstGeom prst="rect">
              <a:avLst/>
            </a:prstGeom>
            <a:noFill/>
          </p:spPr>
          <p:txBody>
            <a:bodyPr wrap="square" lIns="0" rIns="0" rtlCol="0" anchor="b">
              <a:spAutoFit/>
            </a:bodyPr>
            <a:lstStyle/>
            <a:p>
              <a:pPr algn="ctr"/>
              <a:r>
                <a:rPr lang="en-US" sz="4000" b="1" noProof="1"/>
                <a:t>WEAKNESSES</a:t>
              </a:r>
            </a:p>
          </p:txBody>
        </p:sp>
        <p:sp>
          <p:nvSpPr>
            <p:cNvPr id="27" name="TextBox 26">
              <a:extLst>
                <a:ext uri="{FF2B5EF4-FFF2-40B4-BE49-F238E27FC236}">
                  <a16:creationId xmlns:a16="http://schemas.microsoft.com/office/drawing/2014/main" id="{6D1CDAD0-E7B6-4CBA-8D7D-573657F4B263}"/>
                </a:ext>
              </a:extLst>
            </p:cNvPr>
            <p:cNvSpPr txBox="1"/>
            <p:nvPr/>
          </p:nvSpPr>
          <p:spPr>
            <a:xfrm>
              <a:off x="332936" y="3086922"/>
              <a:ext cx="2926080" cy="3016210"/>
            </a:xfrm>
            <a:prstGeom prst="rect">
              <a:avLst/>
            </a:prstGeom>
            <a:noFill/>
          </p:spPr>
          <p:txBody>
            <a:bodyPr wrap="square" lIns="0" rIns="0" rtlCol="0" anchor="t">
              <a:spAutoFit/>
            </a:bodyPr>
            <a:lstStyle/>
            <a:p>
              <a:pPr algn="just">
                <a:spcAft>
                  <a:spcPts val="1200"/>
                </a:spcAft>
              </a:pPr>
              <a:r>
                <a:rPr lang="en-US" sz="2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2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420911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8AED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A59AC-FC54-46D3-BD62-675654E02CF6}"/>
              </a:ext>
            </a:extLst>
          </p:cNvPr>
          <p:cNvSpPr>
            <a:spLocks noGrp="1"/>
          </p:cNvSpPr>
          <p:nvPr>
            <p:ph type="title"/>
          </p:nvPr>
        </p:nvSpPr>
        <p:spPr/>
        <p:txBody>
          <a:bodyPr/>
          <a:lstStyle/>
          <a:p>
            <a:r>
              <a:rPr lang="en-US" dirty="0"/>
              <a:t>SWOT / </a:t>
            </a:r>
            <a:r>
              <a:rPr lang="en-US" cap="all" dirty="0"/>
              <a:t>Opportunities</a:t>
            </a:r>
            <a:r>
              <a:rPr lang="en-US" dirty="0"/>
              <a:t> – Slide Template</a:t>
            </a:r>
          </a:p>
        </p:txBody>
      </p:sp>
      <p:grpSp>
        <p:nvGrpSpPr>
          <p:cNvPr id="8" name="Group 7">
            <a:extLst>
              <a:ext uri="{FF2B5EF4-FFF2-40B4-BE49-F238E27FC236}">
                <a16:creationId xmlns:a16="http://schemas.microsoft.com/office/drawing/2014/main" id="{9F0FE518-B3F3-408A-B695-0421A04354AC}"/>
              </a:ext>
            </a:extLst>
          </p:cNvPr>
          <p:cNvGrpSpPr/>
          <p:nvPr/>
        </p:nvGrpSpPr>
        <p:grpSpPr>
          <a:xfrm>
            <a:off x="1792696" y="1332682"/>
            <a:ext cx="9820353" cy="4675883"/>
            <a:chOff x="1292225" y="3671887"/>
            <a:chExt cx="4691064" cy="2233613"/>
          </a:xfrm>
        </p:grpSpPr>
        <p:sp>
          <p:nvSpPr>
            <p:cNvPr id="9" name="Rectangle: Rounded Corners 8">
              <a:extLst>
                <a:ext uri="{FF2B5EF4-FFF2-40B4-BE49-F238E27FC236}">
                  <a16:creationId xmlns:a16="http://schemas.microsoft.com/office/drawing/2014/main" id="{4624F99E-D190-464A-9B4F-E4744A51A865}"/>
                </a:ext>
              </a:extLst>
            </p:cNvPr>
            <p:cNvSpPr/>
            <p:nvPr/>
          </p:nvSpPr>
          <p:spPr>
            <a:xfrm>
              <a:off x="1292225" y="3671887"/>
              <a:ext cx="4691064" cy="2233613"/>
            </a:xfrm>
            <a:prstGeom prst="roundRect">
              <a:avLst/>
            </a:prstGeom>
            <a:solidFill>
              <a:srgbClr val="C8AED3">
                <a:alpha val="70000"/>
              </a:srgbClr>
            </a:solidFill>
            <a:ln>
              <a:noFill/>
            </a:ln>
            <a:effectLst>
              <a:innerShdw dist="88900" dir="189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b="1" cap="all" dirty="0">
                <a:solidFill>
                  <a:schemeClr val="tx1">
                    <a:lumMod val="85000"/>
                    <a:lumOff val="15000"/>
                  </a:schemeClr>
                </a:solidFill>
              </a:endParaRPr>
            </a:p>
          </p:txBody>
        </p:sp>
        <p:sp>
          <p:nvSpPr>
            <p:cNvPr id="10" name="Freeform: Shape 9">
              <a:extLst>
                <a:ext uri="{FF2B5EF4-FFF2-40B4-BE49-F238E27FC236}">
                  <a16:creationId xmlns:a16="http://schemas.microsoft.com/office/drawing/2014/main" id="{963F119B-345C-419A-BB6E-9DC348DB0793}"/>
                </a:ext>
              </a:extLst>
            </p:cNvPr>
            <p:cNvSpPr/>
            <p:nvPr/>
          </p:nvSpPr>
          <p:spPr>
            <a:xfrm>
              <a:off x="4928532" y="3671887"/>
              <a:ext cx="1054757" cy="1054760"/>
            </a:xfrm>
            <a:custGeom>
              <a:avLst/>
              <a:gdLst>
                <a:gd name="connsiteX0" fmla="*/ 0 w 1054757"/>
                <a:gd name="connsiteY0" fmla="*/ 0 h 1054760"/>
                <a:gd name="connsiteX1" fmla="*/ 682481 w 1054757"/>
                <a:gd name="connsiteY1" fmla="*/ 0 h 1054760"/>
                <a:gd name="connsiteX2" fmla="*/ 1054757 w 1054757"/>
                <a:gd name="connsiteY2" fmla="*/ 372276 h 1054760"/>
                <a:gd name="connsiteX3" fmla="*/ 1054757 w 1054757"/>
                <a:gd name="connsiteY3" fmla="*/ 1054760 h 1054760"/>
                <a:gd name="connsiteX4" fmla="*/ 1047520 w 1054757"/>
                <a:gd name="connsiteY4" fmla="*/ 1054394 h 1054760"/>
                <a:gd name="connsiteX5" fmla="*/ 365 w 1054757"/>
                <a:gd name="connsiteY5" fmla="*/ 7239 h 1054760"/>
                <a:gd name="connsiteX6" fmla="*/ 0 w 1054757"/>
                <a:gd name="connsiteY6" fmla="*/ 0 h 1054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54757" h="1054760">
                  <a:moveTo>
                    <a:pt x="0" y="0"/>
                  </a:moveTo>
                  <a:lnTo>
                    <a:pt x="682481" y="0"/>
                  </a:lnTo>
                  <a:cubicBezTo>
                    <a:pt x="888083" y="0"/>
                    <a:pt x="1054757" y="166674"/>
                    <a:pt x="1054757" y="372276"/>
                  </a:cubicBezTo>
                  <a:lnTo>
                    <a:pt x="1054757" y="1054760"/>
                  </a:lnTo>
                  <a:lnTo>
                    <a:pt x="1047520" y="1054394"/>
                  </a:lnTo>
                  <a:cubicBezTo>
                    <a:pt x="495385" y="998322"/>
                    <a:pt x="56438" y="559375"/>
                    <a:pt x="365" y="7239"/>
                  </a:cubicBezTo>
                  <a:lnTo>
                    <a:pt x="0" y="0"/>
                  </a:lnTo>
                  <a:close/>
                </a:path>
              </a:pathLst>
            </a:custGeom>
            <a:solidFill>
              <a:srgbClr val="78687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5760" rtlCol="0" anchor="t">
              <a:noAutofit/>
            </a:bodyPr>
            <a:lstStyle/>
            <a:p>
              <a:pPr algn="ctr"/>
              <a:r>
                <a:rPr lang="en-US" sz="11500" b="1" dirty="0">
                  <a:effectLst>
                    <a:outerShdw blurRad="38100" dist="38100" dir="2700000" algn="tl">
                      <a:srgbClr val="000000">
                        <a:alpha val="43137"/>
                      </a:srgbClr>
                    </a:outerShdw>
                  </a:effectLst>
                </a:rPr>
                <a:t>O</a:t>
              </a:r>
            </a:p>
          </p:txBody>
        </p:sp>
      </p:grpSp>
      <p:grpSp>
        <p:nvGrpSpPr>
          <p:cNvPr id="11" name="Group 10">
            <a:extLst>
              <a:ext uri="{FF2B5EF4-FFF2-40B4-BE49-F238E27FC236}">
                <a16:creationId xmlns:a16="http://schemas.microsoft.com/office/drawing/2014/main" id="{D493345D-ED83-4E53-AFC0-E37E4D29DED9}"/>
              </a:ext>
            </a:extLst>
          </p:cNvPr>
          <p:cNvGrpSpPr/>
          <p:nvPr/>
        </p:nvGrpSpPr>
        <p:grpSpPr>
          <a:xfrm>
            <a:off x="3119847" y="1848852"/>
            <a:ext cx="6091308" cy="3897364"/>
            <a:chOff x="332936" y="2205768"/>
            <a:chExt cx="2926080" cy="3897364"/>
          </a:xfrm>
        </p:grpSpPr>
        <p:sp>
          <p:nvSpPr>
            <p:cNvPr id="12" name="TextBox 11">
              <a:extLst>
                <a:ext uri="{FF2B5EF4-FFF2-40B4-BE49-F238E27FC236}">
                  <a16:creationId xmlns:a16="http://schemas.microsoft.com/office/drawing/2014/main" id="{825DF14A-2AF4-4B0D-99B3-63CDB18F9B3E}"/>
                </a:ext>
              </a:extLst>
            </p:cNvPr>
            <p:cNvSpPr txBox="1"/>
            <p:nvPr/>
          </p:nvSpPr>
          <p:spPr>
            <a:xfrm>
              <a:off x="332936" y="2205768"/>
              <a:ext cx="2926080" cy="707886"/>
            </a:xfrm>
            <a:prstGeom prst="rect">
              <a:avLst/>
            </a:prstGeom>
            <a:noFill/>
          </p:spPr>
          <p:txBody>
            <a:bodyPr wrap="square" lIns="0" rIns="0" rtlCol="0" anchor="b">
              <a:spAutoFit/>
            </a:bodyPr>
            <a:lstStyle/>
            <a:p>
              <a:pPr algn="ctr"/>
              <a:r>
                <a:rPr lang="en-US" sz="4000" b="1" noProof="1"/>
                <a:t>OPPORTUNITIES</a:t>
              </a:r>
            </a:p>
          </p:txBody>
        </p:sp>
        <p:sp>
          <p:nvSpPr>
            <p:cNvPr id="13" name="TextBox 12">
              <a:extLst>
                <a:ext uri="{FF2B5EF4-FFF2-40B4-BE49-F238E27FC236}">
                  <a16:creationId xmlns:a16="http://schemas.microsoft.com/office/drawing/2014/main" id="{C2849981-091C-46B0-A239-46F6423C1448}"/>
                </a:ext>
              </a:extLst>
            </p:cNvPr>
            <p:cNvSpPr txBox="1"/>
            <p:nvPr/>
          </p:nvSpPr>
          <p:spPr>
            <a:xfrm>
              <a:off x="332936" y="3086922"/>
              <a:ext cx="2926080" cy="3016210"/>
            </a:xfrm>
            <a:prstGeom prst="rect">
              <a:avLst/>
            </a:prstGeom>
            <a:noFill/>
          </p:spPr>
          <p:txBody>
            <a:bodyPr wrap="square" lIns="0" rIns="0" rtlCol="0" anchor="t">
              <a:spAutoFit/>
            </a:bodyPr>
            <a:lstStyle/>
            <a:p>
              <a:pPr algn="just">
                <a:spcAft>
                  <a:spcPts val="1200"/>
                </a:spcAft>
              </a:pPr>
              <a:r>
                <a:rPr lang="en-US" sz="2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2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4" name="Group 13">
            <a:extLst>
              <a:ext uri="{FF2B5EF4-FFF2-40B4-BE49-F238E27FC236}">
                <a16:creationId xmlns:a16="http://schemas.microsoft.com/office/drawing/2014/main" id="{747CD20C-D74C-4D40-92C1-C39AFE39E152}"/>
              </a:ext>
            </a:extLst>
          </p:cNvPr>
          <p:cNvGrpSpPr/>
          <p:nvPr/>
        </p:nvGrpSpPr>
        <p:grpSpPr>
          <a:xfrm>
            <a:off x="578951" y="1249663"/>
            <a:ext cx="2359293" cy="4940751"/>
            <a:chOff x="1003032" y="3630719"/>
            <a:chExt cx="1222298" cy="2559695"/>
          </a:xfrm>
        </p:grpSpPr>
        <p:sp>
          <p:nvSpPr>
            <p:cNvPr id="15" name="Shape">
              <a:extLst>
                <a:ext uri="{FF2B5EF4-FFF2-40B4-BE49-F238E27FC236}">
                  <a16:creationId xmlns:a16="http://schemas.microsoft.com/office/drawing/2014/main" id="{E4C0C0C2-0EF8-486B-A546-1F0C9952E972}"/>
                </a:ext>
              </a:extLst>
            </p:cNvPr>
            <p:cNvSpPr/>
            <p:nvPr/>
          </p:nvSpPr>
          <p:spPr>
            <a:xfrm>
              <a:off x="1003032" y="3630719"/>
              <a:ext cx="1222298" cy="2559695"/>
            </a:xfrm>
            <a:custGeom>
              <a:avLst/>
              <a:gdLst>
                <a:gd name="connsiteX0" fmla="*/ 21317 w 21347"/>
                <a:gd name="connsiteY0" fmla="*/ 19526 h 21563"/>
                <a:gd name="connsiteX1" fmla="*/ 20743 w 21347"/>
                <a:gd name="connsiteY1" fmla="*/ 19439 h 21563"/>
                <a:gd name="connsiteX2" fmla="*/ 18891 w 21347"/>
                <a:gd name="connsiteY2" fmla="*/ 19788 h 21563"/>
                <a:gd name="connsiteX3" fmla="*/ 18647 w 21347"/>
                <a:gd name="connsiteY3" fmla="*/ 19787 h 21563"/>
                <a:gd name="connsiteX4" fmla="*/ 18558 w 21347"/>
                <a:gd name="connsiteY4" fmla="*/ 19785 h 21563"/>
                <a:gd name="connsiteX5" fmla="*/ 17791 w 21347"/>
                <a:gd name="connsiteY5" fmla="*/ 19741 h 21563"/>
                <a:gd name="connsiteX6" fmla="*/ 17708 w 21347"/>
                <a:gd name="connsiteY6" fmla="*/ 19735 h 21563"/>
                <a:gd name="connsiteX7" fmla="*/ 16849 w 21347"/>
                <a:gd name="connsiteY7" fmla="*/ 19717 h 21563"/>
                <a:gd name="connsiteX8" fmla="*/ 17708 w 21347"/>
                <a:gd name="connsiteY8" fmla="*/ 19735 h 21563"/>
                <a:gd name="connsiteX9" fmla="*/ 17496 w 21347"/>
                <a:gd name="connsiteY9" fmla="*/ 19712 h 21563"/>
                <a:gd name="connsiteX10" fmla="*/ 16640 w 21347"/>
                <a:gd name="connsiteY10" fmla="*/ 19590 h 21563"/>
                <a:gd name="connsiteX11" fmla="*/ 16183 w 21347"/>
                <a:gd name="connsiteY11" fmla="*/ 19316 h 21563"/>
                <a:gd name="connsiteX12" fmla="*/ 15923 w 21347"/>
                <a:gd name="connsiteY12" fmla="*/ 19224 h 21563"/>
                <a:gd name="connsiteX13" fmla="*/ 15438 w 21347"/>
                <a:gd name="connsiteY13" fmla="*/ 19192 h 21563"/>
                <a:gd name="connsiteX14" fmla="*/ 15317 w 21347"/>
                <a:gd name="connsiteY14" fmla="*/ 19084 h 21563"/>
                <a:gd name="connsiteX15" fmla="*/ 15355 w 21347"/>
                <a:gd name="connsiteY15" fmla="*/ 18928 h 21563"/>
                <a:gd name="connsiteX16" fmla="*/ 15317 w 21347"/>
                <a:gd name="connsiteY16" fmla="*/ 18752 h 21563"/>
                <a:gd name="connsiteX17" fmla="*/ 14639 w 21347"/>
                <a:gd name="connsiteY17" fmla="*/ 17498 h 21563"/>
                <a:gd name="connsiteX18" fmla="*/ 14617 w 21347"/>
                <a:gd name="connsiteY18" fmla="*/ 17440 h 21563"/>
                <a:gd name="connsiteX19" fmla="*/ 14617 w 21347"/>
                <a:gd name="connsiteY19" fmla="*/ 17440 h 21563"/>
                <a:gd name="connsiteX20" fmla="*/ 14379 w 21347"/>
                <a:gd name="connsiteY20" fmla="*/ 17189 h 21563"/>
                <a:gd name="connsiteX21" fmla="*/ 14344 w 21347"/>
                <a:gd name="connsiteY21" fmla="*/ 17149 h 21563"/>
                <a:gd name="connsiteX22" fmla="*/ 14030 w 21347"/>
                <a:gd name="connsiteY22" fmla="*/ 16853 h 21563"/>
                <a:gd name="connsiteX23" fmla="*/ 13970 w 21347"/>
                <a:gd name="connsiteY23" fmla="*/ 16763 h 21563"/>
                <a:gd name="connsiteX24" fmla="*/ 13285 w 21347"/>
                <a:gd name="connsiteY24" fmla="*/ 16152 h 21563"/>
                <a:gd name="connsiteX25" fmla="*/ 13282 w 21347"/>
                <a:gd name="connsiteY25" fmla="*/ 15996 h 21563"/>
                <a:gd name="connsiteX26" fmla="*/ 13206 w 21347"/>
                <a:gd name="connsiteY26" fmla="*/ 15606 h 21563"/>
                <a:gd name="connsiteX27" fmla="*/ 13202 w 21347"/>
                <a:gd name="connsiteY27" fmla="*/ 15493 h 21563"/>
                <a:gd name="connsiteX28" fmla="*/ 13247 w 21347"/>
                <a:gd name="connsiteY28" fmla="*/ 15570 h 21563"/>
                <a:gd name="connsiteX29" fmla="*/ 13535 w 21347"/>
                <a:gd name="connsiteY29" fmla="*/ 15551 h 21563"/>
                <a:gd name="connsiteX30" fmla="*/ 14588 w 21347"/>
                <a:gd name="connsiteY30" fmla="*/ 15443 h 21563"/>
                <a:gd name="connsiteX31" fmla="*/ 19478 w 21347"/>
                <a:gd name="connsiteY31" fmla="*/ 14935 h 21563"/>
                <a:gd name="connsiteX32" fmla="*/ 20175 w 21347"/>
                <a:gd name="connsiteY32" fmla="*/ 14412 h 21563"/>
                <a:gd name="connsiteX33" fmla="*/ 19310 w 21347"/>
                <a:gd name="connsiteY33" fmla="*/ 12580 h 21563"/>
                <a:gd name="connsiteX34" fmla="*/ 19252 w 21347"/>
                <a:gd name="connsiteY34" fmla="*/ 12481 h 21563"/>
                <a:gd name="connsiteX35" fmla="*/ 19233 w 21347"/>
                <a:gd name="connsiteY35" fmla="*/ 12442 h 21563"/>
                <a:gd name="connsiteX36" fmla="*/ 19202 w 21347"/>
                <a:gd name="connsiteY36" fmla="*/ 12436 h 21563"/>
                <a:gd name="connsiteX37" fmla="*/ 19233 w 21347"/>
                <a:gd name="connsiteY37" fmla="*/ 12442 h 21563"/>
                <a:gd name="connsiteX38" fmla="*/ 19211 w 21347"/>
                <a:gd name="connsiteY38" fmla="*/ 12403 h 21563"/>
                <a:gd name="connsiteX39" fmla="*/ 19202 w 21347"/>
                <a:gd name="connsiteY39" fmla="*/ 12365 h 21563"/>
                <a:gd name="connsiteX40" fmla="*/ 19170 w 21347"/>
                <a:gd name="connsiteY40" fmla="*/ 12305 h 21563"/>
                <a:gd name="connsiteX41" fmla="*/ 19081 w 21347"/>
                <a:gd name="connsiteY41" fmla="*/ 12110 h 21563"/>
                <a:gd name="connsiteX42" fmla="*/ 18881 w 21347"/>
                <a:gd name="connsiteY42" fmla="*/ 11700 h 21563"/>
                <a:gd name="connsiteX43" fmla="*/ 18869 w 21347"/>
                <a:gd name="connsiteY43" fmla="*/ 11642 h 21563"/>
                <a:gd name="connsiteX44" fmla="*/ 18869 w 21347"/>
                <a:gd name="connsiteY44" fmla="*/ 11642 h 21563"/>
                <a:gd name="connsiteX45" fmla="*/ 18847 w 21347"/>
                <a:gd name="connsiteY45" fmla="*/ 11602 h 21563"/>
                <a:gd name="connsiteX46" fmla="*/ 18726 w 21347"/>
                <a:gd name="connsiteY46" fmla="*/ 11450 h 21563"/>
                <a:gd name="connsiteX47" fmla="*/ 18523 w 21347"/>
                <a:gd name="connsiteY47" fmla="*/ 11406 h 21563"/>
                <a:gd name="connsiteX48" fmla="*/ 16941 w 21347"/>
                <a:gd name="connsiteY48" fmla="*/ 11544 h 21563"/>
                <a:gd name="connsiteX49" fmla="*/ 16820 w 21347"/>
                <a:gd name="connsiteY49" fmla="*/ 11552 h 21563"/>
                <a:gd name="connsiteX50" fmla="*/ 15758 w 21347"/>
                <a:gd name="connsiteY50" fmla="*/ 11447 h 21563"/>
                <a:gd name="connsiteX51" fmla="*/ 15685 w 21347"/>
                <a:gd name="connsiteY51" fmla="*/ 11427 h 21563"/>
                <a:gd name="connsiteX52" fmla="*/ 16040 w 21347"/>
                <a:gd name="connsiteY52" fmla="*/ 11369 h 21563"/>
                <a:gd name="connsiteX53" fmla="*/ 15942 w 21347"/>
                <a:gd name="connsiteY53" fmla="*/ 11291 h 21563"/>
                <a:gd name="connsiteX54" fmla="*/ 14249 w 21347"/>
                <a:gd name="connsiteY54" fmla="*/ 10602 h 21563"/>
                <a:gd name="connsiteX55" fmla="*/ 13469 w 21347"/>
                <a:gd name="connsiteY55" fmla="*/ 9933 h 21563"/>
                <a:gd name="connsiteX56" fmla="*/ 12695 w 21347"/>
                <a:gd name="connsiteY56" fmla="*/ 9067 h 21563"/>
                <a:gd name="connsiteX57" fmla="*/ 12001 w 21347"/>
                <a:gd name="connsiteY57" fmla="*/ 8122 h 21563"/>
                <a:gd name="connsiteX58" fmla="*/ 11988 w 21347"/>
                <a:gd name="connsiteY58" fmla="*/ 8082 h 21563"/>
                <a:gd name="connsiteX59" fmla="*/ 11963 w 21347"/>
                <a:gd name="connsiteY59" fmla="*/ 8006 h 21563"/>
                <a:gd name="connsiteX60" fmla="*/ 11947 w 21347"/>
                <a:gd name="connsiteY60" fmla="*/ 7945 h 21563"/>
                <a:gd name="connsiteX61" fmla="*/ 11814 w 21347"/>
                <a:gd name="connsiteY61" fmla="*/ 7496 h 21563"/>
                <a:gd name="connsiteX62" fmla="*/ 11810 w 21347"/>
                <a:gd name="connsiteY62" fmla="*/ 7438 h 21563"/>
                <a:gd name="connsiteX63" fmla="*/ 11810 w 21347"/>
                <a:gd name="connsiteY63" fmla="*/ 7397 h 21563"/>
                <a:gd name="connsiteX64" fmla="*/ 11804 w 21347"/>
                <a:gd name="connsiteY64" fmla="*/ 7300 h 21563"/>
                <a:gd name="connsiteX65" fmla="*/ 11798 w 21347"/>
                <a:gd name="connsiteY65" fmla="*/ 7227 h 21563"/>
                <a:gd name="connsiteX66" fmla="*/ 11221 w 21347"/>
                <a:gd name="connsiteY66" fmla="*/ 5083 h 21563"/>
                <a:gd name="connsiteX67" fmla="*/ 9981 w 21347"/>
                <a:gd name="connsiteY67" fmla="*/ 3880 h 21563"/>
                <a:gd name="connsiteX68" fmla="*/ 9464 w 21347"/>
                <a:gd name="connsiteY68" fmla="*/ 3651 h 21563"/>
                <a:gd name="connsiteX69" fmla="*/ 9401 w 21347"/>
                <a:gd name="connsiteY69" fmla="*/ 3637 h 21563"/>
                <a:gd name="connsiteX70" fmla="*/ 9401 w 21347"/>
                <a:gd name="connsiteY70" fmla="*/ 3636 h 21563"/>
                <a:gd name="connsiteX71" fmla="*/ 9401 w 21347"/>
                <a:gd name="connsiteY71" fmla="*/ 3637 h 21563"/>
                <a:gd name="connsiteX72" fmla="*/ 9337 w 21347"/>
                <a:gd name="connsiteY72" fmla="*/ 3592 h 21563"/>
                <a:gd name="connsiteX73" fmla="*/ 9255 w 21347"/>
                <a:gd name="connsiteY73" fmla="*/ 3552 h 21563"/>
                <a:gd name="connsiteX74" fmla="*/ 8846 w 21347"/>
                <a:gd name="connsiteY74" fmla="*/ 3162 h 21563"/>
                <a:gd name="connsiteX75" fmla="*/ 8836 w 21347"/>
                <a:gd name="connsiteY75" fmla="*/ 3157 h 21563"/>
                <a:gd name="connsiteX76" fmla="*/ 8839 w 21347"/>
                <a:gd name="connsiteY76" fmla="*/ 3151 h 21563"/>
                <a:gd name="connsiteX77" fmla="*/ 8811 w 21347"/>
                <a:gd name="connsiteY77" fmla="*/ 2932 h 21563"/>
                <a:gd name="connsiteX78" fmla="*/ 9724 w 21347"/>
                <a:gd name="connsiteY78" fmla="*/ 2768 h 21563"/>
                <a:gd name="connsiteX79" fmla="*/ 9867 w 21347"/>
                <a:gd name="connsiteY79" fmla="*/ 2707 h 21563"/>
                <a:gd name="connsiteX80" fmla="*/ 9984 w 21347"/>
                <a:gd name="connsiteY80" fmla="*/ 1924 h 21563"/>
                <a:gd name="connsiteX81" fmla="*/ 9971 w 21347"/>
                <a:gd name="connsiteY81" fmla="*/ 1896 h 21563"/>
                <a:gd name="connsiteX82" fmla="*/ 10067 w 21347"/>
                <a:gd name="connsiteY82" fmla="*/ 1869 h 21563"/>
                <a:gd name="connsiteX83" fmla="*/ 10276 w 21347"/>
                <a:gd name="connsiteY83" fmla="*/ 1828 h 21563"/>
                <a:gd name="connsiteX84" fmla="*/ 10067 w 21347"/>
                <a:gd name="connsiteY84" fmla="*/ 1511 h 21563"/>
                <a:gd name="connsiteX85" fmla="*/ 9908 w 21347"/>
                <a:gd name="connsiteY85" fmla="*/ 1288 h 21563"/>
                <a:gd name="connsiteX86" fmla="*/ 9902 w 21347"/>
                <a:gd name="connsiteY86" fmla="*/ 1160 h 21563"/>
                <a:gd name="connsiteX87" fmla="*/ 9543 w 21347"/>
                <a:gd name="connsiteY87" fmla="*/ 526 h 21563"/>
                <a:gd name="connsiteX88" fmla="*/ 9210 w 21347"/>
                <a:gd name="connsiteY88" fmla="*/ 329 h 21563"/>
                <a:gd name="connsiteX89" fmla="*/ 8570 w 21347"/>
                <a:gd name="connsiteY89" fmla="*/ 149 h 21563"/>
                <a:gd name="connsiteX90" fmla="*/ 7672 w 21347"/>
                <a:gd name="connsiteY90" fmla="*/ 19 h 21563"/>
                <a:gd name="connsiteX91" fmla="*/ 5878 w 21347"/>
                <a:gd name="connsiteY91" fmla="*/ 184 h 21563"/>
                <a:gd name="connsiteX92" fmla="*/ 4942 w 21347"/>
                <a:gd name="connsiteY92" fmla="*/ 678 h 21563"/>
                <a:gd name="connsiteX93" fmla="*/ 5104 w 21347"/>
                <a:gd name="connsiteY93" fmla="*/ 696 h 21563"/>
                <a:gd name="connsiteX94" fmla="*/ 5202 w 21347"/>
                <a:gd name="connsiteY94" fmla="*/ 646 h 21563"/>
                <a:gd name="connsiteX95" fmla="*/ 5104 w 21347"/>
                <a:gd name="connsiteY95" fmla="*/ 696 h 21563"/>
                <a:gd name="connsiteX96" fmla="*/ 4942 w 21347"/>
                <a:gd name="connsiteY96" fmla="*/ 678 h 21563"/>
                <a:gd name="connsiteX97" fmla="*/ 4749 w 21347"/>
                <a:gd name="connsiteY97" fmla="*/ 1305 h 21563"/>
                <a:gd name="connsiteX98" fmla="*/ 5925 w 21347"/>
                <a:gd name="connsiteY98" fmla="*/ 2428 h 21563"/>
                <a:gd name="connsiteX99" fmla="*/ 5932 w 21347"/>
                <a:gd name="connsiteY99" fmla="*/ 2817 h 21563"/>
                <a:gd name="connsiteX100" fmla="*/ 5748 w 21347"/>
                <a:gd name="connsiteY100" fmla="*/ 2912 h 21563"/>
                <a:gd name="connsiteX101" fmla="*/ 4489 w 21347"/>
                <a:gd name="connsiteY101" fmla="*/ 3476 h 21563"/>
                <a:gd name="connsiteX102" fmla="*/ 3005 w 21347"/>
                <a:gd name="connsiteY102" fmla="*/ 4255 h 21563"/>
                <a:gd name="connsiteX103" fmla="*/ 2888 w 21347"/>
                <a:gd name="connsiteY103" fmla="*/ 4529 h 21563"/>
                <a:gd name="connsiteX104" fmla="*/ 2650 w 21347"/>
                <a:gd name="connsiteY104" fmla="*/ 4766 h 21563"/>
                <a:gd name="connsiteX105" fmla="*/ 2314 w 21347"/>
                <a:gd name="connsiteY105" fmla="*/ 5447 h 21563"/>
                <a:gd name="connsiteX106" fmla="*/ 2032 w 21347"/>
                <a:gd name="connsiteY106" fmla="*/ 5876 h 21563"/>
                <a:gd name="connsiteX107" fmla="*/ 1420 w 21347"/>
                <a:gd name="connsiteY107" fmla="*/ 7080 h 21563"/>
                <a:gd name="connsiteX108" fmla="*/ 1271 w 21347"/>
                <a:gd name="connsiteY108" fmla="*/ 7853 h 21563"/>
                <a:gd name="connsiteX109" fmla="*/ 2663 w 21347"/>
                <a:gd name="connsiteY109" fmla="*/ 8559 h 21563"/>
                <a:gd name="connsiteX110" fmla="*/ 2330 w 21347"/>
                <a:gd name="connsiteY110" fmla="*/ 8286 h 21563"/>
                <a:gd name="connsiteX111" fmla="*/ 2663 w 21347"/>
                <a:gd name="connsiteY111" fmla="*/ 8559 h 21563"/>
                <a:gd name="connsiteX112" fmla="*/ 2666 w 21347"/>
                <a:gd name="connsiteY112" fmla="*/ 8559 h 21563"/>
                <a:gd name="connsiteX113" fmla="*/ 2884 w 21347"/>
                <a:gd name="connsiteY113" fmla="*/ 8663 h 21563"/>
                <a:gd name="connsiteX114" fmla="*/ 2913 w 21347"/>
                <a:gd name="connsiteY114" fmla="*/ 8672 h 21563"/>
                <a:gd name="connsiteX115" fmla="*/ 3306 w 21347"/>
                <a:gd name="connsiteY115" fmla="*/ 8963 h 21563"/>
                <a:gd name="connsiteX116" fmla="*/ 2498 w 21347"/>
                <a:gd name="connsiteY116" fmla="*/ 11467 h 21563"/>
                <a:gd name="connsiteX117" fmla="*/ 2602 w 21347"/>
                <a:gd name="connsiteY117" fmla="*/ 11535 h 21563"/>
                <a:gd name="connsiteX118" fmla="*/ 3544 w 21347"/>
                <a:gd name="connsiteY118" fmla="*/ 11698 h 21563"/>
                <a:gd name="connsiteX119" fmla="*/ 3528 w 21347"/>
                <a:gd name="connsiteY119" fmla="*/ 12587 h 21563"/>
                <a:gd name="connsiteX120" fmla="*/ 3347 w 21347"/>
                <a:gd name="connsiteY120" fmla="*/ 13639 h 21563"/>
                <a:gd name="connsiteX121" fmla="*/ 2792 w 21347"/>
                <a:gd name="connsiteY121" fmla="*/ 14806 h 21563"/>
                <a:gd name="connsiteX122" fmla="*/ 2682 w 21347"/>
                <a:gd name="connsiteY122" fmla="*/ 14925 h 21563"/>
                <a:gd name="connsiteX123" fmla="*/ 2307 w 21347"/>
                <a:gd name="connsiteY123" fmla="*/ 15688 h 21563"/>
                <a:gd name="connsiteX124" fmla="*/ 1575 w 21347"/>
                <a:gd name="connsiteY124" fmla="*/ 17073 h 21563"/>
                <a:gd name="connsiteX125" fmla="*/ 1150 w 21347"/>
                <a:gd name="connsiteY125" fmla="*/ 18874 h 21563"/>
                <a:gd name="connsiteX126" fmla="*/ 1134 w 21347"/>
                <a:gd name="connsiteY126" fmla="*/ 18951 h 21563"/>
                <a:gd name="connsiteX127" fmla="*/ 849 w 21347"/>
                <a:gd name="connsiteY127" fmla="*/ 19869 h 21563"/>
                <a:gd name="connsiteX128" fmla="*/ 842 w 21347"/>
                <a:gd name="connsiteY128" fmla="*/ 19921 h 21563"/>
                <a:gd name="connsiteX129" fmla="*/ 598 w 21347"/>
                <a:gd name="connsiteY129" fmla="*/ 19945 h 21563"/>
                <a:gd name="connsiteX130" fmla="*/ 364 w 21347"/>
                <a:gd name="connsiteY130" fmla="*/ 20084 h 21563"/>
                <a:gd name="connsiteX131" fmla="*/ 126 w 21347"/>
                <a:gd name="connsiteY131" fmla="*/ 21183 h 21563"/>
                <a:gd name="connsiteX132" fmla="*/ 1248 w 21347"/>
                <a:gd name="connsiteY132" fmla="*/ 21254 h 21563"/>
                <a:gd name="connsiteX133" fmla="*/ 1369 w 21347"/>
                <a:gd name="connsiteY133" fmla="*/ 21260 h 21563"/>
                <a:gd name="connsiteX134" fmla="*/ 1664 w 21347"/>
                <a:gd name="connsiteY134" fmla="*/ 21263 h 21563"/>
                <a:gd name="connsiteX135" fmla="*/ 2022 w 21347"/>
                <a:gd name="connsiteY135" fmla="*/ 21275 h 21563"/>
                <a:gd name="connsiteX136" fmla="*/ 2101 w 21347"/>
                <a:gd name="connsiteY136" fmla="*/ 21255 h 21563"/>
                <a:gd name="connsiteX137" fmla="*/ 2101 w 21347"/>
                <a:gd name="connsiteY137" fmla="*/ 21255 h 21563"/>
                <a:gd name="connsiteX138" fmla="*/ 2180 w 21347"/>
                <a:gd name="connsiteY138" fmla="*/ 21260 h 21563"/>
                <a:gd name="connsiteX139" fmla="*/ 2101 w 21347"/>
                <a:gd name="connsiteY139" fmla="*/ 21255 h 21563"/>
                <a:gd name="connsiteX140" fmla="*/ 2022 w 21347"/>
                <a:gd name="connsiteY140" fmla="*/ 21275 h 21563"/>
                <a:gd name="connsiteX141" fmla="*/ 2390 w 21347"/>
                <a:gd name="connsiteY141" fmla="*/ 21305 h 21563"/>
                <a:gd name="connsiteX142" fmla="*/ 2507 w 21347"/>
                <a:gd name="connsiteY142" fmla="*/ 21318 h 21563"/>
                <a:gd name="connsiteX143" fmla="*/ 2713 w 21347"/>
                <a:gd name="connsiteY143" fmla="*/ 21331 h 21563"/>
                <a:gd name="connsiteX144" fmla="*/ 6845 w 21347"/>
                <a:gd name="connsiteY144" fmla="*/ 21353 h 21563"/>
                <a:gd name="connsiteX145" fmla="*/ 7067 w 21347"/>
                <a:gd name="connsiteY145" fmla="*/ 21258 h 21563"/>
                <a:gd name="connsiteX146" fmla="*/ 7292 w 21347"/>
                <a:gd name="connsiteY146" fmla="*/ 21148 h 21563"/>
                <a:gd name="connsiteX147" fmla="*/ 7168 w 21347"/>
                <a:gd name="connsiteY147" fmla="*/ 21096 h 21563"/>
                <a:gd name="connsiteX148" fmla="*/ 7127 w 21347"/>
                <a:gd name="connsiteY148" fmla="*/ 21052 h 21563"/>
                <a:gd name="connsiteX149" fmla="*/ 6915 w 21347"/>
                <a:gd name="connsiteY149" fmla="*/ 20920 h 21563"/>
                <a:gd name="connsiteX150" fmla="*/ 6902 w 21347"/>
                <a:gd name="connsiteY150" fmla="*/ 20921 h 21563"/>
                <a:gd name="connsiteX151" fmla="*/ 6899 w 21347"/>
                <a:gd name="connsiteY151" fmla="*/ 20917 h 21563"/>
                <a:gd name="connsiteX152" fmla="*/ 5729 w 21347"/>
                <a:gd name="connsiteY152" fmla="*/ 20746 h 21563"/>
                <a:gd name="connsiteX153" fmla="*/ 4086 w 21347"/>
                <a:gd name="connsiteY153" fmla="*/ 20142 h 21563"/>
                <a:gd name="connsiteX154" fmla="*/ 3994 w 21347"/>
                <a:gd name="connsiteY154" fmla="*/ 20023 h 21563"/>
                <a:gd name="connsiteX155" fmla="*/ 3962 w 21347"/>
                <a:gd name="connsiteY155" fmla="*/ 19988 h 21563"/>
                <a:gd name="connsiteX156" fmla="*/ 3078 w 21347"/>
                <a:gd name="connsiteY156" fmla="*/ 19833 h 21563"/>
                <a:gd name="connsiteX157" fmla="*/ 2992 w 21347"/>
                <a:gd name="connsiteY157" fmla="*/ 19813 h 21563"/>
                <a:gd name="connsiteX158" fmla="*/ 3078 w 21347"/>
                <a:gd name="connsiteY158" fmla="*/ 19833 h 21563"/>
                <a:gd name="connsiteX159" fmla="*/ 3962 w 21347"/>
                <a:gd name="connsiteY159" fmla="*/ 19988 h 21563"/>
                <a:gd name="connsiteX160" fmla="*/ 3918 w 21347"/>
                <a:gd name="connsiteY160" fmla="*/ 19900 h 21563"/>
                <a:gd name="connsiteX161" fmla="*/ 3823 w 21347"/>
                <a:gd name="connsiteY161" fmla="*/ 19829 h 21563"/>
                <a:gd name="connsiteX162" fmla="*/ 3804 w 21347"/>
                <a:gd name="connsiteY162" fmla="*/ 19813 h 21563"/>
                <a:gd name="connsiteX163" fmla="*/ 3763 w 21347"/>
                <a:gd name="connsiteY163" fmla="*/ 19772 h 21563"/>
                <a:gd name="connsiteX164" fmla="*/ 3731 w 21347"/>
                <a:gd name="connsiteY164" fmla="*/ 19636 h 21563"/>
                <a:gd name="connsiteX165" fmla="*/ 3740 w 21347"/>
                <a:gd name="connsiteY165" fmla="*/ 19615 h 21563"/>
                <a:gd name="connsiteX166" fmla="*/ 3766 w 21347"/>
                <a:gd name="connsiteY166" fmla="*/ 19599 h 21563"/>
                <a:gd name="connsiteX167" fmla="*/ 4092 w 21347"/>
                <a:gd name="connsiteY167" fmla="*/ 19247 h 21563"/>
                <a:gd name="connsiteX168" fmla="*/ 4124 w 21347"/>
                <a:gd name="connsiteY168" fmla="*/ 19224 h 21563"/>
                <a:gd name="connsiteX169" fmla="*/ 4178 w 21347"/>
                <a:gd name="connsiteY169" fmla="*/ 19186 h 21563"/>
                <a:gd name="connsiteX170" fmla="*/ 4178 w 21347"/>
                <a:gd name="connsiteY170" fmla="*/ 19186 h 21563"/>
                <a:gd name="connsiteX171" fmla="*/ 4280 w 21347"/>
                <a:gd name="connsiteY171" fmla="*/ 19063 h 21563"/>
                <a:gd name="connsiteX172" fmla="*/ 5002 w 21347"/>
                <a:gd name="connsiteY172" fmla="*/ 17250 h 21563"/>
                <a:gd name="connsiteX173" fmla="*/ 6502 w 21347"/>
                <a:gd name="connsiteY173" fmla="*/ 15042 h 21563"/>
                <a:gd name="connsiteX174" fmla="*/ 7828 w 21347"/>
                <a:gd name="connsiteY174" fmla="*/ 13278 h 21563"/>
                <a:gd name="connsiteX175" fmla="*/ 7958 w 21347"/>
                <a:gd name="connsiteY175" fmla="*/ 13331 h 21563"/>
                <a:gd name="connsiteX176" fmla="*/ 8107 w 21347"/>
                <a:gd name="connsiteY176" fmla="*/ 13558 h 21563"/>
                <a:gd name="connsiteX177" fmla="*/ 8272 w 21347"/>
                <a:gd name="connsiteY177" fmla="*/ 13798 h 21563"/>
                <a:gd name="connsiteX178" fmla="*/ 8868 w 21347"/>
                <a:gd name="connsiteY178" fmla="*/ 14865 h 21563"/>
                <a:gd name="connsiteX179" fmla="*/ 9033 w 21347"/>
                <a:gd name="connsiteY179" fmla="*/ 15095 h 21563"/>
                <a:gd name="connsiteX180" fmla="*/ 9074 w 21347"/>
                <a:gd name="connsiteY180" fmla="*/ 15158 h 21563"/>
                <a:gd name="connsiteX181" fmla="*/ 9838 w 21347"/>
                <a:gd name="connsiteY181" fmla="*/ 16292 h 21563"/>
                <a:gd name="connsiteX182" fmla="*/ 10672 w 21347"/>
                <a:gd name="connsiteY182" fmla="*/ 17680 h 21563"/>
                <a:gd name="connsiteX183" fmla="*/ 10685 w 21347"/>
                <a:gd name="connsiteY183" fmla="*/ 17719 h 21563"/>
                <a:gd name="connsiteX184" fmla="*/ 10713 w 21347"/>
                <a:gd name="connsiteY184" fmla="*/ 17759 h 21563"/>
                <a:gd name="connsiteX185" fmla="*/ 10850 w 21347"/>
                <a:gd name="connsiteY185" fmla="*/ 17986 h 21563"/>
                <a:gd name="connsiteX186" fmla="*/ 11116 w 21347"/>
                <a:gd name="connsiteY186" fmla="*/ 18056 h 21563"/>
                <a:gd name="connsiteX187" fmla="*/ 11731 w 21347"/>
                <a:gd name="connsiteY187" fmla="*/ 18582 h 21563"/>
                <a:gd name="connsiteX188" fmla="*/ 12619 w 21347"/>
                <a:gd name="connsiteY188" fmla="*/ 19188 h 21563"/>
                <a:gd name="connsiteX189" fmla="*/ 11731 w 21347"/>
                <a:gd name="connsiteY189" fmla="*/ 18582 h 21563"/>
                <a:gd name="connsiteX190" fmla="*/ 11116 w 21347"/>
                <a:gd name="connsiteY190" fmla="*/ 18056 h 21563"/>
                <a:gd name="connsiteX191" fmla="*/ 10850 w 21347"/>
                <a:gd name="connsiteY191" fmla="*/ 17986 h 21563"/>
                <a:gd name="connsiteX192" fmla="*/ 11335 w 21347"/>
                <a:gd name="connsiteY192" fmla="*/ 18697 h 21563"/>
                <a:gd name="connsiteX193" fmla="*/ 12698 w 21347"/>
                <a:gd name="connsiteY193" fmla="*/ 20613 h 21563"/>
                <a:gd name="connsiteX194" fmla="*/ 12888 w 21347"/>
                <a:gd name="connsiteY194" fmla="*/ 20648 h 21563"/>
                <a:gd name="connsiteX195" fmla="*/ 13767 w 21347"/>
                <a:gd name="connsiteY195" fmla="*/ 20479 h 21563"/>
                <a:gd name="connsiteX196" fmla="*/ 13989 w 21347"/>
                <a:gd name="connsiteY196" fmla="*/ 20389 h 21563"/>
                <a:gd name="connsiteX197" fmla="*/ 13767 w 21347"/>
                <a:gd name="connsiteY197" fmla="*/ 20479 h 21563"/>
                <a:gd name="connsiteX198" fmla="*/ 13849 w 21347"/>
                <a:gd name="connsiteY198" fmla="*/ 20535 h 21563"/>
                <a:gd name="connsiteX199" fmla="*/ 14055 w 21347"/>
                <a:gd name="connsiteY199" fmla="*/ 20984 h 21563"/>
                <a:gd name="connsiteX200" fmla="*/ 14255 w 21347"/>
                <a:gd name="connsiteY200" fmla="*/ 21083 h 21563"/>
                <a:gd name="connsiteX201" fmla="*/ 14252 w 21347"/>
                <a:gd name="connsiteY201" fmla="*/ 21084 h 21563"/>
                <a:gd name="connsiteX202" fmla="*/ 14325 w 21347"/>
                <a:gd name="connsiteY202" fmla="*/ 21235 h 21563"/>
                <a:gd name="connsiteX203" fmla="*/ 14347 w 21347"/>
                <a:gd name="connsiteY203" fmla="*/ 21275 h 21563"/>
                <a:gd name="connsiteX204" fmla="*/ 14420 w 21347"/>
                <a:gd name="connsiteY204" fmla="*/ 21374 h 21563"/>
                <a:gd name="connsiteX205" fmla="*/ 14429 w 21347"/>
                <a:gd name="connsiteY205" fmla="*/ 21414 h 21563"/>
                <a:gd name="connsiteX206" fmla="*/ 14468 w 21347"/>
                <a:gd name="connsiteY206" fmla="*/ 21462 h 21563"/>
                <a:gd name="connsiteX207" fmla="*/ 14385 w 21347"/>
                <a:gd name="connsiteY207" fmla="*/ 21563 h 21563"/>
                <a:gd name="connsiteX208" fmla="*/ 14743 w 21347"/>
                <a:gd name="connsiteY208" fmla="*/ 21473 h 21563"/>
                <a:gd name="connsiteX209" fmla="*/ 14864 w 21347"/>
                <a:gd name="connsiteY209" fmla="*/ 21496 h 21563"/>
                <a:gd name="connsiteX210" fmla="*/ 15165 w 21347"/>
                <a:gd name="connsiteY210" fmla="*/ 21485 h 21563"/>
                <a:gd name="connsiteX211" fmla="*/ 15476 w 21347"/>
                <a:gd name="connsiteY211" fmla="*/ 21467 h 21563"/>
                <a:gd name="connsiteX212" fmla="*/ 15717 w 21347"/>
                <a:gd name="connsiteY212" fmla="*/ 21467 h 21563"/>
                <a:gd name="connsiteX213" fmla="*/ 16097 w 21347"/>
                <a:gd name="connsiteY213" fmla="*/ 21403 h 21563"/>
                <a:gd name="connsiteX214" fmla="*/ 15802 w 21347"/>
                <a:gd name="connsiteY214" fmla="*/ 21379 h 21563"/>
                <a:gd name="connsiteX215" fmla="*/ 15799 w 21347"/>
                <a:gd name="connsiteY215" fmla="*/ 21322 h 21563"/>
                <a:gd name="connsiteX216" fmla="*/ 16351 w 21347"/>
                <a:gd name="connsiteY216" fmla="*/ 21241 h 21563"/>
                <a:gd name="connsiteX217" fmla="*/ 16674 w 21347"/>
                <a:gd name="connsiteY217" fmla="*/ 21000 h 21563"/>
                <a:gd name="connsiteX218" fmla="*/ 16846 w 21347"/>
                <a:gd name="connsiteY218" fmla="*/ 20907 h 21563"/>
                <a:gd name="connsiteX219" fmla="*/ 17867 w 21347"/>
                <a:gd name="connsiteY219" fmla="*/ 20761 h 21563"/>
                <a:gd name="connsiteX220" fmla="*/ 18859 w 21347"/>
                <a:gd name="connsiteY220" fmla="*/ 20537 h 21563"/>
                <a:gd name="connsiteX221" fmla="*/ 19693 w 21347"/>
                <a:gd name="connsiteY221" fmla="*/ 20273 h 21563"/>
                <a:gd name="connsiteX222" fmla="*/ 19944 w 21347"/>
                <a:gd name="connsiteY222" fmla="*/ 20183 h 21563"/>
                <a:gd name="connsiteX223" fmla="*/ 19944 w 21347"/>
                <a:gd name="connsiteY223" fmla="*/ 20183 h 21563"/>
                <a:gd name="connsiteX224" fmla="*/ 21177 w 21347"/>
                <a:gd name="connsiteY224" fmla="*/ 19657 h 21563"/>
                <a:gd name="connsiteX225" fmla="*/ 21317 w 21347"/>
                <a:gd name="connsiteY225" fmla="*/ 19526 h 21563"/>
                <a:gd name="connsiteX226" fmla="*/ 13390 w 21347"/>
                <a:gd name="connsiteY226" fmla="*/ 11703 h 21563"/>
                <a:gd name="connsiteX227" fmla="*/ 13390 w 21347"/>
                <a:gd name="connsiteY227" fmla="*/ 11703 h 21563"/>
                <a:gd name="connsiteX228" fmla="*/ 13589 w 21347"/>
                <a:gd name="connsiteY228" fmla="*/ 11781 h 21563"/>
                <a:gd name="connsiteX229" fmla="*/ 13973 w 21347"/>
                <a:gd name="connsiteY229" fmla="*/ 11791 h 21563"/>
                <a:gd name="connsiteX230" fmla="*/ 14135 w 21347"/>
                <a:gd name="connsiteY230" fmla="*/ 11767 h 21563"/>
                <a:gd name="connsiteX231" fmla="*/ 14832 w 21347"/>
                <a:gd name="connsiteY231" fmla="*/ 11633 h 21563"/>
                <a:gd name="connsiteX232" fmla="*/ 15118 w 21347"/>
                <a:gd name="connsiteY232" fmla="*/ 11615 h 21563"/>
                <a:gd name="connsiteX233" fmla="*/ 15600 w 21347"/>
                <a:gd name="connsiteY233" fmla="*/ 11520 h 21563"/>
                <a:gd name="connsiteX234" fmla="*/ 16088 w 21347"/>
                <a:gd name="connsiteY234" fmla="*/ 11598 h 21563"/>
                <a:gd name="connsiteX235" fmla="*/ 15993 w 21347"/>
                <a:gd name="connsiteY235" fmla="*/ 11683 h 21563"/>
                <a:gd name="connsiteX236" fmla="*/ 14823 w 21347"/>
                <a:gd name="connsiteY236" fmla="*/ 11819 h 21563"/>
                <a:gd name="connsiteX237" fmla="*/ 14823 w 21347"/>
                <a:gd name="connsiteY237" fmla="*/ 11819 h 21563"/>
                <a:gd name="connsiteX238" fmla="*/ 14585 w 21347"/>
                <a:gd name="connsiteY238" fmla="*/ 11842 h 21563"/>
                <a:gd name="connsiteX239" fmla="*/ 14499 w 21347"/>
                <a:gd name="connsiteY239" fmla="*/ 11852 h 21563"/>
                <a:gd name="connsiteX240" fmla="*/ 12625 w 21347"/>
                <a:gd name="connsiteY240" fmla="*/ 12043 h 21563"/>
                <a:gd name="connsiteX241" fmla="*/ 12394 w 21347"/>
                <a:gd name="connsiteY241" fmla="*/ 12016 h 21563"/>
                <a:gd name="connsiteX242" fmla="*/ 13183 w 21347"/>
                <a:gd name="connsiteY242" fmla="*/ 11705 h 21563"/>
                <a:gd name="connsiteX243" fmla="*/ 13390 w 21347"/>
                <a:gd name="connsiteY243" fmla="*/ 11703 h 21563"/>
                <a:gd name="connsiteX244" fmla="*/ 11731 w 21347"/>
                <a:gd name="connsiteY244" fmla="*/ 11503 h 21563"/>
                <a:gd name="connsiteX245" fmla="*/ 11760 w 21347"/>
                <a:gd name="connsiteY245" fmla="*/ 11470 h 21563"/>
                <a:gd name="connsiteX246" fmla="*/ 11985 w 21347"/>
                <a:gd name="connsiteY246" fmla="*/ 11502 h 21563"/>
                <a:gd name="connsiteX247" fmla="*/ 12086 w 21347"/>
                <a:gd name="connsiteY247" fmla="*/ 11346 h 21563"/>
                <a:gd name="connsiteX248" fmla="*/ 12147 w 21347"/>
                <a:gd name="connsiteY248" fmla="*/ 11188 h 21563"/>
                <a:gd name="connsiteX249" fmla="*/ 12470 w 21347"/>
                <a:gd name="connsiteY249" fmla="*/ 11146 h 21563"/>
                <a:gd name="connsiteX250" fmla="*/ 13193 w 21347"/>
                <a:gd name="connsiteY250" fmla="*/ 11569 h 21563"/>
                <a:gd name="connsiteX251" fmla="*/ 13098 w 21347"/>
                <a:gd name="connsiteY251" fmla="*/ 11656 h 21563"/>
                <a:gd name="connsiteX252" fmla="*/ 12334 w 21347"/>
                <a:gd name="connsiteY252" fmla="*/ 11968 h 21563"/>
                <a:gd name="connsiteX253" fmla="*/ 12010 w 21347"/>
                <a:gd name="connsiteY253" fmla="*/ 12002 h 21563"/>
                <a:gd name="connsiteX254" fmla="*/ 11925 w 21347"/>
                <a:gd name="connsiteY254" fmla="*/ 11933 h 21563"/>
                <a:gd name="connsiteX255" fmla="*/ 11782 w 21347"/>
                <a:gd name="connsiteY255" fmla="*/ 11601 h 21563"/>
                <a:gd name="connsiteX256" fmla="*/ 11731 w 21347"/>
                <a:gd name="connsiteY256" fmla="*/ 11503 h 21563"/>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292 w 21347"/>
                <a:gd name="connsiteY146" fmla="*/ 21148 h 21496"/>
                <a:gd name="connsiteX147" fmla="*/ 7168 w 21347"/>
                <a:gd name="connsiteY147" fmla="*/ 21096 h 21496"/>
                <a:gd name="connsiteX148" fmla="*/ 7127 w 21347"/>
                <a:gd name="connsiteY148" fmla="*/ 21052 h 21496"/>
                <a:gd name="connsiteX149" fmla="*/ 6915 w 21347"/>
                <a:gd name="connsiteY149" fmla="*/ 20920 h 21496"/>
                <a:gd name="connsiteX150" fmla="*/ 6902 w 21347"/>
                <a:gd name="connsiteY150" fmla="*/ 20921 h 21496"/>
                <a:gd name="connsiteX151" fmla="*/ 6899 w 21347"/>
                <a:gd name="connsiteY151" fmla="*/ 20917 h 21496"/>
                <a:gd name="connsiteX152" fmla="*/ 5729 w 21347"/>
                <a:gd name="connsiteY152" fmla="*/ 20746 h 21496"/>
                <a:gd name="connsiteX153" fmla="*/ 4086 w 21347"/>
                <a:gd name="connsiteY153" fmla="*/ 20142 h 21496"/>
                <a:gd name="connsiteX154" fmla="*/ 3994 w 21347"/>
                <a:gd name="connsiteY154" fmla="*/ 20023 h 21496"/>
                <a:gd name="connsiteX155" fmla="*/ 3962 w 21347"/>
                <a:gd name="connsiteY155" fmla="*/ 19988 h 21496"/>
                <a:gd name="connsiteX156" fmla="*/ 3078 w 21347"/>
                <a:gd name="connsiteY156" fmla="*/ 19833 h 21496"/>
                <a:gd name="connsiteX157" fmla="*/ 2992 w 21347"/>
                <a:gd name="connsiteY157" fmla="*/ 19813 h 21496"/>
                <a:gd name="connsiteX158" fmla="*/ 3078 w 21347"/>
                <a:gd name="connsiteY158" fmla="*/ 19833 h 21496"/>
                <a:gd name="connsiteX159" fmla="*/ 3962 w 21347"/>
                <a:gd name="connsiteY159" fmla="*/ 19988 h 21496"/>
                <a:gd name="connsiteX160" fmla="*/ 3918 w 21347"/>
                <a:gd name="connsiteY160" fmla="*/ 19900 h 21496"/>
                <a:gd name="connsiteX161" fmla="*/ 3823 w 21347"/>
                <a:gd name="connsiteY161" fmla="*/ 19829 h 21496"/>
                <a:gd name="connsiteX162" fmla="*/ 3804 w 21347"/>
                <a:gd name="connsiteY162" fmla="*/ 19813 h 21496"/>
                <a:gd name="connsiteX163" fmla="*/ 3763 w 21347"/>
                <a:gd name="connsiteY163" fmla="*/ 19772 h 21496"/>
                <a:gd name="connsiteX164" fmla="*/ 3731 w 21347"/>
                <a:gd name="connsiteY164" fmla="*/ 19636 h 21496"/>
                <a:gd name="connsiteX165" fmla="*/ 3740 w 21347"/>
                <a:gd name="connsiteY165" fmla="*/ 19615 h 21496"/>
                <a:gd name="connsiteX166" fmla="*/ 3766 w 21347"/>
                <a:gd name="connsiteY166" fmla="*/ 19599 h 21496"/>
                <a:gd name="connsiteX167" fmla="*/ 4092 w 21347"/>
                <a:gd name="connsiteY167" fmla="*/ 19247 h 21496"/>
                <a:gd name="connsiteX168" fmla="*/ 4124 w 21347"/>
                <a:gd name="connsiteY168" fmla="*/ 19224 h 21496"/>
                <a:gd name="connsiteX169" fmla="*/ 4178 w 21347"/>
                <a:gd name="connsiteY169" fmla="*/ 19186 h 21496"/>
                <a:gd name="connsiteX170" fmla="*/ 4178 w 21347"/>
                <a:gd name="connsiteY170" fmla="*/ 19186 h 21496"/>
                <a:gd name="connsiteX171" fmla="*/ 4280 w 21347"/>
                <a:gd name="connsiteY171" fmla="*/ 19063 h 21496"/>
                <a:gd name="connsiteX172" fmla="*/ 5002 w 21347"/>
                <a:gd name="connsiteY172" fmla="*/ 17250 h 21496"/>
                <a:gd name="connsiteX173" fmla="*/ 6502 w 21347"/>
                <a:gd name="connsiteY173" fmla="*/ 15042 h 21496"/>
                <a:gd name="connsiteX174" fmla="*/ 7828 w 21347"/>
                <a:gd name="connsiteY174" fmla="*/ 13278 h 21496"/>
                <a:gd name="connsiteX175" fmla="*/ 7958 w 21347"/>
                <a:gd name="connsiteY175" fmla="*/ 13331 h 21496"/>
                <a:gd name="connsiteX176" fmla="*/ 8107 w 21347"/>
                <a:gd name="connsiteY176" fmla="*/ 13558 h 21496"/>
                <a:gd name="connsiteX177" fmla="*/ 8272 w 21347"/>
                <a:gd name="connsiteY177" fmla="*/ 13798 h 21496"/>
                <a:gd name="connsiteX178" fmla="*/ 8868 w 21347"/>
                <a:gd name="connsiteY178" fmla="*/ 14865 h 21496"/>
                <a:gd name="connsiteX179" fmla="*/ 9033 w 21347"/>
                <a:gd name="connsiteY179" fmla="*/ 15095 h 21496"/>
                <a:gd name="connsiteX180" fmla="*/ 9074 w 21347"/>
                <a:gd name="connsiteY180" fmla="*/ 15158 h 21496"/>
                <a:gd name="connsiteX181" fmla="*/ 9838 w 21347"/>
                <a:gd name="connsiteY181" fmla="*/ 16292 h 21496"/>
                <a:gd name="connsiteX182" fmla="*/ 10672 w 21347"/>
                <a:gd name="connsiteY182" fmla="*/ 17680 h 21496"/>
                <a:gd name="connsiteX183" fmla="*/ 10685 w 21347"/>
                <a:gd name="connsiteY183" fmla="*/ 17719 h 21496"/>
                <a:gd name="connsiteX184" fmla="*/ 10713 w 21347"/>
                <a:gd name="connsiteY184" fmla="*/ 17759 h 21496"/>
                <a:gd name="connsiteX185" fmla="*/ 10850 w 21347"/>
                <a:gd name="connsiteY185" fmla="*/ 17986 h 21496"/>
                <a:gd name="connsiteX186" fmla="*/ 11116 w 21347"/>
                <a:gd name="connsiteY186" fmla="*/ 18056 h 21496"/>
                <a:gd name="connsiteX187" fmla="*/ 11731 w 21347"/>
                <a:gd name="connsiteY187" fmla="*/ 18582 h 21496"/>
                <a:gd name="connsiteX188" fmla="*/ 12619 w 21347"/>
                <a:gd name="connsiteY188" fmla="*/ 19188 h 21496"/>
                <a:gd name="connsiteX189" fmla="*/ 11731 w 21347"/>
                <a:gd name="connsiteY189" fmla="*/ 18582 h 21496"/>
                <a:gd name="connsiteX190" fmla="*/ 11116 w 21347"/>
                <a:gd name="connsiteY190" fmla="*/ 18056 h 21496"/>
                <a:gd name="connsiteX191" fmla="*/ 10850 w 21347"/>
                <a:gd name="connsiteY191" fmla="*/ 17986 h 21496"/>
                <a:gd name="connsiteX192" fmla="*/ 11335 w 21347"/>
                <a:gd name="connsiteY192" fmla="*/ 18697 h 21496"/>
                <a:gd name="connsiteX193" fmla="*/ 12698 w 21347"/>
                <a:gd name="connsiteY193" fmla="*/ 20613 h 21496"/>
                <a:gd name="connsiteX194" fmla="*/ 12888 w 21347"/>
                <a:gd name="connsiteY194" fmla="*/ 20648 h 21496"/>
                <a:gd name="connsiteX195" fmla="*/ 13767 w 21347"/>
                <a:gd name="connsiteY195" fmla="*/ 20479 h 21496"/>
                <a:gd name="connsiteX196" fmla="*/ 13989 w 21347"/>
                <a:gd name="connsiteY196" fmla="*/ 20389 h 21496"/>
                <a:gd name="connsiteX197" fmla="*/ 13767 w 21347"/>
                <a:gd name="connsiteY197" fmla="*/ 20479 h 21496"/>
                <a:gd name="connsiteX198" fmla="*/ 13849 w 21347"/>
                <a:gd name="connsiteY198" fmla="*/ 20535 h 21496"/>
                <a:gd name="connsiteX199" fmla="*/ 14055 w 21347"/>
                <a:gd name="connsiteY199" fmla="*/ 20984 h 21496"/>
                <a:gd name="connsiteX200" fmla="*/ 14255 w 21347"/>
                <a:gd name="connsiteY200" fmla="*/ 21083 h 21496"/>
                <a:gd name="connsiteX201" fmla="*/ 14252 w 21347"/>
                <a:gd name="connsiteY201" fmla="*/ 21084 h 21496"/>
                <a:gd name="connsiteX202" fmla="*/ 14325 w 21347"/>
                <a:gd name="connsiteY202" fmla="*/ 21235 h 21496"/>
                <a:gd name="connsiteX203" fmla="*/ 14347 w 21347"/>
                <a:gd name="connsiteY203" fmla="*/ 21275 h 21496"/>
                <a:gd name="connsiteX204" fmla="*/ 14420 w 21347"/>
                <a:gd name="connsiteY204" fmla="*/ 21374 h 21496"/>
                <a:gd name="connsiteX205" fmla="*/ 14429 w 21347"/>
                <a:gd name="connsiteY205" fmla="*/ 21414 h 21496"/>
                <a:gd name="connsiteX206" fmla="*/ 14468 w 21347"/>
                <a:gd name="connsiteY206" fmla="*/ 21462 h 21496"/>
                <a:gd name="connsiteX207" fmla="*/ 14743 w 21347"/>
                <a:gd name="connsiteY207" fmla="*/ 21473 h 21496"/>
                <a:gd name="connsiteX208" fmla="*/ 14864 w 21347"/>
                <a:gd name="connsiteY208" fmla="*/ 21496 h 21496"/>
                <a:gd name="connsiteX209" fmla="*/ 15165 w 21347"/>
                <a:gd name="connsiteY209" fmla="*/ 21485 h 21496"/>
                <a:gd name="connsiteX210" fmla="*/ 15476 w 21347"/>
                <a:gd name="connsiteY210" fmla="*/ 21467 h 21496"/>
                <a:gd name="connsiteX211" fmla="*/ 15717 w 21347"/>
                <a:gd name="connsiteY211" fmla="*/ 21467 h 21496"/>
                <a:gd name="connsiteX212" fmla="*/ 16097 w 21347"/>
                <a:gd name="connsiteY212" fmla="*/ 21403 h 21496"/>
                <a:gd name="connsiteX213" fmla="*/ 15802 w 21347"/>
                <a:gd name="connsiteY213" fmla="*/ 21379 h 21496"/>
                <a:gd name="connsiteX214" fmla="*/ 15799 w 21347"/>
                <a:gd name="connsiteY214" fmla="*/ 21322 h 21496"/>
                <a:gd name="connsiteX215" fmla="*/ 16351 w 21347"/>
                <a:gd name="connsiteY215" fmla="*/ 21241 h 21496"/>
                <a:gd name="connsiteX216" fmla="*/ 16674 w 21347"/>
                <a:gd name="connsiteY216" fmla="*/ 21000 h 21496"/>
                <a:gd name="connsiteX217" fmla="*/ 16846 w 21347"/>
                <a:gd name="connsiteY217" fmla="*/ 20907 h 21496"/>
                <a:gd name="connsiteX218" fmla="*/ 17867 w 21347"/>
                <a:gd name="connsiteY218" fmla="*/ 20761 h 21496"/>
                <a:gd name="connsiteX219" fmla="*/ 18859 w 21347"/>
                <a:gd name="connsiteY219" fmla="*/ 20537 h 21496"/>
                <a:gd name="connsiteX220" fmla="*/ 19693 w 21347"/>
                <a:gd name="connsiteY220" fmla="*/ 20273 h 21496"/>
                <a:gd name="connsiteX221" fmla="*/ 19944 w 21347"/>
                <a:gd name="connsiteY221" fmla="*/ 20183 h 21496"/>
                <a:gd name="connsiteX222" fmla="*/ 19944 w 21347"/>
                <a:gd name="connsiteY222" fmla="*/ 20183 h 21496"/>
                <a:gd name="connsiteX223" fmla="*/ 21177 w 21347"/>
                <a:gd name="connsiteY223" fmla="*/ 19657 h 21496"/>
                <a:gd name="connsiteX224" fmla="*/ 21317 w 21347"/>
                <a:gd name="connsiteY224" fmla="*/ 19526 h 21496"/>
                <a:gd name="connsiteX225" fmla="*/ 13390 w 21347"/>
                <a:gd name="connsiteY225" fmla="*/ 11703 h 21496"/>
                <a:gd name="connsiteX226" fmla="*/ 13390 w 21347"/>
                <a:gd name="connsiteY226" fmla="*/ 11703 h 21496"/>
                <a:gd name="connsiteX227" fmla="*/ 13589 w 21347"/>
                <a:gd name="connsiteY227" fmla="*/ 11781 h 21496"/>
                <a:gd name="connsiteX228" fmla="*/ 13973 w 21347"/>
                <a:gd name="connsiteY228" fmla="*/ 11791 h 21496"/>
                <a:gd name="connsiteX229" fmla="*/ 14135 w 21347"/>
                <a:gd name="connsiteY229" fmla="*/ 11767 h 21496"/>
                <a:gd name="connsiteX230" fmla="*/ 14832 w 21347"/>
                <a:gd name="connsiteY230" fmla="*/ 11633 h 21496"/>
                <a:gd name="connsiteX231" fmla="*/ 15118 w 21347"/>
                <a:gd name="connsiteY231" fmla="*/ 11615 h 21496"/>
                <a:gd name="connsiteX232" fmla="*/ 15600 w 21347"/>
                <a:gd name="connsiteY232" fmla="*/ 11520 h 21496"/>
                <a:gd name="connsiteX233" fmla="*/ 16088 w 21347"/>
                <a:gd name="connsiteY233" fmla="*/ 11598 h 21496"/>
                <a:gd name="connsiteX234" fmla="*/ 15993 w 21347"/>
                <a:gd name="connsiteY234" fmla="*/ 11683 h 21496"/>
                <a:gd name="connsiteX235" fmla="*/ 14823 w 21347"/>
                <a:gd name="connsiteY235" fmla="*/ 11819 h 21496"/>
                <a:gd name="connsiteX236" fmla="*/ 14823 w 21347"/>
                <a:gd name="connsiteY236" fmla="*/ 11819 h 21496"/>
                <a:gd name="connsiteX237" fmla="*/ 14585 w 21347"/>
                <a:gd name="connsiteY237" fmla="*/ 11842 h 21496"/>
                <a:gd name="connsiteX238" fmla="*/ 14499 w 21347"/>
                <a:gd name="connsiteY238" fmla="*/ 11852 h 21496"/>
                <a:gd name="connsiteX239" fmla="*/ 12625 w 21347"/>
                <a:gd name="connsiteY239" fmla="*/ 12043 h 21496"/>
                <a:gd name="connsiteX240" fmla="*/ 12394 w 21347"/>
                <a:gd name="connsiteY240" fmla="*/ 12016 h 21496"/>
                <a:gd name="connsiteX241" fmla="*/ 13183 w 21347"/>
                <a:gd name="connsiteY241" fmla="*/ 11705 h 21496"/>
                <a:gd name="connsiteX242" fmla="*/ 13390 w 21347"/>
                <a:gd name="connsiteY242" fmla="*/ 11703 h 21496"/>
                <a:gd name="connsiteX243" fmla="*/ 11731 w 21347"/>
                <a:gd name="connsiteY243" fmla="*/ 11503 h 21496"/>
                <a:gd name="connsiteX244" fmla="*/ 11760 w 21347"/>
                <a:gd name="connsiteY244" fmla="*/ 11470 h 21496"/>
                <a:gd name="connsiteX245" fmla="*/ 11985 w 21347"/>
                <a:gd name="connsiteY245" fmla="*/ 11502 h 21496"/>
                <a:gd name="connsiteX246" fmla="*/ 12086 w 21347"/>
                <a:gd name="connsiteY246" fmla="*/ 11346 h 21496"/>
                <a:gd name="connsiteX247" fmla="*/ 12147 w 21347"/>
                <a:gd name="connsiteY247" fmla="*/ 11188 h 21496"/>
                <a:gd name="connsiteX248" fmla="*/ 12470 w 21347"/>
                <a:gd name="connsiteY248" fmla="*/ 11146 h 21496"/>
                <a:gd name="connsiteX249" fmla="*/ 13193 w 21347"/>
                <a:gd name="connsiteY249" fmla="*/ 11569 h 21496"/>
                <a:gd name="connsiteX250" fmla="*/ 13098 w 21347"/>
                <a:gd name="connsiteY250" fmla="*/ 11656 h 21496"/>
                <a:gd name="connsiteX251" fmla="*/ 12334 w 21347"/>
                <a:gd name="connsiteY251" fmla="*/ 11968 h 21496"/>
                <a:gd name="connsiteX252" fmla="*/ 12010 w 21347"/>
                <a:gd name="connsiteY252" fmla="*/ 12002 h 21496"/>
                <a:gd name="connsiteX253" fmla="*/ 11925 w 21347"/>
                <a:gd name="connsiteY253" fmla="*/ 11933 h 21496"/>
                <a:gd name="connsiteX254" fmla="*/ 11782 w 21347"/>
                <a:gd name="connsiteY254" fmla="*/ 11601 h 21496"/>
                <a:gd name="connsiteX255" fmla="*/ 11731 w 21347"/>
                <a:gd name="connsiteY255" fmla="*/ 11503 h 21496"/>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292 w 21347"/>
                <a:gd name="connsiteY146" fmla="*/ 21148 h 21496"/>
                <a:gd name="connsiteX147" fmla="*/ 7168 w 21347"/>
                <a:gd name="connsiteY147" fmla="*/ 21096 h 21496"/>
                <a:gd name="connsiteX148" fmla="*/ 7127 w 21347"/>
                <a:gd name="connsiteY148" fmla="*/ 21052 h 21496"/>
                <a:gd name="connsiteX149" fmla="*/ 6915 w 21347"/>
                <a:gd name="connsiteY149" fmla="*/ 20920 h 21496"/>
                <a:gd name="connsiteX150" fmla="*/ 6902 w 21347"/>
                <a:gd name="connsiteY150" fmla="*/ 20921 h 21496"/>
                <a:gd name="connsiteX151" fmla="*/ 6899 w 21347"/>
                <a:gd name="connsiteY151" fmla="*/ 20917 h 21496"/>
                <a:gd name="connsiteX152" fmla="*/ 5729 w 21347"/>
                <a:gd name="connsiteY152" fmla="*/ 20746 h 21496"/>
                <a:gd name="connsiteX153" fmla="*/ 4086 w 21347"/>
                <a:gd name="connsiteY153" fmla="*/ 20142 h 21496"/>
                <a:gd name="connsiteX154" fmla="*/ 3994 w 21347"/>
                <a:gd name="connsiteY154" fmla="*/ 20023 h 21496"/>
                <a:gd name="connsiteX155" fmla="*/ 3962 w 21347"/>
                <a:gd name="connsiteY155" fmla="*/ 19988 h 21496"/>
                <a:gd name="connsiteX156" fmla="*/ 3078 w 21347"/>
                <a:gd name="connsiteY156" fmla="*/ 19833 h 21496"/>
                <a:gd name="connsiteX157" fmla="*/ 2992 w 21347"/>
                <a:gd name="connsiteY157" fmla="*/ 19813 h 21496"/>
                <a:gd name="connsiteX158" fmla="*/ 3078 w 21347"/>
                <a:gd name="connsiteY158" fmla="*/ 19833 h 21496"/>
                <a:gd name="connsiteX159" fmla="*/ 3962 w 21347"/>
                <a:gd name="connsiteY159" fmla="*/ 19988 h 21496"/>
                <a:gd name="connsiteX160" fmla="*/ 3918 w 21347"/>
                <a:gd name="connsiteY160" fmla="*/ 19900 h 21496"/>
                <a:gd name="connsiteX161" fmla="*/ 3823 w 21347"/>
                <a:gd name="connsiteY161" fmla="*/ 19829 h 21496"/>
                <a:gd name="connsiteX162" fmla="*/ 3804 w 21347"/>
                <a:gd name="connsiteY162" fmla="*/ 19813 h 21496"/>
                <a:gd name="connsiteX163" fmla="*/ 3763 w 21347"/>
                <a:gd name="connsiteY163" fmla="*/ 19772 h 21496"/>
                <a:gd name="connsiteX164" fmla="*/ 3731 w 21347"/>
                <a:gd name="connsiteY164" fmla="*/ 19636 h 21496"/>
                <a:gd name="connsiteX165" fmla="*/ 3740 w 21347"/>
                <a:gd name="connsiteY165" fmla="*/ 19615 h 21496"/>
                <a:gd name="connsiteX166" fmla="*/ 3766 w 21347"/>
                <a:gd name="connsiteY166" fmla="*/ 19599 h 21496"/>
                <a:gd name="connsiteX167" fmla="*/ 4092 w 21347"/>
                <a:gd name="connsiteY167" fmla="*/ 19247 h 21496"/>
                <a:gd name="connsiteX168" fmla="*/ 4124 w 21347"/>
                <a:gd name="connsiteY168" fmla="*/ 19224 h 21496"/>
                <a:gd name="connsiteX169" fmla="*/ 4178 w 21347"/>
                <a:gd name="connsiteY169" fmla="*/ 19186 h 21496"/>
                <a:gd name="connsiteX170" fmla="*/ 4178 w 21347"/>
                <a:gd name="connsiteY170" fmla="*/ 19186 h 21496"/>
                <a:gd name="connsiteX171" fmla="*/ 4280 w 21347"/>
                <a:gd name="connsiteY171" fmla="*/ 19063 h 21496"/>
                <a:gd name="connsiteX172" fmla="*/ 5002 w 21347"/>
                <a:gd name="connsiteY172" fmla="*/ 17250 h 21496"/>
                <a:gd name="connsiteX173" fmla="*/ 6502 w 21347"/>
                <a:gd name="connsiteY173" fmla="*/ 15042 h 21496"/>
                <a:gd name="connsiteX174" fmla="*/ 7828 w 21347"/>
                <a:gd name="connsiteY174" fmla="*/ 13278 h 21496"/>
                <a:gd name="connsiteX175" fmla="*/ 7958 w 21347"/>
                <a:gd name="connsiteY175" fmla="*/ 13331 h 21496"/>
                <a:gd name="connsiteX176" fmla="*/ 8107 w 21347"/>
                <a:gd name="connsiteY176" fmla="*/ 13558 h 21496"/>
                <a:gd name="connsiteX177" fmla="*/ 8272 w 21347"/>
                <a:gd name="connsiteY177" fmla="*/ 13798 h 21496"/>
                <a:gd name="connsiteX178" fmla="*/ 8868 w 21347"/>
                <a:gd name="connsiteY178" fmla="*/ 14865 h 21496"/>
                <a:gd name="connsiteX179" fmla="*/ 9033 w 21347"/>
                <a:gd name="connsiteY179" fmla="*/ 15095 h 21496"/>
                <a:gd name="connsiteX180" fmla="*/ 9074 w 21347"/>
                <a:gd name="connsiteY180" fmla="*/ 15158 h 21496"/>
                <a:gd name="connsiteX181" fmla="*/ 9838 w 21347"/>
                <a:gd name="connsiteY181" fmla="*/ 16292 h 21496"/>
                <a:gd name="connsiteX182" fmla="*/ 10672 w 21347"/>
                <a:gd name="connsiteY182" fmla="*/ 17680 h 21496"/>
                <a:gd name="connsiteX183" fmla="*/ 10685 w 21347"/>
                <a:gd name="connsiteY183" fmla="*/ 17719 h 21496"/>
                <a:gd name="connsiteX184" fmla="*/ 10713 w 21347"/>
                <a:gd name="connsiteY184" fmla="*/ 17759 h 21496"/>
                <a:gd name="connsiteX185" fmla="*/ 10850 w 21347"/>
                <a:gd name="connsiteY185" fmla="*/ 17986 h 21496"/>
                <a:gd name="connsiteX186" fmla="*/ 11116 w 21347"/>
                <a:gd name="connsiteY186" fmla="*/ 18056 h 21496"/>
                <a:gd name="connsiteX187" fmla="*/ 11731 w 21347"/>
                <a:gd name="connsiteY187" fmla="*/ 18582 h 21496"/>
                <a:gd name="connsiteX188" fmla="*/ 12619 w 21347"/>
                <a:gd name="connsiteY188" fmla="*/ 19188 h 21496"/>
                <a:gd name="connsiteX189" fmla="*/ 11731 w 21347"/>
                <a:gd name="connsiteY189" fmla="*/ 18582 h 21496"/>
                <a:gd name="connsiteX190" fmla="*/ 11116 w 21347"/>
                <a:gd name="connsiteY190" fmla="*/ 18056 h 21496"/>
                <a:gd name="connsiteX191" fmla="*/ 10850 w 21347"/>
                <a:gd name="connsiteY191" fmla="*/ 17986 h 21496"/>
                <a:gd name="connsiteX192" fmla="*/ 11335 w 21347"/>
                <a:gd name="connsiteY192" fmla="*/ 18697 h 21496"/>
                <a:gd name="connsiteX193" fmla="*/ 12698 w 21347"/>
                <a:gd name="connsiteY193" fmla="*/ 20613 h 21496"/>
                <a:gd name="connsiteX194" fmla="*/ 12888 w 21347"/>
                <a:gd name="connsiteY194" fmla="*/ 20648 h 21496"/>
                <a:gd name="connsiteX195" fmla="*/ 13767 w 21347"/>
                <a:gd name="connsiteY195" fmla="*/ 20479 h 21496"/>
                <a:gd name="connsiteX196" fmla="*/ 13989 w 21347"/>
                <a:gd name="connsiteY196" fmla="*/ 20389 h 21496"/>
                <a:gd name="connsiteX197" fmla="*/ 13767 w 21347"/>
                <a:gd name="connsiteY197" fmla="*/ 20479 h 21496"/>
                <a:gd name="connsiteX198" fmla="*/ 13849 w 21347"/>
                <a:gd name="connsiteY198" fmla="*/ 20535 h 21496"/>
                <a:gd name="connsiteX199" fmla="*/ 14055 w 21347"/>
                <a:gd name="connsiteY199" fmla="*/ 20984 h 21496"/>
                <a:gd name="connsiteX200" fmla="*/ 14255 w 21347"/>
                <a:gd name="connsiteY200" fmla="*/ 21083 h 21496"/>
                <a:gd name="connsiteX201" fmla="*/ 14252 w 21347"/>
                <a:gd name="connsiteY201" fmla="*/ 21084 h 21496"/>
                <a:gd name="connsiteX202" fmla="*/ 14325 w 21347"/>
                <a:gd name="connsiteY202" fmla="*/ 21235 h 21496"/>
                <a:gd name="connsiteX203" fmla="*/ 14347 w 21347"/>
                <a:gd name="connsiteY203" fmla="*/ 21275 h 21496"/>
                <a:gd name="connsiteX204" fmla="*/ 14420 w 21347"/>
                <a:gd name="connsiteY204" fmla="*/ 21374 h 21496"/>
                <a:gd name="connsiteX205" fmla="*/ 14429 w 21347"/>
                <a:gd name="connsiteY205" fmla="*/ 21414 h 21496"/>
                <a:gd name="connsiteX206" fmla="*/ 14468 w 21347"/>
                <a:gd name="connsiteY206" fmla="*/ 21462 h 21496"/>
                <a:gd name="connsiteX207" fmla="*/ 14743 w 21347"/>
                <a:gd name="connsiteY207" fmla="*/ 21473 h 21496"/>
                <a:gd name="connsiteX208" fmla="*/ 14864 w 21347"/>
                <a:gd name="connsiteY208" fmla="*/ 21496 h 21496"/>
                <a:gd name="connsiteX209" fmla="*/ 15165 w 21347"/>
                <a:gd name="connsiteY209" fmla="*/ 21485 h 21496"/>
                <a:gd name="connsiteX210" fmla="*/ 15476 w 21347"/>
                <a:gd name="connsiteY210" fmla="*/ 21467 h 21496"/>
                <a:gd name="connsiteX211" fmla="*/ 16097 w 21347"/>
                <a:gd name="connsiteY211" fmla="*/ 21403 h 21496"/>
                <a:gd name="connsiteX212" fmla="*/ 15802 w 21347"/>
                <a:gd name="connsiteY212" fmla="*/ 21379 h 21496"/>
                <a:gd name="connsiteX213" fmla="*/ 15799 w 21347"/>
                <a:gd name="connsiteY213" fmla="*/ 21322 h 21496"/>
                <a:gd name="connsiteX214" fmla="*/ 16351 w 21347"/>
                <a:gd name="connsiteY214" fmla="*/ 21241 h 21496"/>
                <a:gd name="connsiteX215" fmla="*/ 16674 w 21347"/>
                <a:gd name="connsiteY215" fmla="*/ 21000 h 21496"/>
                <a:gd name="connsiteX216" fmla="*/ 16846 w 21347"/>
                <a:gd name="connsiteY216" fmla="*/ 20907 h 21496"/>
                <a:gd name="connsiteX217" fmla="*/ 17867 w 21347"/>
                <a:gd name="connsiteY217" fmla="*/ 20761 h 21496"/>
                <a:gd name="connsiteX218" fmla="*/ 18859 w 21347"/>
                <a:gd name="connsiteY218" fmla="*/ 20537 h 21496"/>
                <a:gd name="connsiteX219" fmla="*/ 19693 w 21347"/>
                <a:gd name="connsiteY219" fmla="*/ 20273 h 21496"/>
                <a:gd name="connsiteX220" fmla="*/ 19944 w 21347"/>
                <a:gd name="connsiteY220" fmla="*/ 20183 h 21496"/>
                <a:gd name="connsiteX221" fmla="*/ 19944 w 21347"/>
                <a:gd name="connsiteY221" fmla="*/ 20183 h 21496"/>
                <a:gd name="connsiteX222" fmla="*/ 21177 w 21347"/>
                <a:gd name="connsiteY222" fmla="*/ 19657 h 21496"/>
                <a:gd name="connsiteX223" fmla="*/ 21317 w 21347"/>
                <a:gd name="connsiteY223" fmla="*/ 19526 h 21496"/>
                <a:gd name="connsiteX224" fmla="*/ 13390 w 21347"/>
                <a:gd name="connsiteY224" fmla="*/ 11703 h 21496"/>
                <a:gd name="connsiteX225" fmla="*/ 13390 w 21347"/>
                <a:gd name="connsiteY225" fmla="*/ 11703 h 21496"/>
                <a:gd name="connsiteX226" fmla="*/ 13589 w 21347"/>
                <a:gd name="connsiteY226" fmla="*/ 11781 h 21496"/>
                <a:gd name="connsiteX227" fmla="*/ 13973 w 21347"/>
                <a:gd name="connsiteY227" fmla="*/ 11791 h 21496"/>
                <a:gd name="connsiteX228" fmla="*/ 14135 w 21347"/>
                <a:gd name="connsiteY228" fmla="*/ 11767 h 21496"/>
                <a:gd name="connsiteX229" fmla="*/ 14832 w 21347"/>
                <a:gd name="connsiteY229" fmla="*/ 11633 h 21496"/>
                <a:gd name="connsiteX230" fmla="*/ 15118 w 21347"/>
                <a:gd name="connsiteY230" fmla="*/ 11615 h 21496"/>
                <a:gd name="connsiteX231" fmla="*/ 15600 w 21347"/>
                <a:gd name="connsiteY231" fmla="*/ 11520 h 21496"/>
                <a:gd name="connsiteX232" fmla="*/ 16088 w 21347"/>
                <a:gd name="connsiteY232" fmla="*/ 11598 h 21496"/>
                <a:gd name="connsiteX233" fmla="*/ 15993 w 21347"/>
                <a:gd name="connsiteY233" fmla="*/ 11683 h 21496"/>
                <a:gd name="connsiteX234" fmla="*/ 14823 w 21347"/>
                <a:gd name="connsiteY234" fmla="*/ 11819 h 21496"/>
                <a:gd name="connsiteX235" fmla="*/ 14823 w 21347"/>
                <a:gd name="connsiteY235" fmla="*/ 11819 h 21496"/>
                <a:gd name="connsiteX236" fmla="*/ 14585 w 21347"/>
                <a:gd name="connsiteY236" fmla="*/ 11842 h 21496"/>
                <a:gd name="connsiteX237" fmla="*/ 14499 w 21347"/>
                <a:gd name="connsiteY237" fmla="*/ 11852 h 21496"/>
                <a:gd name="connsiteX238" fmla="*/ 12625 w 21347"/>
                <a:gd name="connsiteY238" fmla="*/ 12043 h 21496"/>
                <a:gd name="connsiteX239" fmla="*/ 12394 w 21347"/>
                <a:gd name="connsiteY239" fmla="*/ 12016 h 21496"/>
                <a:gd name="connsiteX240" fmla="*/ 13183 w 21347"/>
                <a:gd name="connsiteY240" fmla="*/ 11705 h 21496"/>
                <a:gd name="connsiteX241" fmla="*/ 13390 w 21347"/>
                <a:gd name="connsiteY241" fmla="*/ 11703 h 21496"/>
                <a:gd name="connsiteX242" fmla="*/ 11731 w 21347"/>
                <a:gd name="connsiteY242" fmla="*/ 11503 h 21496"/>
                <a:gd name="connsiteX243" fmla="*/ 11760 w 21347"/>
                <a:gd name="connsiteY243" fmla="*/ 11470 h 21496"/>
                <a:gd name="connsiteX244" fmla="*/ 11985 w 21347"/>
                <a:gd name="connsiteY244" fmla="*/ 11502 h 21496"/>
                <a:gd name="connsiteX245" fmla="*/ 12086 w 21347"/>
                <a:gd name="connsiteY245" fmla="*/ 11346 h 21496"/>
                <a:gd name="connsiteX246" fmla="*/ 12147 w 21347"/>
                <a:gd name="connsiteY246" fmla="*/ 11188 h 21496"/>
                <a:gd name="connsiteX247" fmla="*/ 12470 w 21347"/>
                <a:gd name="connsiteY247" fmla="*/ 11146 h 21496"/>
                <a:gd name="connsiteX248" fmla="*/ 13193 w 21347"/>
                <a:gd name="connsiteY248" fmla="*/ 11569 h 21496"/>
                <a:gd name="connsiteX249" fmla="*/ 13098 w 21347"/>
                <a:gd name="connsiteY249" fmla="*/ 11656 h 21496"/>
                <a:gd name="connsiteX250" fmla="*/ 12334 w 21347"/>
                <a:gd name="connsiteY250" fmla="*/ 11968 h 21496"/>
                <a:gd name="connsiteX251" fmla="*/ 12010 w 21347"/>
                <a:gd name="connsiteY251" fmla="*/ 12002 h 21496"/>
                <a:gd name="connsiteX252" fmla="*/ 11925 w 21347"/>
                <a:gd name="connsiteY252" fmla="*/ 11933 h 21496"/>
                <a:gd name="connsiteX253" fmla="*/ 11782 w 21347"/>
                <a:gd name="connsiteY253" fmla="*/ 11601 h 21496"/>
                <a:gd name="connsiteX254" fmla="*/ 11731 w 21347"/>
                <a:gd name="connsiteY254" fmla="*/ 11503 h 21496"/>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292 w 21347"/>
                <a:gd name="connsiteY146" fmla="*/ 21148 h 21496"/>
                <a:gd name="connsiteX147" fmla="*/ 7168 w 21347"/>
                <a:gd name="connsiteY147" fmla="*/ 21096 h 21496"/>
                <a:gd name="connsiteX148" fmla="*/ 7127 w 21347"/>
                <a:gd name="connsiteY148" fmla="*/ 21052 h 21496"/>
                <a:gd name="connsiteX149" fmla="*/ 6915 w 21347"/>
                <a:gd name="connsiteY149" fmla="*/ 20920 h 21496"/>
                <a:gd name="connsiteX150" fmla="*/ 6902 w 21347"/>
                <a:gd name="connsiteY150" fmla="*/ 20921 h 21496"/>
                <a:gd name="connsiteX151" fmla="*/ 6899 w 21347"/>
                <a:gd name="connsiteY151" fmla="*/ 20917 h 21496"/>
                <a:gd name="connsiteX152" fmla="*/ 5729 w 21347"/>
                <a:gd name="connsiteY152" fmla="*/ 20746 h 21496"/>
                <a:gd name="connsiteX153" fmla="*/ 4086 w 21347"/>
                <a:gd name="connsiteY153" fmla="*/ 20142 h 21496"/>
                <a:gd name="connsiteX154" fmla="*/ 3994 w 21347"/>
                <a:gd name="connsiteY154" fmla="*/ 20023 h 21496"/>
                <a:gd name="connsiteX155" fmla="*/ 3962 w 21347"/>
                <a:gd name="connsiteY155" fmla="*/ 19988 h 21496"/>
                <a:gd name="connsiteX156" fmla="*/ 3078 w 21347"/>
                <a:gd name="connsiteY156" fmla="*/ 19833 h 21496"/>
                <a:gd name="connsiteX157" fmla="*/ 2992 w 21347"/>
                <a:gd name="connsiteY157" fmla="*/ 19813 h 21496"/>
                <a:gd name="connsiteX158" fmla="*/ 3078 w 21347"/>
                <a:gd name="connsiteY158" fmla="*/ 19833 h 21496"/>
                <a:gd name="connsiteX159" fmla="*/ 3962 w 21347"/>
                <a:gd name="connsiteY159" fmla="*/ 19988 h 21496"/>
                <a:gd name="connsiteX160" fmla="*/ 3918 w 21347"/>
                <a:gd name="connsiteY160" fmla="*/ 19900 h 21496"/>
                <a:gd name="connsiteX161" fmla="*/ 3823 w 21347"/>
                <a:gd name="connsiteY161" fmla="*/ 19829 h 21496"/>
                <a:gd name="connsiteX162" fmla="*/ 3804 w 21347"/>
                <a:gd name="connsiteY162" fmla="*/ 19813 h 21496"/>
                <a:gd name="connsiteX163" fmla="*/ 3763 w 21347"/>
                <a:gd name="connsiteY163" fmla="*/ 19772 h 21496"/>
                <a:gd name="connsiteX164" fmla="*/ 3731 w 21347"/>
                <a:gd name="connsiteY164" fmla="*/ 19636 h 21496"/>
                <a:gd name="connsiteX165" fmla="*/ 3740 w 21347"/>
                <a:gd name="connsiteY165" fmla="*/ 19615 h 21496"/>
                <a:gd name="connsiteX166" fmla="*/ 3766 w 21347"/>
                <a:gd name="connsiteY166" fmla="*/ 19599 h 21496"/>
                <a:gd name="connsiteX167" fmla="*/ 4092 w 21347"/>
                <a:gd name="connsiteY167" fmla="*/ 19247 h 21496"/>
                <a:gd name="connsiteX168" fmla="*/ 4124 w 21347"/>
                <a:gd name="connsiteY168" fmla="*/ 19224 h 21496"/>
                <a:gd name="connsiteX169" fmla="*/ 4178 w 21347"/>
                <a:gd name="connsiteY169" fmla="*/ 19186 h 21496"/>
                <a:gd name="connsiteX170" fmla="*/ 4178 w 21347"/>
                <a:gd name="connsiteY170" fmla="*/ 19186 h 21496"/>
                <a:gd name="connsiteX171" fmla="*/ 4280 w 21347"/>
                <a:gd name="connsiteY171" fmla="*/ 19063 h 21496"/>
                <a:gd name="connsiteX172" fmla="*/ 5002 w 21347"/>
                <a:gd name="connsiteY172" fmla="*/ 17250 h 21496"/>
                <a:gd name="connsiteX173" fmla="*/ 6502 w 21347"/>
                <a:gd name="connsiteY173" fmla="*/ 15042 h 21496"/>
                <a:gd name="connsiteX174" fmla="*/ 7828 w 21347"/>
                <a:gd name="connsiteY174" fmla="*/ 13278 h 21496"/>
                <a:gd name="connsiteX175" fmla="*/ 7958 w 21347"/>
                <a:gd name="connsiteY175" fmla="*/ 13331 h 21496"/>
                <a:gd name="connsiteX176" fmla="*/ 8107 w 21347"/>
                <a:gd name="connsiteY176" fmla="*/ 13558 h 21496"/>
                <a:gd name="connsiteX177" fmla="*/ 8272 w 21347"/>
                <a:gd name="connsiteY177" fmla="*/ 13798 h 21496"/>
                <a:gd name="connsiteX178" fmla="*/ 8868 w 21347"/>
                <a:gd name="connsiteY178" fmla="*/ 14865 h 21496"/>
                <a:gd name="connsiteX179" fmla="*/ 9033 w 21347"/>
                <a:gd name="connsiteY179" fmla="*/ 15095 h 21496"/>
                <a:gd name="connsiteX180" fmla="*/ 9074 w 21347"/>
                <a:gd name="connsiteY180" fmla="*/ 15158 h 21496"/>
                <a:gd name="connsiteX181" fmla="*/ 9838 w 21347"/>
                <a:gd name="connsiteY181" fmla="*/ 16292 h 21496"/>
                <a:gd name="connsiteX182" fmla="*/ 10672 w 21347"/>
                <a:gd name="connsiteY182" fmla="*/ 17680 h 21496"/>
                <a:gd name="connsiteX183" fmla="*/ 10685 w 21347"/>
                <a:gd name="connsiteY183" fmla="*/ 17719 h 21496"/>
                <a:gd name="connsiteX184" fmla="*/ 10713 w 21347"/>
                <a:gd name="connsiteY184" fmla="*/ 17759 h 21496"/>
                <a:gd name="connsiteX185" fmla="*/ 10850 w 21347"/>
                <a:gd name="connsiteY185" fmla="*/ 17986 h 21496"/>
                <a:gd name="connsiteX186" fmla="*/ 11116 w 21347"/>
                <a:gd name="connsiteY186" fmla="*/ 18056 h 21496"/>
                <a:gd name="connsiteX187" fmla="*/ 11731 w 21347"/>
                <a:gd name="connsiteY187" fmla="*/ 18582 h 21496"/>
                <a:gd name="connsiteX188" fmla="*/ 12619 w 21347"/>
                <a:gd name="connsiteY188" fmla="*/ 19188 h 21496"/>
                <a:gd name="connsiteX189" fmla="*/ 11731 w 21347"/>
                <a:gd name="connsiteY189" fmla="*/ 18582 h 21496"/>
                <a:gd name="connsiteX190" fmla="*/ 11116 w 21347"/>
                <a:gd name="connsiteY190" fmla="*/ 18056 h 21496"/>
                <a:gd name="connsiteX191" fmla="*/ 10850 w 21347"/>
                <a:gd name="connsiteY191" fmla="*/ 17986 h 21496"/>
                <a:gd name="connsiteX192" fmla="*/ 11335 w 21347"/>
                <a:gd name="connsiteY192" fmla="*/ 18697 h 21496"/>
                <a:gd name="connsiteX193" fmla="*/ 12698 w 21347"/>
                <a:gd name="connsiteY193" fmla="*/ 20613 h 21496"/>
                <a:gd name="connsiteX194" fmla="*/ 12888 w 21347"/>
                <a:gd name="connsiteY194" fmla="*/ 20648 h 21496"/>
                <a:gd name="connsiteX195" fmla="*/ 13767 w 21347"/>
                <a:gd name="connsiteY195" fmla="*/ 20479 h 21496"/>
                <a:gd name="connsiteX196" fmla="*/ 13989 w 21347"/>
                <a:gd name="connsiteY196" fmla="*/ 20389 h 21496"/>
                <a:gd name="connsiteX197" fmla="*/ 13767 w 21347"/>
                <a:gd name="connsiteY197" fmla="*/ 20479 h 21496"/>
                <a:gd name="connsiteX198" fmla="*/ 13849 w 21347"/>
                <a:gd name="connsiteY198" fmla="*/ 20535 h 21496"/>
                <a:gd name="connsiteX199" fmla="*/ 14055 w 21347"/>
                <a:gd name="connsiteY199" fmla="*/ 20984 h 21496"/>
                <a:gd name="connsiteX200" fmla="*/ 14255 w 21347"/>
                <a:gd name="connsiteY200" fmla="*/ 21083 h 21496"/>
                <a:gd name="connsiteX201" fmla="*/ 14252 w 21347"/>
                <a:gd name="connsiteY201" fmla="*/ 21084 h 21496"/>
                <a:gd name="connsiteX202" fmla="*/ 14325 w 21347"/>
                <a:gd name="connsiteY202" fmla="*/ 21235 h 21496"/>
                <a:gd name="connsiteX203" fmla="*/ 14347 w 21347"/>
                <a:gd name="connsiteY203" fmla="*/ 21275 h 21496"/>
                <a:gd name="connsiteX204" fmla="*/ 14420 w 21347"/>
                <a:gd name="connsiteY204" fmla="*/ 21374 h 21496"/>
                <a:gd name="connsiteX205" fmla="*/ 14429 w 21347"/>
                <a:gd name="connsiteY205" fmla="*/ 21414 h 21496"/>
                <a:gd name="connsiteX206" fmla="*/ 14468 w 21347"/>
                <a:gd name="connsiteY206" fmla="*/ 21462 h 21496"/>
                <a:gd name="connsiteX207" fmla="*/ 14743 w 21347"/>
                <a:gd name="connsiteY207" fmla="*/ 21473 h 21496"/>
                <a:gd name="connsiteX208" fmla="*/ 14864 w 21347"/>
                <a:gd name="connsiteY208" fmla="*/ 21496 h 21496"/>
                <a:gd name="connsiteX209" fmla="*/ 15165 w 21347"/>
                <a:gd name="connsiteY209" fmla="*/ 21485 h 21496"/>
                <a:gd name="connsiteX210" fmla="*/ 15476 w 21347"/>
                <a:gd name="connsiteY210" fmla="*/ 21467 h 21496"/>
                <a:gd name="connsiteX211" fmla="*/ 15802 w 21347"/>
                <a:gd name="connsiteY211" fmla="*/ 21379 h 21496"/>
                <a:gd name="connsiteX212" fmla="*/ 15799 w 21347"/>
                <a:gd name="connsiteY212" fmla="*/ 21322 h 21496"/>
                <a:gd name="connsiteX213" fmla="*/ 16351 w 21347"/>
                <a:gd name="connsiteY213" fmla="*/ 21241 h 21496"/>
                <a:gd name="connsiteX214" fmla="*/ 16674 w 21347"/>
                <a:gd name="connsiteY214" fmla="*/ 21000 h 21496"/>
                <a:gd name="connsiteX215" fmla="*/ 16846 w 21347"/>
                <a:gd name="connsiteY215" fmla="*/ 20907 h 21496"/>
                <a:gd name="connsiteX216" fmla="*/ 17867 w 21347"/>
                <a:gd name="connsiteY216" fmla="*/ 20761 h 21496"/>
                <a:gd name="connsiteX217" fmla="*/ 18859 w 21347"/>
                <a:gd name="connsiteY217" fmla="*/ 20537 h 21496"/>
                <a:gd name="connsiteX218" fmla="*/ 19693 w 21347"/>
                <a:gd name="connsiteY218" fmla="*/ 20273 h 21496"/>
                <a:gd name="connsiteX219" fmla="*/ 19944 w 21347"/>
                <a:gd name="connsiteY219" fmla="*/ 20183 h 21496"/>
                <a:gd name="connsiteX220" fmla="*/ 19944 w 21347"/>
                <a:gd name="connsiteY220" fmla="*/ 20183 h 21496"/>
                <a:gd name="connsiteX221" fmla="*/ 21177 w 21347"/>
                <a:gd name="connsiteY221" fmla="*/ 19657 h 21496"/>
                <a:gd name="connsiteX222" fmla="*/ 21317 w 21347"/>
                <a:gd name="connsiteY222" fmla="*/ 19526 h 21496"/>
                <a:gd name="connsiteX223" fmla="*/ 13390 w 21347"/>
                <a:gd name="connsiteY223" fmla="*/ 11703 h 21496"/>
                <a:gd name="connsiteX224" fmla="*/ 13390 w 21347"/>
                <a:gd name="connsiteY224" fmla="*/ 11703 h 21496"/>
                <a:gd name="connsiteX225" fmla="*/ 13589 w 21347"/>
                <a:gd name="connsiteY225" fmla="*/ 11781 h 21496"/>
                <a:gd name="connsiteX226" fmla="*/ 13973 w 21347"/>
                <a:gd name="connsiteY226" fmla="*/ 11791 h 21496"/>
                <a:gd name="connsiteX227" fmla="*/ 14135 w 21347"/>
                <a:gd name="connsiteY227" fmla="*/ 11767 h 21496"/>
                <a:gd name="connsiteX228" fmla="*/ 14832 w 21347"/>
                <a:gd name="connsiteY228" fmla="*/ 11633 h 21496"/>
                <a:gd name="connsiteX229" fmla="*/ 15118 w 21347"/>
                <a:gd name="connsiteY229" fmla="*/ 11615 h 21496"/>
                <a:gd name="connsiteX230" fmla="*/ 15600 w 21347"/>
                <a:gd name="connsiteY230" fmla="*/ 11520 h 21496"/>
                <a:gd name="connsiteX231" fmla="*/ 16088 w 21347"/>
                <a:gd name="connsiteY231" fmla="*/ 11598 h 21496"/>
                <a:gd name="connsiteX232" fmla="*/ 15993 w 21347"/>
                <a:gd name="connsiteY232" fmla="*/ 11683 h 21496"/>
                <a:gd name="connsiteX233" fmla="*/ 14823 w 21347"/>
                <a:gd name="connsiteY233" fmla="*/ 11819 h 21496"/>
                <a:gd name="connsiteX234" fmla="*/ 14823 w 21347"/>
                <a:gd name="connsiteY234" fmla="*/ 11819 h 21496"/>
                <a:gd name="connsiteX235" fmla="*/ 14585 w 21347"/>
                <a:gd name="connsiteY235" fmla="*/ 11842 h 21496"/>
                <a:gd name="connsiteX236" fmla="*/ 14499 w 21347"/>
                <a:gd name="connsiteY236" fmla="*/ 11852 h 21496"/>
                <a:gd name="connsiteX237" fmla="*/ 12625 w 21347"/>
                <a:gd name="connsiteY237" fmla="*/ 12043 h 21496"/>
                <a:gd name="connsiteX238" fmla="*/ 12394 w 21347"/>
                <a:gd name="connsiteY238" fmla="*/ 12016 h 21496"/>
                <a:gd name="connsiteX239" fmla="*/ 13183 w 21347"/>
                <a:gd name="connsiteY239" fmla="*/ 11705 h 21496"/>
                <a:gd name="connsiteX240" fmla="*/ 13390 w 21347"/>
                <a:gd name="connsiteY240" fmla="*/ 11703 h 21496"/>
                <a:gd name="connsiteX241" fmla="*/ 11731 w 21347"/>
                <a:gd name="connsiteY241" fmla="*/ 11503 h 21496"/>
                <a:gd name="connsiteX242" fmla="*/ 11760 w 21347"/>
                <a:gd name="connsiteY242" fmla="*/ 11470 h 21496"/>
                <a:gd name="connsiteX243" fmla="*/ 11985 w 21347"/>
                <a:gd name="connsiteY243" fmla="*/ 11502 h 21496"/>
                <a:gd name="connsiteX244" fmla="*/ 12086 w 21347"/>
                <a:gd name="connsiteY244" fmla="*/ 11346 h 21496"/>
                <a:gd name="connsiteX245" fmla="*/ 12147 w 21347"/>
                <a:gd name="connsiteY245" fmla="*/ 11188 h 21496"/>
                <a:gd name="connsiteX246" fmla="*/ 12470 w 21347"/>
                <a:gd name="connsiteY246" fmla="*/ 11146 h 21496"/>
                <a:gd name="connsiteX247" fmla="*/ 13193 w 21347"/>
                <a:gd name="connsiteY247" fmla="*/ 11569 h 21496"/>
                <a:gd name="connsiteX248" fmla="*/ 13098 w 21347"/>
                <a:gd name="connsiteY248" fmla="*/ 11656 h 21496"/>
                <a:gd name="connsiteX249" fmla="*/ 12334 w 21347"/>
                <a:gd name="connsiteY249" fmla="*/ 11968 h 21496"/>
                <a:gd name="connsiteX250" fmla="*/ 12010 w 21347"/>
                <a:gd name="connsiteY250" fmla="*/ 12002 h 21496"/>
                <a:gd name="connsiteX251" fmla="*/ 11925 w 21347"/>
                <a:gd name="connsiteY251" fmla="*/ 11933 h 21496"/>
                <a:gd name="connsiteX252" fmla="*/ 11782 w 21347"/>
                <a:gd name="connsiteY252" fmla="*/ 11601 h 21496"/>
                <a:gd name="connsiteX253" fmla="*/ 11731 w 21347"/>
                <a:gd name="connsiteY253" fmla="*/ 11503 h 21496"/>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292 w 21347"/>
                <a:gd name="connsiteY146" fmla="*/ 21148 h 21496"/>
                <a:gd name="connsiteX147" fmla="*/ 7168 w 21347"/>
                <a:gd name="connsiteY147" fmla="*/ 21096 h 21496"/>
                <a:gd name="connsiteX148" fmla="*/ 7127 w 21347"/>
                <a:gd name="connsiteY148" fmla="*/ 21052 h 21496"/>
                <a:gd name="connsiteX149" fmla="*/ 6915 w 21347"/>
                <a:gd name="connsiteY149" fmla="*/ 20920 h 21496"/>
                <a:gd name="connsiteX150" fmla="*/ 6902 w 21347"/>
                <a:gd name="connsiteY150" fmla="*/ 20921 h 21496"/>
                <a:gd name="connsiteX151" fmla="*/ 6899 w 21347"/>
                <a:gd name="connsiteY151" fmla="*/ 20917 h 21496"/>
                <a:gd name="connsiteX152" fmla="*/ 5729 w 21347"/>
                <a:gd name="connsiteY152" fmla="*/ 20746 h 21496"/>
                <a:gd name="connsiteX153" fmla="*/ 4086 w 21347"/>
                <a:gd name="connsiteY153" fmla="*/ 20142 h 21496"/>
                <a:gd name="connsiteX154" fmla="*/ 3994 w 21347"/>
                <a:gd name="connsiteY154" fmla="*/ 20023 h 21496"/>
                <a:gd name="connsiteX155" fmla="*/ 3962 w 21347"/>
                <a:gd name="connsiteY155" fmla="*/ 19988 h 21496"/>
                <a:gd name="connsiteX156" fmla="*/ 3078 w 21347"/>
                <a:gd name="connsiteY156" fmla="*/ 19833 h 21496"/>
                <a:gd name="connsiteX157" fmla="*/ 2992 w 21347"/>
                <a:gd name="connsiteY157" fmla="*/ 19813 h 21496"/>
                <a:gd name="connsiteX158" fmla="*/ 3078 w 21347"/>
                <a:gd name="connsiteY158" fmla="*/ 19833 h 21496"/>
                <a:gd name="connsiteX159" fmla="*/ 3962 w 21347"/>
                <a:gd name="connsiteY159" fmla="*/ 19988 h 21496"/>
                <a:gd name="connsiteX160" fmla="*/ 3918 w 21347"/>
                <a:gd name="connsiteY160" fmla="*/ 19900 h 21496"/>
                <a:gd name="connsiteX161" fmla="*/ 3823 w 21347"/>
                <a:gd name="connsiteY161" fmla="*/ 19829 h 21496"/>
                <a:gd name="connsiteX162" fmla="*/ 3804 w 21347"/>
                <a:gd name="connsiteY162" fmla="*/ 19813 h 21496"/>
                <a:gd name="connsiteX163" fmla="*/ 3763 w 21347"/>
                <a:gd name="connsiteY163" fmla="*/ 19772 h 21496"/>
                <a:gd name="connsiteX164" fmla="*/ 3731 w 21347"/>
                <a:gd name="connsiteY164" fmla="*/ 19636 h 21496"/>
                <a:gd name="connsiteX165" fmla="*/ 3740 w 21347"/>
                <a:gd name="connsiteY165" fmla="*/ 19615 h 21496"/>
                <a:gd name="connsiteX166" fmla="*/ 3766 w 21347"/>
                <a:gd name="connsiteY166" fmla="*/ 19599 h 21496"/>
                <a:gd name="connsiteX167" fmla="*/ 4092 w 21347"/>
                <a:gd name="connsiteY167" fmla="*/ 19247 h 21496"/>
                <a:gd name="connsiteX168" fmla="*/ 4124 w 21347"/>
                <a:gd name="connsiteY168" fmla="*/ 19224 h 21496"/>
                <a:gd name="connsiteX169" fmla="*/ 4178 w 21347"/>
                <a:gd name="connsiteY169" fmla="*/ 19186 h 21496"/>
                <a:gd name="connsiteX170" fmla="*/ 4178 w 21347"/>
                <a:gd name="connsiteY170" fmla="*/ 19186 h 21496"/>
                <a:gd name="connsiteX171" fmla="*/ 4280 w 21347"/>
                <a:gd name="connsiteY171" fmla="*/ 19063 h 21496"/>
                <a:gd name="connsiteX172" fmla="*/ 5002 w 21347"/>
                <a:gd name="connsiteY172" fmla="*/ 17250 h 21496"/>
                <a:gd name="connsiteX173" fmla="*/ 6502 w 21347"/>
                <a:gd name="connsiteY173" fmla="*/ 15042 h 21496"/>
                <a:gd name="connsiteX174" fmla="*/ 7828 w 21347"/>
                <a:gd name="connsiteY174" fmla="*/ 13278 h 21496"/>
                <a:gd name="connsiteX175" fmla="*/ 7958 w 21347"/>
                <a:gd name="connsiteY175" fmla="*/ 13331 h 21496"/>
                <a:gd name="connsiteX176" fmla="*/ 8107 w 21347"/>
                <a:gd name="connsiteY176" fmla="*/ 13558 h 21496"/>
                <a:gd name="connsiteX177" fmla="*/ 8272 w 21347"/>
                <a:gd name="connsiteY177" fmla="*/ 13798 h 21496"/>
                <a:gd name="connsiteX178" fmla="*/ 8868 w 21347"/>
                <a:gd name="connsiteY178" fmla="*/ 14865 h 21496"/>
                <a:gd name="connsiteX179" fmla="*/ 9033 w 21347"/>
                <a:gd name="connsiteY179" fmla="*/ 15095 h 21496"/>
                <a:gd name="connsiteX180" fmla="*/ 9074 w 21347"/>
                <a:gd name="connsiteY180" fmla="*/ 15158 h 21496"/>
                <a:gd name="connsiteX181" fmla="*/ 9838 w 21347"/>
                <a:gd name="connsiteY181" fmla="*/ 16292 h 21496"/>
                <a:gd name="connsiteX182" fmla="*/ 10672 w 21347"/>
                <a:gd name="connsiteY182" fmla="*/ 17680 h 21496"/>
                <a:gd name="connsiteX183" fmla="*/ 10685 w 21347"/>
                <a:gd name="connsiteY183" fmla="*/ 17719 h 21496"/>
                <a:gd name="connsiteX184" fmla="*/ 10713 w 21347"/>
                <a:gd name="connsiteY184" fmla="*/ 17759 h 21496"/>
                <a:gd name="connsiteX185" fmla="*/ 10850 w 21347"/>
                <a:gd name="connsiteY185" fmla="*/ 17986 h 21496"/>
                <a:gd name="connsiteX186" fmla="*/ 11116 w 21347"/>
                <a:gd name="connsiteY186" fmla="*/ 18056 h 21496"/>
                <a:gd name="connsiteX187" fmla="*/ 11731 w 21347"/>
                <a:gd name="connsiteY187" fmla="*/ 18582 h 21496"/>
                <a:gd name="connsiteX188" fmla="*/ 12619 w 21347"/>
                <a:gd name="connsiteY188" fmla="*/ 19188 h 21496"/>
                <a:gd name="connsiteX189" fmla="*/ 11731 w 21347"/>
                <a:gd name="connsiteY189" fmla="*/ 18582 h 21496"/>
                <a:gd name="connsiteX190" fmla="*/ 11116 w 21347"/>
                <a:gd name="connsiteY190" fmla="*/ 18056 h 21496"/>
                <a:gd name="connsiteX191" fmla="*/ 10850 w 21347"/>
                <a:gd name="connsiteY191" fmla="*/ 17986 h 21496"/>
                <a:gd name="connsiteX192" fmla="*/ 11335 w 21347"/>
                <a:gd name="connsiteY192" fmla="*/ 18697 h 21496"/>
                <a:gd name="connsiteX193" fmla="*/ 12698 w 21347"/>
                <a:gd name="connsiteY193" fmla="*/ 20613 h 21496"/>
                <a:gd name="connsiteX194" fmla="*/ 12888 w 21347"/>
                <a:gd name="connsiteY194" fmla="*/ 20648 h 21496"/>
                <a:gd name="connsiteX195" fmla="*/ 13767 w 21347"/>
                <a:gd name="connsiteY195" fmla="*/ 20479 h 21496"/>
                <a:gd name="connsiteX196" fmla="*/ 13989 w 21347"/>
                <a:gd name="connsiteY196" fmla="*/ 20389 h 21496"/>
                <a:gd name="connsiteX197" fmla="*/ 13767 w 21347"/>
                <a:gd name="connsiteY197" fmla="*/ 20479 h 21496"/>
                <a:gd name="connsiteX198" fmla="*/ 13849 w 21347"/>
                <a:gd name="connsiteY198" fmla="*/ 20535 h 21496"/>
                <a:gd name="connsiteX199" fmla="*/ 14055 w 21347"/>
                <a:gd name="connsiteY199" fmla="*/ 20984 h 21496"/>
                <a:gd name="connsiteX200" fmla="*/ 14255 w 21347"/>
                <a:gd name="connsiteY200" fmla="*/ 21083 h 21496"/>
                <a:gd name="connsiteX201" fmla="*/ 14252 w 21347"/>
                <a:gd name="connsiteY201" fmla="*/ 21084 h 21496"/>
                <a:gd name="connsiteX202" fmla="*/ 14325 w 21347"/>
                <a:gd name="connsiteY202" fmla="*/ 21235 h 21496"/>
                <a:gd name="connsiteX203" fmla="*/ 14347 w 21347"/>
                <a:gd name="connsiteY203" fmla="*/ 21275 h 21496"/>
                <a:gd name="connsiteX204" fmla="*/ 14420 w 21347"/>
                <a:gd name="connsiteY204" fmla="*/ 21374 h 21496"/>
                <a:gd name="connsiteX205" fmla="*/ 14429 w 21347"/>
                <a:gd name="connsiteY205" fmla="*/ 21414 h 21496"/>
                <a:gd name="connsiteX206" fmla="*/ 14468 w 21347"/>
                <a:gd name="connsiteY206" fmla="*/ 21462 h 21496"/>
                <a:gd name="connsiteX207" fmla="*/ 14743 w 21347"/>
                <a:gd name="connsiteY207" fmla="*/ 21473 h 21496"/>
                <a:gd name="connsiteX208" fmla="*/ 14864 w 21347"/>
                <a:gd name="connsiteY208" fmla="*/ 21496 h 21496"/>
                <a:gd name="connsiteX209" fmla="*/ 15165 w 21347"/>
                <a:gd name="connsiteY209" fmla="*/ 21485 h 21496"/>
                <a:gd name="connsiteX210" fmla="*/ 15476 w 21347"/>
                <a:gd name="connsiteY210" fmla="*/ 21467 h 21496"/>
                <a:gd name="connsiteX211" fmla="*/ 15802 w 21347"/>
                <a:gd name="connsiteY211" fmla="*/ 21379 h 21496"/>
                <a:gd name="connsiteX212" fmla="*/ 16351 w 21347"/>
                <a:gd name="connsiteY212" fmla="*/ 21241 h 21496"/>
                <a:gd name="connsiteX213" fmla="*/ 16674 w 21347"/>
                <a:gd name="connsiteY213" fmla="*/ 21000 h 21496"/>
                <a:gd name="connsiteX214" fmla="*/ 16846 w 21347"/>
                <a:gd name="connsiteY214" fmla="*/ 20907 h 21496"/>
                <a:gd name="connsiteX215" fmla="*/ 17867 w 21347"/>
                <a:gd name="connsiteY215" fmla="*/ 20761 h 21496"/>
                <a:gd name="connsiteX216" fmla="*/ 18859 w 21347"/>
                <a:gd name="connsiteY216" fmla="*/ 20537 h 21496"/>
                <a:gd name="connsiteX217" fmla="*/ 19693 w 21347"/>
                <a:gd name="connsiteY217" fmla="*/ 20273 h 21496"/>
                <a:gd name="connsiteX218" fmla="*/ 19944 w 21347"/>
                <a:gd name="connsiteY218" fmla="*/ 20183 h 21496"/>
                <a:gd name="connsiteX219" fmla="*/ 19944 w 21347"/>
                <a:gd name="connsiteY219" fmla="*/ 20183 h 21496"/>
                <a:gd name="connsiteX220" fmla="*/ 21177 w 21347"/>
                <a:gd name="connsiteY220" fmla="*/ 19657 h 21496"/>
                <a:gd name="connsiteX221" fmla="*/ 21317 w 21347"/>
                <a:gd name="connsiteY221" fmla="*/ 19526 h 21496"/>
                <a:gd name="connsiteX222" fmla="*/ 13390 w 21347"/>
                <a:gd name="connsiteY222" fmla="*/ 11703 h 21496"/>
                <a:gd name="connsiteX223" fmla="*/ 13390 w 21347"/>
                <a:gd name="connsiteY223" fmla="*/ 11703 h 21496"/>
                <a:gd name="connsiteX224" fmla="*/ 13589 w 21347"/>
                <a:gd name="connsiteY224" fmla="*/ 11781 h 21496"/>
                <a:gd name="connsiteX225" fmla="*/ 13973 w 21347"/>
                <a:gd name="connsiteY225" fmla="*/ 11791 h 21496"/>
                <a:gd name="connsiteX226" fmla="*/ 14135 w 21347"/>
                <a:gd name="connsiteY226" fmla="*/ 11767 h 21496"/>
                <a:gd name="connsiteX227" fmla="*/ 14832 w 21347"/>
                <a:gd name="connsiteY227" fmla="*/ 11633 h 21496"/>
                <a:gd name="connsiteX228" fmla="*/ 15118 w 21347"/>
                <a:gd name="connsiteY228" fmla="*/ 11615 h 21496"/>
                <a:gd name="connsiteX229" fmla="*/ 15600 w 21347"/>
                <a:gd name="connsiteY229" fmla="*/ 11520 h 21496"/>
                <a:gd name="connsiteX230" fmla="*/ 16088 w 21347"/>
                <a:gd name="connsiteY230" fmla="*/ 11598 h 21496"/>
                <a:gd name="connsiteX231" fmla="*/ 15993 w 21347"/>
                <a:gd name="connsiteY231" fmla="*/ 11683 h 21496"/>
                <a:gd name="connsiteX232" fmla="*/ 14823 w 21347"/>
                <a:gd name="connsiteY232" fmla="*/ 11819 h 21496"/>
                <a:gd name="connsiteX233" fmla="*/ 14823 w 21347"/>
                <a:gd name="connsiteY233" fmla="*/ 11819 h 21496"/>
                <a:gd name="connsiteX234" fmla="*/ 14585 w 21347"/>
                <a:gd name="connsiteY234" fmla="*/ 11842 h 21496"/>
                <a:gd name="connsiteX235" fmla="*/ 14499 w 21347"/>
                <a:gd name="connsiteY235" fmla="*/ 11852 h 21496"/>
                <a:gd name="connsiteX236" fmla="*/ 12625 w 21347"/>
                <a:gd name="connsiteY236" fmla="*/ 12043 h 21496"/>
                <a:gd name="connsiteX237" fmla="*/ 12394 w 21347"/>
                <a:gd name="connsiteY237" fmla="*/ 12016 h 21496"/>
                <a:gd name="connsiteX238" fmla="*/ 13183 w 21347"/>
                <a:gd name="connsiteY238" fmla="*/ 11705 h 21496"/>
                <a:gd name="connsiteX239" fmla="*/ 13390 w 21347"/>
                <a:gd name="connsiteY239" fmla="*/ 11703 h 21496"/>
                <a:gd name="connsiteX240" fmla="*/ 11731 w 21347"/>
                <a:gd name="connsiteY240" fmla="*/ 11503 h 21496"/>
                <a:gd name="connsiteX241" fmla="*/ 11760 w 21347"/>
                <a:gd name="connsiteY241" fmla="*/ 11470 h 21496"/>
                <a:gd name="connsiteX242" fmla="*/ 11985 w 21347"/>
                <a:gd name="connsiteY242" fmla="*/ 11502 h 21496"/>
                <a:gd name="connsiteX243" fmla="*/ 12086 w 21347"/>
                <a:gd name="connsiteY243" fmla="*/ 11346 h 21496"/>
                <a:gd name="connsiteX244" fmla="*/ 12147 w 21347"/>
                <a:gd name="connsiteY244" fmla="*/ 11188 h 21496"/>
                <a:gd name="connsiteX245" fmla="*/ 12470 w 21347"/>
                <a:gd name="connsiteY245" fmla="*/ 11146 h 21496"/>
                <a:gd name="connsiteX246" fmla="*/ 13193 w 21347"/>
                <a:gd name="connsiteY246" fmla="*/ 11569 h 21496"/>
                <a:gd name="connsiteX247" fmla="*/ 13098 w 21347"/>
                <a:gd name="connsiteY247" fmla="*/ 11656 h 21496"/>
                <a:gd name="connsiteX248" fmla="*/ 12334 w 21347"/>
                <a:gd name="connsiteY248" fmla="*/ 11968 h 21496"/>
                <a:gd name="connsiteX249" fmla="*/ 12010 w 21347"/>
                <a:gd name="connsiteY249" fmla="*/ 12002 h 21496"/>
                <a:gd name="connsiteX250" fmla="*/ 11925 w 21347"/>
                <a:gd name="connsiteY250" fmla="*/ 11933 h 21496"/>
                <a:gd name="connsiteX251" fmla="*/ 11782 w 21347"/>
                <a:gd name="connsiteY251" fmla="*/ 11601 h 21496"/>
                <a:gd name="connsiteX252" fmla="*/ 11731 w 21347"/>
                <a:gd name="connsiteY252" fmla="*/ 11503 h 21496"/>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292 w 21347"/>
                <a:gd name="connsiteY146" fmla="*/ 21148 h 21496"/>
                <a:gd name="connsiteX147" fmla="*/ 7127 w 21347"/>
                <a:gd name="connsiteY147" fmla="*/ 21052 h 21496"/>
                <a:gd name="connsiteX148" fmla="*/ 6915 w 21347"/>
                <a:gd name="connsiteY148" fmla="*/ 20920 h 21496"/>
                <a:gd name="connsiteX149" fmla="*/ 6902 w 21347"/>
                <a:gd name="connsiteY149" fmla="*/ 20921 h 21496"/>
                <a:gd name="connsiteX150" fmla="*/ 6899 w 21347"/>
                <a:gd name="connsiteY150" fmla="*/ 20917 h 21496"/>
                <a:gd name="connsiteX151" fmla="*/ 5729 w 21347"/>
                <a:gd name="connsiteY151" fmla="*/ 20746 h 21496"/>
                <a:gd name="connsiteX152" fmla="*/ 4086 w 21347"/>
                <a:gd name="connsiteY152" fmla="*/ 20142 h 21496"/>
                <a:gd name="connsiteX153" fmla="*/ 3994 w 21347"/>
                <a:gd name="connsiteY153" fmla="*/ 20023 h 21496"/>
                <a:gd name="connsiteX154" fmla="*/ 3962 w 21347"/>
                <a:gd name="connsiteY154" fmla="*/ 19988 h 21496"/>
                <a:gd name="connsiteX155" fmla="*/ 3078 w 21347"/>
                <a:gd name="connsiteY155" fmla="*/ 19833 h 21496"/>
                <a:gd name="connsiteX156" fmla="*/ 2992 w 21347"/>
                <a:gd name="connsiteY156" fmla="*/ 19813 h 21496"/>
                <a:gd name="connsiteX157" fmla="*/ 3078 w 21347"/>
                <a:gd name="connsiteY157" fmla="*/ 19833 h 21496"/>
                <a:gd name="connsiteX158" fmla="*/ 3962 w 21347"/>
                <a:gd name="connsiteY158" fmla="*/ 19988 h 21496"/>
                <a:gd name="connsiteX159" fmla="*/ 3918 w 21347"/>
                <a:gd name="connsiteY159" fmla="*/ 19900 h 21496"/>
                <a:gd name="connsiteX160" fmla="*/ 3823 w 21347"/>
                <a:gd name="connsiteY160" fmla="*/ 19829 h 21496"/>
                <a:gd name="connsiteX161" fmla="*/ 3804 w 21347"/>
                <a:gd name="connsiteY161" fmla="*/ 19813 h 21496"/>
                <a:gd name="connsiteX162" fmla="*/ 3763 w 21347"/>
                <a:gd name="connsiteY162" fmla="*/ 19772 h 21496"/>
                <a:gd name="connsiteX163" fmla="*/ 3731 w 21347"/>
                <a:gd name="connsiteY163" fmla="*/ 19636 h 21496"/>
                <a:gd name="connsiteX164" fmla="*/ 3740 w 21347"/>
                <a:gd name="connsiteY164" fmla="*/ 19615 h 21496"/>
                <a:gd name="connsiteX165" fmla="*/ 3766 w 21347"/>
                <a:gd name="connsiteY165" fmla="*/ 19599 h 21496"/>
                <a:gd name="connsiteX166" fmla="*/ 4092 w 21347"/>
                <a:gd name="connsiteY166" fmla="*/ 19247 h 21496"/>
                <a:gd name="connsiteX167" fmla="*/ 4124 w 21347"/>
                <a:gd name="connsiteY167" fmla="*/ 19224 h 21496"/>
                <a:gd name="connsiteX168" fmla="*/ 4178 w 21347"/>
                <a:gd name="connsiteY168" fmla="*/ 19186 h 21496"/>
                <a:gd name="connsiteX169" fmla="*/ 4178 w 21347"/>
                <a:gd name="connsiteY169" fmla="*/ 19186 h 21496"/>
                <a:gd name="connsiteX170" fmla="*/ 4280 w 21347"/>
                <a:gd name="connsiteY170" fmla="*/ 19063 h 21496"/>
                <a:gd name="connsiteX171" fmla="*/ 5002 w 21347"/>
                <a:gd name="connsiteY171" fmla="*/ 17250 h 21496"/>
                <a:gd name="connsiteX172" fmla="*/ 6502 w 21347"/>
                <a:gd name="connsiteY172" fmla="*/ 15042 h 21496"/>
                <a:gd name="connsiteX173" fmla="*/ 7828 w 21347"/>
                <a:gd name="connsiteY173" fmla="*/ 13278 h 21496"/>
                <a:gd name="connsiteX174" fmla="*/ 7958 w 21347"/>
                <a:gd name="connsiteY174" fmla="*/ 13331 h 21496"/>
                <a:gd name="connsiteX175" fmla="*/ 8107 w 21347"/>
                <a:gd name="connsiteY175" fmla="*/ 13558 h 21496"/>
                <a:gd name="connsiteX176" fmla="*/ 8272 w 21347"/>
                <a:gd name="connsiteY176" fmla="*/ 13798 h 21496"/>
                <a:gd name="connsiteX177" fmla="*/ 8868 w 21347"/>
                <a:gd name="connsiteY177" fmla="*/ 14865 h 21496"/>
                <a:gd name="connsiteX178" fmla="*/ 9033 w 21347"/>
                <a:gd name="connsiteY178" fmla="*/ 15095 h 21496"/>
                <a:gd name="connsiteX179" fmla="*/ 9074 w 21347"/>
                <a:gd name="connsiteY179" fmla="*/ 15158 h 21496"/>
                <a:gd name="connsiteX180" fmla="*/ 9838 w 21347"/>
                <a:gd name="connsiteY180" fmla="*/ 16292 h 21496"/>
                <a:gd name="connsiteX181" fmla="*/ 10672 w 21347"/>
                <a:gd name="connsiteY181" fmla="*/ 17680 h 21496"/>
                <a:gd name="connsiteX182" fmla="*/ 10685 w 21347"/>
                <a:gd name="connsiteY182" fmla="*/ 17719 h 21496"/>
                <a:gd name="connsiteX183" fmla="*/ 10713 w 21347"/>
                <a:gd name="connsiteY183" fmla="*/ 17759 h 21496"/>
                <a:gd name="connsiteX184" fmla="*/ 10850 w 21347"/>
                <a:gd name="connsiteY184" fmla="*/ 17986 h 21496"/>
                <a:gd name="connsiteX185" fmla="*/ 11116 w 21347"/>
                <a:gd name="connsiteY185" fmla="*/ 18056 h 21496"/>
                <a:gd name="connsiteX186" fmla="*/ 11731 w 21347"/>
                <a:gd name="connsiteY186" fmla="*/ 18582 h 21496"/>
                <a:gd name="connsiteX187" fmla="*/ 12619 w 21347"/>
                <a:gd name="connsiteY187" fmla="*/ 19188 h 21496"/>
                <a:gd name="connsiteX188" fmla="*/ 11731 w 21347"/>
                <a:gd name="connsiteY188" fmla="*/ 18582 h 21496"/>
                <a:gd name="connsiteX189" fmla="*/ 11116 w 21347"/>
                <a:gd name="connsiteY189" fmla="*/ 18056 h 21496"/>
                <a:gd name="connsiteX190" fmla="*/ 10850 w 21347"/>
                <a:gd name="connsiteY190" fmla="*/ 17986 h 21496"/>
                <a:gd name="connsiteX191" fmla="*/ 11335 w 21347"/>
                <a:gd name="connsiteY191" fmla="*/ 18697 h 21496"/>
                <a:gd name="connsiteX192" fmla="*/ 12698 w 21347"/>
                <a:gd name="connsiteY192" fmla="*/ 20613 h 21496"/>
                <a:gd name="connsiteX193" fmla="*/ 12888 w 21347"/>
                <a:gd name="connsiteY193" fmla="*/ 20648 h 21496"/>
                <a:gd name="connsiteX194" fmla="*/ 13767 w 21347"/>
                <a:gd name="connsiteY194" fmla="*/ 20479 h 21496"/>
                <a:gd name="connsiteX195" fmla="*/ 13989 w 21347"/>
                <a:gd name="connsiteY195" fmla="*/ 20389 h 21496"/>
                <a:gd name="connsiteX196" fmla="*/ 13767 w 21347"/>
                <a:gd name="connsiteY196" fmla="*/ 20479 h 21496"/>
                <a:gd name="connsiteX197" fmla="*/ 13849 w 21347"/>
                <a:gd name="connsiteY197" fmla="*/ 20535 h 21496"/>
                <a:gd name="connsiteX198" fmla="*/ 14055 w 21347"/>
                <a:gd name="connsiteY198" fmla="*/ 20984 h 21496"/>
                <a:gd name="connsiteX199" fmla="*/ 14255 w 21347"/>
                <a:gd name="connsiteY199" fmla="*/ 21083 h 21496"/>
                <a:gd name="connsiteX200" fmla="*/ 14252 w 21347"/>
                <a:gd name="connsiteY200" fmla="*/ 21084 h 21496"/>
                <a:gd name="connsiteX201" fmla="*/ 14325 w 21347"/>
                <a:gd name="connsiteY201" fmla="*/ 21235 h 21496"/>
                <a:gd name="connsiteX202" fmla="*/ 14347 w 21347"/>
                <a:gd name="connsiteY202" fmla="*/ 21275 h 21496"/>
                <a:gd name="connsiteX203" fmla="*/ 14420 w 21347"/>
                <a:gd name="connsiteY203" fmla="*/ 21374 h 21496"/>
                <a:gd name="connsiteX204" fmla="*/ 14429 w 21347"/>
                <a:gd name="connsiteY204" fmla="*/ 21414 h 21496"/>
                <a:gd name="connsiteX205" fmla="*/ 14468 w 21347"/>
                <a:gd name="connsiteY205" fmla="*/ 21462 h 21496"/>
                <a:gd name="connsiteX206" fmla="*/ 14743 w 21347"/>
                <a:gd name="connsiteY206" fmla="*/ 21473 h 21496"/>
                <a:gd name="connsiteX207" fmla="*/ 14864 w 21347"/>
                <a:gd name="connsiteY207" fmla="*/ 21496 h 21496"/>
                <a:gd name="connsiteX208" fmla="*/ 15165 w 21347"/>
                <a:gd name="connsiteY208" fmla="*/ 21485 h 21496"/>
                <a:gd name="connsiteX209" fmla="*/ 15476 w 21347"/>
                <a:gd name="connsiteY209" fmla="*/ 21467 h 21496"/>
                <a:gd name="connsiteX210" fmla="*/ 15802 w 21347"/>
                <a:gd name="connsiteY210" fmla="*/ 21379 h 21496"/>
                <a:gd name="connsiteX211" fmla="*/ 16351 w 21347"/>
                <a:gd name="connsiteY211" fmla="*/ 21241 h 21496"/>
                <a:gd name="connsiteX212" fmla="*/ 16674 w 21347"/>
                <a:gd name="connsiteY212" fmla="*/ 21000 h 21496"/>
                <a:gd name="connsiteX213" fmla="*/ 16846 w 21347"/>
                <a:gd name="connsiteY213" fmla="*/ 20907 h 21496"/>
                <a:gd name="connsiteX214" fmla="*/ 17867 w 21347"/>
                <a:gd name="connsiteY214" fmla="*/ 20761 h 21496"/>
                <a:gd name="connsiteX215" fmla="*/ 18859 w 21347"/>
                <a:gd name="connsiteY215" fmla="*/ 20537 h 21496"/>
                <a:gd name="connsiteX216" fmla="*/ 19693 w 21347"/>
                <a:gd name="connsiteY216" fmla="*/ 20273 h 21496"/>
                <a:gd name="connsiteX217" fmla="*/ 19944 w 21347"/>
                <a:gd name="connsiteY217" fmla="*/ 20183 h 21496"/>
                <a:gd name="connsiteX218" fmla="*/ 19944 w 21347"/>
                <a:gd name="connsiteY218" fmla="*/ 20183 h 21496"/>
                <a:gd name="connsiteX219" fmla="*/ 21177 w 21347"/>
                <a:gd name="connsiteY219" fmla="*/ 19657 h 21496"/>
                <a:gd name="connsiteX220" fmla="*/ 21317 w 21347"/>
                <a:gd name="connsiteY220" fmla="*/ 19526 h 21496"/>
                <a:gd name="connsiteX221" fmla="*/ 13390 w 21347"/>
                <a:gd name="connsiteY221" fmla="*/ 11703 h 21496"/>
                <a:gd name="connsiteX222" fmla="*/ 13390 w 21347"/>
                <a:gd name="connsiteY222" fmla="*/ 11703 h 21496"/>
                <a:gd name="connsiteX223" fmla="*/ 13589 w 21347"/>
                <a:gd name="connsiteY223" fmla="*/ 11781 h 21496"/>
                <a:gd name="connsiteX224" fmla="*/ 13973 w 21347"/>
                <a:gd name="connsiteY224" fmla="*/ 11791 h 21496"/>
                <a:gd name="connsiteX225" fmla="*/ 14135 w 21347"/>
                <a:gd name="connsiteY225" fmla="*/ 11767 h 21496"/>
                <a:gd name="connsiteX226" fmla="*/ 14832 w 21347"/>
                <a:gd name="connsiteY226" fmla="*/ 11633 h 21496"/>
                <a:gd name="connsiteX227" fmla="*/ 15118 w 21347"/>
                <a:gd name="connsiteY227" fmla="*/ 11615 h 21496"/>
                <a:gd name="connsiteX228" fmla="*/ 15600 w 21347"/>
                <a:gd name="connsiteY228" fmla="*/ 11520 h 21496"/>
                <a:gd name="connsiteX229" fmla="*/ 16088 w 21347"/>
                <a:gd name="connsiteY229" fmla="*/ 11598 h 21496"/>
                <a:gd name="connsiteX230" fmla="*/ 15993 w 21347"/>
                <a:gd name="connsiteY230" fmla="*/ 11683 h 21496"/>
                <a:gd name="connsiteX231" fmla="*/ 14823 w 21347"/>
                <a:gd name="connsiteY231" fmla="*/ 11819 h 21496"/>
                <a:gd name="connsiteX232" fmla="*/ 14823 w 21347"/>
                <a:gd name="connsiteY232" fmla="*/ 11819 h 21496"/>
                <a:gd name="connsiteX233" fmla="*/ 14585 w 21347"/>
                <a:gd name="connsiteY233" fmla="*/ 11842 h 21496"/>
                <a:gd name="connsiteX234" fmla="*/ 14499 w 21347"/>
                <a:gd name="connsiteY234" fmla="*/ 11852 h 21496"/>
                <a:gd name="connsiteX235" fmla="*/ 12625 w 21347"/>
                <a:gd name="connsiteY235" fmla="*/ 12043 h 21496"/>
                <a:gd name="connsiteX236" fmla="*/ 12394 w 21347"/>
                <a:gd name="connsiteY236" fmla="*/ 12016 h 21496"/>
                <a:gd name="connsiteX237" fmla="*/ 13183 w 21347"/>
                <a:gd name="connsiteY237" fmla="*/ 11705 h 21496"/>
                <a:gd name="connsiteX238" fmla="*/ 13390 w 21347"/>
                <a:gd name="connsiteY238" fmla="*/ 11703 h 21496"/>
                <a:gd name="connsiteX239" fmla="*/ 11731 w 21347"/>
                <a:gd name="connsiteY239" fmla="*/ 11503 h 21496"/>
                <a:gd name="connsiteX240" fmla="*/ 11760 w 21347"/>
                <a:gd name="connsiteY240" fmla="*/ 11470 h 21496"/>
                <a:gd name="connsiteX241" fmla="*/ 11985 w 21347"/>
                <a:gd name="connsiteY241" fmla="*/ 11502 h 21496"/>
                <a:gd name="connsiteX242" fmla="*/ 12086 w 21347"/>
                <a:gd name="connsiteY242" fmla="*/ 11346 h 21496"/>
                <a:gd name="connsiteX243" fmla="*/ 12147 w 21347"/>
                <a:gd name="connsiteY243" fmla="*/ 11188 h 21496"/>
                <a:gd name="connsiteX244" fmla="*/ 12470 w 21347"/>
                <a:gd name="connsiteY244" fmla="*/ 11146 h 21496"/>
                <a:gd name="connsiteX245" fmla="*/ 13193 w 21347"/>
                <a:gd name="connsiteY245" fmla="*/ 11569 h 21496"/>
                <a:gd name="connsiteX246" fmla="*/ 13098 w 21347"/>
                <a:gd name="connsiteY246" fmla="*/ 11656 h 21496"/>
                <a:gd name="connsiteX247" fmla="*/ 12334 w 21347"/>
                <a:gd name="connsiteY247" fmla="*/ 11968 h 21496"/>
                <a:gd name="connsiteX248" fmla="*/ 12010 w 21347"/>
                <a:gd name="connsiteY248" fmla="*/ 12002 h 21496"/>
                <a:gd name="connsiteX249" fmla="*/ 11925 w 21347"/>
                <a:gd name="connsiteY249" fmla="*/ 11933 h 21496"/>
                <a:gd name="connsiteX250" fmla="*/ 11782 w 21347"/>
                <a:gd name="connsiteY250" fmla="*/ 11601 h 21496"/>
                <a:gd name="connsiteX251" fmla="*/ 11731 w 21347"/>
                <a:gd name="connsiteY251" fmla="*/ 11503 h 21496"/>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127 w 21347"/>
                <a:gd name="connsiteY146" fmla="*/ 21052 h 21496"/>
                <a:gd name="connsiteX147" fmla="*/ 6915 w 21347"/>
                <a:gd name="connsiteY147" fmla="*/ 20920 h 21496"/>
                <a:gd name="connsiteX148" fmla="*/ 6902 w 21347"/>
                <a:gd name="connsiteY148" fmla="*/ 20921 h 21496"/>
                <a:gd name="connsiteX149" fmla="*/ 6899 w 21347"/>
                <a:gd name="connsiteY149" fmla="*/ 20917 h 21496"/>
                <a:gd name="connsiteX150" fmla="*/ 5729 w 21347"/>
                <a:gd name="connsiteY150" fmla="*/ 20746 h 21496"/>
                <a:gd name="connsiteX151" fmla="*/ 4086 w 21347"/>
                <a:gd name="connsiteY151" fmla="*/ 20142 h 21496"/>
                <a:gd name="connsiteX152" fmla="*/ 3994 w 21347"/>
                <a:gd name="connsiteY152" fmla="*/ 20023 h 21496"/>
                <a:gd name="connsiteX153" fmla="*/ 3962 w 21347"/>
                <a:gd name="connsiteY153" fmla="*/ 19988 h 21496"/>
                <a:gd name="connsiteX154" fmla="*/ 3078 w 21347"/>
                <a:gd name="connsiteY154" fmla="*/ 19833 h 21496"/>
                <a:gd name="connsiteX155" fmla="*/ 2992 w 21347"/>
                <a:gd name="connsiteY155" fmla="*/ 19813 h 21496"/>
                <a:gd name="connsiteX156" fmla="*/ 3078 w 21347"/>
                <a:gd name="connsiteY156" fmla="*/ 19833 h 21496"/>
                <a:gd name="connsiteX157" fmla="*/ 3962 w 21347"/>
                <a:gd name="connsiteY157" fmla="*/ 19988 h 21496"/>
                <a:gd name="connsiteX158" fmla="*/ 3918 w 21347"/>
                <a:gd name="connsiteY158" fmla="*/ 19900 h 21496"/>
                <a:gd name="connsiteX159" fmla="*/ 3823 w 21347"/>
                <a:gd name="connsiteY159" fmla="*/ 19829 h 21496"/>
                <a:gd name="connsiteX160" fmla="*/ 3804 w 21347"/>
                <a:gd name="connsiteY160" fmla="*/ 19813 h 21496"/>
                <a:gd name="connsiteX161" fmla="*/ 3763 w 21347"/>
                <a:gd name="connsiteY161" fmla="*/ 19772 h 21496"/>
                <a:gd name="connsiteX162" fmla="*/ 3731 w 21347"/>
                <a:gd name="connsiteY162" fmla="*/ 19636 h 21496"/>
                <a:gd name="connsiteX163" fmla="*/ 3740 w 21347"/>
                <a:gd name="connsiteY163" fmla="*/ 19615 h 21496"/>
                <a:gd name="connsiteX164" fmla="*/ 3766 w 21347"/>
                <a:gd name="connsiteY164" fmla="*/ 19599 h 21496"/>
                <a:gd name="connsiteX165" fmla="*/ 4092 w 21347"/>
                <a:gd name="connsiteY165" fmla="*/ 19247 h 21496"/>
                <a:gd name="connsiteX166" fmla="*/ 4124 w 21347"/>
                <a:gd name="connsiteY166" fmla="*/ 19224 h 21496"/>
                <a:gd name="connsiteX167" fmla="*/ 4178 w 21347"/>
                <a:gd name="connsiteY167" fmla="*/ 19186 h 21496"/>
                <a:gd name="connsiteX168" fmla="*/ 4178 w 21347"/>
                <a:gd name="connsiteY168" fmla="*/ 19186 h 21496"/>
                <a:gd name="connsiteX169" fmla="*/ 4280 w 21347"/>
                <a:gd name="connsiteY169" fmla="*/ 19063 h 21496"/>
                <a:gd name="connsiteX170" fmla="*/ 5002 w 21347"/>
                <a:gd name="connsiteY170" fmla="*/ 17250 h 21496"/>
                <a:gd name="connsiteX171" fmla="*/ 6502 w 21347"/>
                <a:gd name="connsiteY171" fmla="*/ 15042 h 21496"/>
                <a:gd name="connsiteX172" fmla="*/ 7828 w 21347"/>
                <a:gd name="connsiteY172" fmla="*/ 13278 h 21496"/>
                <a:gd name="connsiteX173" fmla="*/ 7958 w 21347"/>
                <a:gd name="connsiteY173" fmla="*/ 13331 h 21496"/>
                <a:gd name="connsiteX174" fmla="*/ 8107 w 21347"/>
                <a:gd name="connsiteY174" fmla="*/ 13558 h 21496"/>
                <a:gd name="connsiteX175" fmla="*/ 8272 w 21347"/>
                <a:gd name="connsiteY175" fmla="*/ 13798 h 21496"/>
                <a:gd name="connsiteX176" fmla="*/ 8868 w 21347"/>
                <a:gd name="connsiteY176" fmla="*/ 14865 h 21496"/>
                <a:gd name="connsiteX177" fmla="*/ 9033 w 21347"/>
                <a:gd name="connsiteY177" fmla="*/ 15095 h 21496"/>
                <a:gd name="connsiteX178" fmla="*/ 9074 w 21347"/>
                <a:gd name="connsiteY178" fmla="*/ 15158 h 21496"/>
                <a:gd name="connsiteX179" fmla="*/ 9838 w 21347"/>
                <a:gd name="connsiteY179" fmla="*/ 16292 h 21496"/>
                <a:gd name="connsiteX180" fmla="*/ 10672 w 21347"/>
                <a:gd name="connsiteY180" fmla="*/ 17680 h 21496"/>
                <a:gd name="connsiteX181" fmla="*/ 10685 w 21347"/>
                <a:gd name="connsiteY181" fmla="*/ 17719 h 21496"/>
                <a:gd name="connsiteX182" fmla="*/ 10713 w 21347"/>
                <a:gd name="connsiteY182" fmla="*/ 17759 h 21496"/>
                <a:gd name="connsiteX183" fmla="*/ 10850 w 21347"/>
                <a:gd name="connsiteY183" fmla="*/ 17986 h 21496"/>
                <a:gd name="connsiteX184" fmla="*/ 11116 w 21347"/>
                <a:gd name="connsiteY184" fmla="*/ 18056 h 21496"/>
                <a:gd name="connsiteX185" fmla="*/ 11731 w 21347"/>
                <a:gd name="connsiteY185" fmla="*/ 18582 h 21496"/>
                <a:gd name="connsiteX186" fmla="*/ 12619 w 21347"/>
                <a:gd name="connsiteY186" fmla="*/ 19188 h 21496"/>
                <a:gd name="connsiteX187" fmla="*/ 11731 w 21347"/>
                <a:gd name="connsiteY187" fmla="*/ 18582 h 21496"/>
                <a:gd name="connsiteX188" fmla="*/ 11116 w 21347"/>
                <a:gd name="connsiteY188" fmla="*/ 18056 h 21496"/>
                <a:gd name="connsiteX189" fmla="*/ 10850 w 21347"/>
                <a:gd name="connsiteY189" fmla="*/ 17986 h 21496"/>
                <a:gd name="connsiteX190" fmla="*/ 11335 w 21347"/>
                <a:gd name="connsiteY190" fmla="*/ 18697 h 21496"/>
                <a:gd name="connsiteX191" fmla="*/ 12698 w 21347"/>
                <a:gd name="connsiteY191" fmla="*/ 20613 h 21496"/>
                <a:gd name="connsiteX192" fmla="*/ 12888 w 21347"/>
                <a:gd name="connsiteY192" fmla="*/ 20648 h 21496"/>
                <a:gd name="connsiteX193" fmla="*/ 13767 w 21347"/>
                <a:gd name="connsiteY193" fmla="*/ 20479 h 21496"/>
                <a:gd name="connsiteX194" fmla="*/ 13989 w 21347"/>
                <a:gd name="connsiteY194" fmla="*/ 20389 h 21496"/>
                <a:gd name="connsiteX195" fmla="*/ 13767 w 21347"/>
                <a:gd name="connsiteY195" fmla="*/ 20479 h 21496"/>
                <a:gd name="connsiteX196" fmla="*/ 13849 w 21347"/>
                <a:gd name="connsiteY196" fmla="*/ 20535 h 21496"/>
                <a:gd name="connsiteX197" fmla="*/ 14055 w 21347"/>
                <a:gd name="connsiteY197" fmla="*/ 20984 h 21496"/>
                <a:gd name="connsiteX198" fmla="*/ 14255 w 21347"/>
                <a:gd name="connsiteY198" fmla="*/ 21083 h 21496"/>
                <a:gd name="connsiteX199" fmla="*/ 14252 w 21347"/>
                <a:gd name="connsiteY199" fmla="*/ 21084 h 21496"/>
                <a:gd name="connsiteX200" fmla="*/ 14325 w 21347"/>
                <a:gd name="connsiteY200" fmla="*/ 21235 h 21496"/>
                <a:gd name="connsiteX201" fmla="*/ 14347 w 21347"/>
                <a:gd name="connsiteY201" fmla="*/ 21275 h 21496"/>
                <a:gd name="connsiteX202" fmla="*/ 14420 w 21347"/>
                <a:gd name="connsiteY202" fmla="*/ 21374 h 21496"/>
                <a:gd name="connsiteX203" fmla="*/ 14429 w 21347"/>
                <a:gd name="connsiteY203" fmla="*/ 21414 h 21496"/>
                <a:gd name="connsiteX204" fmla="*/ 14468 w 21347"/>
                <a:gd name="connsiteY204" fmla="*/ 21462 h 21496"/>
                <a:gd name="connsiteX205" fmla="*/ 14743 w 21347"/>
                <a:gd name="connsiteY205" fmla="*/ 21473 h 21496"/>
                <a:gd name="connsiteX206" fmla="*/ 14864 w 21347"/>
                <a:gd name="connsiteY206" fmla="*/ 21496 h 21496"/>
                <a:gd name="connsiteX207" fmla="*/ 15165 w 21347"/>
                <a:gd name="connsiteY207" fmla="*/ 21485 h 21496"/>
                <a:gd name="connsiteX208" fmla="*/ 15476 w 21347"/>
                <a:gd name="connsiteY208" fmla="*/ 21467 h 21496"/>
                <a:gd name="connsiteX209" fmla="*/ 15802 w 21347"/>
                <a:gd name="connsiteY209" fmla="*/ 21379 h 21496"/>
                <a:gd name="connsiteX210" fmla="*/ 16351 w 21347"/>
                <a:gd name="connsiteY210" fmla="*/ 21241 h 21496"/>
                <a:gd name="connsiteX211" fmla="*/ 16674 w 21347"/>
                <a:gd name="connsiteY211" fmla="*/ 21000 h 21496"/>
                <a:gd name="connsiteX212" fmla="*/ 16846 w 21347"/>
                <a:gd name="connsiteY212" fmla="*/ 20907 h 21496"/>
                <a:gd name="connsiteX213" fmla="*/ 17867 w 21347"/>
                <a:gd name="connsiteY213" fmla="*/ 20761 h 21496"/>
                <a:gd name="connsiteX214" fmla="*/ 18859 w 21347"/>
                <a:gd name="connsiteY214" fmla="*/ 20537 h 21496"/>
                <a:gd name="connsiteX215" fmla="*/ 19693 w 21347"/>
                <a:gd name="connsiteY215" fmla="*/ 20273 h 21496"/>
                <a:gd name="connsiteX216" fmla="*/ 19944 w 21347"/>
                <a:gd name="connsiteY216" fmla="*/ 20183 h 21496"/>
                <a:gd name="connsiteX217" fmla="*/ 19944 w 21347"/>
                <a:gd name="connsiteY217" fmla="*/ 20183 h 21496"/>
                <a:gd name="connsiteX218" fmla="*/ 21177 w 21347"/>
                <a:gd name="connsiteY218" fmla="*/ 19657 h 21496"/>
                <a:gd name="connsiteX219" fmla="*/ 21317 w 21347"/>
                <a:gd name="connsiteY219" fmla="*/ 19526 h 21496"/>
                <a:gd name="connsiteX220" fmla="*/ 13390 w 21347"/>
                <a:gd name="connsiteY220" fmla="*/ 11703 h 21496"/>
                <a:gd name="connsiteX221" fmla="*/ 13390 w 21347"/>
                <a:gd name="connsiteY221" fmla="*/ 11703 h 21496"/>
                <a:gd name="connsiteX222" fmla="*/ 13589 w 21347"/>
                <a:gd name="connsiteY222" fmla="*/ 11781 h 21496"/>
                <a:gd name="connsiteX223" fmla="*/ 13973 w 21347"/>
                <a:gd name="connsiteY223" fmla="*/ 11791 h 21496"/>
                <a:gd name="connsiteX224" fmla="*/ 14135 w 21347"/>
                <a:gd name="connsiteY224" fmla="*/ 11767 h 21496"/>
                <a:gd name="connsiteX225" fmla="*/ 14832 w 21347"/>
                <a:gd name="connsiteY225" fmla="*/ 11633 h 21496"/>
                <a:gd name="connsiteX226" fmla="*/ 15118 w 21347"/>
                <a:gd name="connsiteY226" fmla="*/ 11615 h 21496"/>
                <a:gd name="connsiteX227" fmla="*/ 15600 w 21347"/>
                <a:gd name="connsiteY227" fmla="*/ 11520 h 21496"/>
                <a:gd name="connsiteX228" fmla="*/ 16088 w 21347"/>
                <a:gd name="connsiteY228" fmla="*/ 11598 h 21496"/>
                <a:gd name="connsiteX229" fmla="*/ 15993 w 21347"/>
                <a:gd name="connsiteY229" fmla="*/ 11683 h 21496"/>
                <a:gd name="connsiteX230" fmla="*/ 14823 w 21347"/>
                <a:gd name="connsiteY230" fmla="*/ 11819 h 21496"/>
                <a:gd name="connsiteX231" fmla="*/ 14823 w 21347"/>
                <a:gd name="connsiteY231" fmla="*/ 11819 h 21496"/>
                <a:gd name="connsiteX232" fmla="*/ 14585 w 21347"/>
                <a:gd name="connsiteY232" fmla="*/ 11842 h 21496"/>
                <a:gd name="connsiteX233" fmla="*/ 14499 w 21347"/>
                <a:gd name="connsiteY233" fmla="*/ 11852 h 21496"/>
                <a:gd name="connsiteX234" fmla="*/ 12625 w 21347"/>
                <a:gd name="connsiteY234" fmla="*/ 12043 h 21496"/>
                <a:gd name="connsiteX235" fmla="*/ 12394 w 21347"/>
                <a:gd name="connsiteY235" fmla="*/ 12016 h 21496"/>
                <a:gd name="connsiteX236" fmla="*/ 13183 w 21347"/>
                <a:gd name="connsiteY236" fmla="*/ 11705 h 21496"/>
                <a:gd name="connsiteX237" fmla="*/ 13390 w 21347"/>
                <a:gd name="connsiteY237" fmla="*/ 11703 h 21496"/>
                <a:gd name="connsiteX238" fmla="*/ 11731 w 21347"/>
                <a:gd name="connsiteY238" fmla="*/ 11503 h 21496"/>
                <a:gd name="connsiteX239" fmla="*/ 11760 w 21347"/>
                <a:gd name="connsiteY239" fmla="*/ 11470 h 21496"/>
                <a:gd name="connsiteX240" fmla="*/ 11985 w 21347"/>
                <a:gd name="connsiteY240" fmla="*/ 11502 h 21496"/>
                <a:gd name="connsiteX241" fmla="*/ 12086 w 21347"/>
                <a:gd name="connsiteY241" fmla="*/ 11346 h 21496"/>
                <a:gd name="connsiteX242" fmla="*/ 12147 w 21347"/>
                <a:gd name="connsiteY242" fmla="*/ 11188 h 21496"/>
                <a:gd name="connsiteX243" fmla="*/ 12470 w 21347"/>
                <a:gd name="connsiteY243" fmla="*/ 11146 h 21496"/>
                <a:gd name="connsiteX244" fmla="*/ 13193 w 21347"/>
                <a:gd name="connsiteY244" fmla="*/ 11569 h 21496"/>
                <a:gd name="connsiteX245" fmla="*/ 13098 w 21347"/>
                <a:gd name="connsiteY245" fmla="*/ 11656 h 21496"/>
                <a:gd name="connsiteX246" fmla="*/ 12334 w 21347"/>
                <a:gd name="connsiteY246" fmla="*/ 11968 h 21496"/>
                <a:gd name="connsiteX247" fmla="*/ 12010 w 21347"/>
                <a:gd name="connsiteY247" fmla="*/ 12002 h 21496"/>
                <a:gd name="connsiteX248" fmla="*/ 11925 w 21347"/>
                <a:gd name="connsiteY248" fmla="*/ 11933 h 21496"/>
                <a:gd name="connsiteX249" fmla="*/ 11782 w 21347"/>
                <a:gd name="connsiteY249" fmla="*/ 11601 h 21496"/>
                <a:gd name="connsiteX250" fmla="*/ 11731 w 21347"/>
                <a:gd name="connsiteY250" fmla="*/ 11503 h 21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Lst>
              <a:rect l="l" t="t" r="r" b="b"/>
              <a:pathLst>
                <a:path w="21347" h="21496" extrusionOk="0">
                  <a:moveTo>
                    <a:pt x="21317" y="19526"/>
                  </a:moveTo>
                  <a:cubicBezTo>
                    <a:pt x="21130" y="19496"/>
                    <a:pt x="20987" y="19368"/>
                    <a:pt x="20743" y="19439"/>
                  </a:cubicBezTo>
                  <a:cubicBezTo>
                    <a:pt x="20169" y="19608"/>
                    <a:pt x="19560" y="19735"/>
                    <a:pt x="18891" y="19788"/>
                  </a:cubicBezTo>
                  <a:lnTo>
                    <a:pt x="18647" y="19787"/>
                  </a:lnTo>
                  <a:cubicBezTo>
                    <a:pt x="18618" y="19787"/>
                    <a:pt x="18587" y="19785"/>
                    <a:pt x="18558" y="19785"/>
                  </a:cubicBezTo>
                  <a:lnTo>
                    <a:pt x="17791" y="19741"/>
                  </a:lnTo>
                  <a:cubicBezTo>
                    <a:pt x="17762" y="19740"/>
                    <a:pt x="17734" y="19737"/>
                    <a:pt x="17708" y="19735"/>
                  </a:cubicBezTo>
                  <a:lnTo>
                    <a:pt x="16849" y="19717"/>
                  </a:lnTo>
                  <a:lnTo>
                    <a:pt x="17708" y="19735"/>
                  </a:lnTo>
                  <a:cubicBezTo>
                    <a:pt x="17638" y="19727"/>
                    <a:pt x="17566" y="19723"/>
                    <a:pt x="17496" y="19712"/>
                  </a:cubicBezTo>
                  <a:cubicBezTo>
                    <a:pt x="17210" y="19669"/>
                    <a:pt x="16865" y="19730"/>
                    <a:pt x="16640" y="19590"/>
                  </a:cubicBezTo>
                  <a:lnTo>
                    <a:pt x="16183" y="19316"/>
                  </a:lnTo>
                  <a:cubicBezTo>
                    <a:pt x="16113" y="19275"/>
                    <a:pt x="16047" y="19230"/>
                    <a:pt x="15923" y="19224"/>
                  </a:cubicBezTo>
                  <a:lnTo>
                    <a:pt x="15438" y="19192"/>
                  </a:lnTo>
                  <a:cubicBezTo>
                    <a:pt x="15346" y="19169"/>
                    <a:pt x="15279" y="19139"/>
                    <a:pt x="15317" y="19084"/>
                  </a:cubicBezTo>
                  <a:cubicBezTo>
                    <a:pt x="15330" y="19032"/>
                    <a:pt x="15343" y="18980"/>
                    <a:pt x="15355" y="18928"/>
                  </a:cubicBezTo>
                  <a:cubicBezTo>
                    <a:pt x="15343" y="18869"/>
                    <a:pt x="15330" y="18811"/>
                    <a:pt x="15317" y="18752"/>
                  </a:cubicBezTo>
                  <a:cubicBezTo>
                    <a:pt x="15004" y="18344"/>
                    <a:pt x="14842" y="17919"/>
                    <a:pt x="14639" y="17498"/>
                  </a:cubicBezTo>
                  <a:cubicBezTo>
                    <a:pt x="14633" y="17478"/>
                    <a:pt x="14623" y="17459"/>
                    <a:pt x="14617" y="17440"/>
                  </a:cubicBezTo>
                  <a:lnTo>
                    <a:pt x="14617" y="17440"/>
                  </a:lnTo>
                  <a:lnTo>
                    <a:pt x="14379" y="17189"/>
                  </a:lnTo>
                  <a:cubicBezTo>
                    <a:pt x="14366" y="17175"/>
                    <a:pt x="14357" y="17163"/>
                    <a:pt x="14344" y="17149"/>
                  </a:cubicBezTo>
                  <a:lnTo>
                    <a:pt x="14030" y="16853"/>
                  </a:lnTo>
                  <a:cubicBezTo>
                    <a:pt x="14011" y="16823"/>
                    <a:pt x="13982" y="16794"/>
                    <a:pt x="13970" y="16763"/>
                  </a:cubicBezTo>
                  <a:cubicBezTo>
                    <a:pt x="13872" y="16526"/>
                    <a:pt x="13332" y="16402"/>
                    <a:pt x="13285" y="16152"/>
                  </a:cubicBezTo>
                  <a:cubicBezTo>
                    <a:pt x="13285" y="16100"/>
                    <a:pt x="13282" y="16048"/>
                    <a:pt x="13282" y="15996"/>
                  </a:cubicBezTo>
                  <a:cubicBezTo>
                    <a:pt x="13250" y="15867"/>
                    <a:pt x="13367" y="15730"/>
                    <a:pt x="13206" y="15606"/>
                  </a:cubicBezTo>
                  <a:cubicBezTo>
                    <a:pt x="13205" y="15568"/>
                    <a:pt x="13203" y="15531"/>
                    <a:pt x="13202" y="15493"/>
                  </a:cubicBezTo>
                  <a:cubicBezTo>
                    <a:pt x="13218" y="15519"/>
                    <a:pt x="13231" y="15544"/>
                    <a:pt x="13247" y="15570"/>
                  </a:cubicBezTo>
                  <a:lnTo>
                    <a:pt x="13535" y="15551"/>
                  </a:lnTo>
                  <a:lnTo>
                    <a:pt x="14588" y="15443"/>
                  </a:lnTo>
                  <a:lnTo>
                    <a:pt x="19478" y="14935"/>
                  </a:lnTo>
                  <a:cubicBezTo>
                    <a:pt x="20058" y="14874"/>
                    <a:pt x="20305" y="14696"/>
                    <a:pt x="20175" y="14412"/>
                  </a:cubicBezTo>
                  <a:cubicBezTo>
                    <a:pt x="19899" y="13801"/>
                    <a:pt x="19601" y="13190"/>
                    <a:pt x="19310" y="12580"/>
                  </a:cubicBezTo>
                  <a:cubicBezTo>
                    <a:pt x="19291" y="12546"/>
                    <a:pt x="19272" y="12514"/>
                    <a:pt x="19252" y="12481"/>
                  </a:cubicBezTo>
                  <a:cubicBezTo>
                    <a:pt x="19246" y="12468"/>
                    <a:pt x="19240" y="12455"/>
                    <a:pt x="19233" y="12442"/>
                  </a:cubicBezTo>
                  <a:cubicBezTo>
                    <a:pt x="19221" y="12441"/>
                    <a:pt x="19211" y="12438"/>
                    <a:pt x="19202" y="12436"/>
                  </a:cubicBezTo>
                  <a:cubicBezTo>
                    <a:pt x="19211" y="12439"/>
                    <a:pt x="19221" y="12441"/>
                    <a:pt x="19233" y="12442"/>
                  </a:cubicBezTo>
                  <a:cubicBezTo>
                    <a:pt x="19227" y="12429"/>
                    <a:pt x="19218" y="12417"/>
                    <a:pt x="19211" y="12403"/>
                  </a:cubicBezTo>
                  <a:cubicBezTo>
                    <a:pt x="19208" y="12391"/>
                    <a:pt x="19205" y="12377"/>
                    <a:pt x="19202" y="12365"/>
                  </a:cubicBezTo>
                  <a:cubicBezTo>
                    <a:pt x="19192" y="12345"/>
                    <a:pt x="19183" y="12325"/>
                    <a:pt x="19170" y="12305"/>
                  </a:cubicBezTo>
                  <a:cubicBezTo>
                    <a:pt x="19141" y="12240"/>
                    <a:pt x="19110" y="12176"/>
                    <a:pt x="19081" y="12110"/>
                  </a:cubicBezTo>
                  <a:cubicBezTo>
                    <a:pt x="19015" y="11973"/>
                    <a:pt x="18948" y="11837"/>
                    <a:pt x="18881" y="11700"/>
                  </a:cubicBezTo>
                  <a:cubicBezTo>
                    <a:pt x="18878" y="11680"/>
                    <a:pt x="18872" y="11662"/>
                    <a:pt x="18869" y="11642"/>
                  </a:cubicBezTo>
                  <a:lnTo>
                    <a:pt x="18869" y="11642"/>
                  </a:lnTo>
                  <a:cubicBezTo>
                    <a:pt x="18862" y="11628"/>
                    <a:pt x="18856" y="11615"/>
                    <a:pt x="18847" y="11602"/>
                  </a:cubicBezTo>
                  <a:cubicBezTo>
                    <a:pt x="18824" y="11549"/>
                    <a:pt x="18837" y="11488"/>
                    <a:pt x="18726" y="11450"/>
                  </a:cubicBezTo>
                  <a:cubicBezTo>
                    <a:pt x="18660" y="11435"/>
                    <a:pt x="18593" y="11421"/>
                    <a:pt x="18523" y="11406"/>
                  </a:cubicBezTo>
                  <a:cubicBezTo>
                    <a:pt x="17990" y="11438"/>
                    <a:pt x="17496" y="11572"/>
                    <a:pt x="16941" y="11544"/>
                  </a:cubicBezTo>
                  <a:lnTo>
                    <a:pt x="16820" y="11552"/>
                  </a:lnTo>
                  <a:cubicBezTo>
                    <a:pt x="16465" y="11523"/>
                    <a:pt x="16078" y="11560"/>
                    <a:pt x="15758" y="11447"/>
                  </a:cubicBezTo>
                  <a:cubicBezTo>
                    <a:pt x="15733" y="11441"/>
                    <a:pt x="15707" y="11435"/>
                    <a:pt x="15685" y="11427"/>
                  </a:cubicBezTo>
                  <a:cubicBezTo>
                    <a:pt x="15796" y="11398"/>
                    <a:pt x="15993" y="11491"/>
                    <a:pt x="16040" y="11369"/>
                  </a:cubicBezTo>
                  <a:cubicBezTo>
                    <a:pt x="16009" y="11343"/>
                    <a:pt x="15977" y="11316"/>
                    <a:pt x="15942" y="11291"/>
                  </a:cubicBezTo>
                  <a:cubicBezTo>
                    <a:pt x="15501" y="10993"/>
                    <a:pt x="14785" y="10848"/>
                    <a:pt x="14249" y="10602"/>
                  </a:cubicBezTo>
                  <a:cubicBezTo>
                    <a:pt x="13992" y="10378"/>
                    <a:pt x="13783" y="10137"/>
                    <a:pt x="13469" y="9933"/>
                  </a:cubicBezTo>
                  <a:cubicBezTo>
                    <a:pt x="13063" y="9669"/>
                    <a:pt x="12736" y="9418"/>
                    <a:pt x="12695" y="9067"/>
                  </a:cubicBezTo>
                  <a:cubicBezTo>
                    <a:pt x="12654" y="8734"/>
                    <a:pt x="12270" y="8431"/>
                    <a:pt x="12001" y="8122"/>
                  </a:cubicBezTo>
                  <a:cubicBezTo>
                    <a:pt x="11998" y="8108"/>
                    <a:pt x="11994" y="8096"/>
                    <a:pt x="11988" y="8082"/>
                  </a:cubicBezTo>
                  <a:cubicBezTo>
                    <a:pt x="11979" y="8056"/>
                    <a:pt x="11972" y="8032"/>
                    <a:pt x="11963" y="8006"/>
                  </a:cubicBezTo>
                  <a:cubicBezTo>
                    <a:pt x="11956" y="7986"/>
                    <a:pt x="11953" y="7965"/>
                    <a:pt x="11947" y="7945"/>
                  </a:cubicBezTo>
                  <a:cubicBezTo>
                    <a:pt x="11902" y="7795"/>
                    <a:pt x="11858" y="7646"/>
                    <a:pt x="11814" y="7496"/>
                  </a:cubicBezTo>
                  <a:cubicBezTo>
                    <a:pt x="11814" y="7477"/>
                    <a:pt x="11810" y="7457"/>
                    <a:pt x="11810" y="7438"/>
                  </a:cubicBezTo>
                  <a:lnTo>
                    <a:pt x="11810" y="7397"/>
                  </a:lnTo>
                  <a:cubicBezTo>
                    <a:pt x="11807" y="7365"/>
                    <a:pt x="11807" y="7332"/>
                    <a:pt x="11804" y="7300"/>
                  </a:cubicBezTo>
                  <a:cubicBezTo>
                    <a:pt x="11801" y="7275"/>
                    <a:pt x="11801" y="7251"/>
                    <a:pt x="11798" y="7227"/>
                  </a:cubicBezTo>
                  <a:cubicBezTo>
                    <a:pt x="11715" y="6505"/>
                    <a:pt x="11509" y="5790"/>
                    <a:pt x="11221" y="5083"/>
                  </a:cubicBezTo>
                  <a:cubicBezTo>
                    <a:pt x="11037" y="4632"/>
                    <a:pt x="10834" y="4177"/>
                    <a:pt x="9981" y="3880"/>
                  </a:cubicBezTo>
                  <a:cubicBezTo>
                    <a:pt x="9794" y="3814"/>
                    <a:pt x="9635" y="3727"/>
                    <a:pt x="9464" y="3651"/>
                  </a:cubicBezTo>
                  <a:cubicBezTo>
                    <a:pt x="9442" y="3647"/>
                    <a:pt x="9423" y="3642"/>
                    <a:pt x="9401" y="3637"/>
                  </a:cubicBezTo>
                  <a:lnTo>
                    <a:pt x="9401" y="3636"/>
                  </a:lnTo>
                  <a:lnTo>
                    <a:pt x="9401" y="3637"/>
                  </a:lnTo>
                  <a:cubicBezTo>
                    <a:pt x="9426" y="3607"/>
                    <a:pt x="9397" y="3595"/>
                    <a:pt x="9337" y="3592"/>
                  </a:cubicBezTo>
                  <a:cubicBezTo>
                    <a:pt x="9309" y="3578"/>
                    <a:pt x="9283" y="3564"/>
                    <a:pt x="9255" y="3552"/>
                  </a:cubicBezTo>
                  <a:cubicBezTo>
                    <a:pt x="9156" y="3412"/>
                    <a:pt x="9084" y="3269"/>
                    <a:pt x="8846" y="3162"/>
                  </a:cubicBezTo>
                  <a:cubicBezTo>
                    <a:pt x="8843" y="3160"/>
                    <a:pt x="8839" y="3159"/>
                    <a:pt x="8836" y="3157"/>
                  </a:cubicBezTo>
                  <a:lnTo>
                    <a:pt x="8839" y="3151"/>
                  </a:lnTo>
                  <a:cubicBezTo>
                    <a:pt x="8830" y="3078"/>
                    <a:pt x="8820" y="3005"/>
                    <a:pt x="8811" y="2932"/>
                  </a:cubicBezTo>
                  <a:lnTo>
                    <a:pt x="9724" y="2768"/>
                  </a:lnTo>
                  <a:cubicBezTo>
                    <a:pt x="9816" y="2771"/>
                    <a:pt x="9864" y="2750"/>
                    <a:pt x="9867" y="2707"/>
                  </a:cubicBezTo>
                  <a:cubicBezTo>
                    <a:pt x="9892" y="2445"/>
                    <a:pt x="9810" y="2180"/>
                    <a:pt x="9984" y="1924"/>
                  </a:cubicBezTo>
                  <a:cubicBezTo>
                    <a:pt x="9990" y="1916"/>
                    <a:pt x="9975" y="1905"/>
                    <a:pt x="9971" y="1896"/>
                  </a:cubicBezTo>
                  <a:lnTo>
                    <a:pt x="10067" y="1869"/>
                  </a:lnTo>
                  <a:cubicBezTo>
                    <a:pt x="10139" y="1855"/>
                    <a:pt x="10241" y="1852"/>
                    <a:pt x="10276" y="1828"/>
                  </a:cubicBezTo>
                  <a:cubicBezTo>
                    <a:pt x="10482" y="1684"/>
                    <a:pt x="10152" y="1614"/>
                    <a:pt x="10067" y="1511"/>
                  </a:cubicBezTo>
                  <a:cubicBezTo>
                    <a:pt x="10006" y="1437"/>
                    <a:pt x="9759" y="1396"/>
                    <a:pt x="9908" y="1288"/>
                  </a:cubicBezTo>
                  <a:cubicBezTo>
                    <a:pt x="9981" y="1244"/>
                    <a:pt x="9959" y="1201"/>
                    <a:pt x="9902" y="1160"/>
                  </a:cubicBezTo>
                  <a:cubicBezTo>
                    <a:pt x="9781" y="948"/>
                    <a:pt x="9664" y="738"/>
                    <a:pt x="9543" y="526"/>
                  </a:cubicBezTo>
                  <a:cubicBezTo>
                    <a:pt x="9499" y="434"/>
                    <a:pt x="9372" y="375"/>
                    <a:pt x="9210" y="329"/>
                  </a:cubicBezTo>
                  <a:cubicBezTo>
                    <a:pt x="9118" y="169"/>
                    <a:pt x="8785" y="208"/>
                    <a:pt x="8570" y="149"/>
                  </a:cubicBezTo>
                  <a:cubicBezTo>
                    <a:pt x="8272" y="105"/>
                    <a:pt x="8012" y="0"/>
                    <a:pt x="7672" y="19"/>
                  </a:cubicBezTo>
                  <a:cubicBezTo>
                    <a:pt x="7042" y="-10"/>
                    <a:pt x="6411" y="-37"/>
                    <a:pt x="5878" y="184"/>
                  </a:cubicBezTo>
                  <a:cubicBezTo>
                    <a:pt x="5500" y="320"/>
                    <a:pt x="5164" y="474"/>
                    <a:pt x="4942" y="678"/>
                  </a:cubicBezTo>
                  <a:lnTo>
                    <a:pt x="5104" y="696"/>
                  </a:lnTo>
                  <a:cubicBezTo>
                    <a:pt x="5098" y="654"/>
                    <a:pt x="5149" y="648"/>
                    <a:pt x="5202" y="646"/>
                  </a:cubicBezTo>
                  <a:cubicBezTo>
                    <a:pt x="5149" y="648"/>
                    <a:pt x="5101" y="654"/>
                    <a:pt x="5104" y="696"/>
                  </a:cubicBezTo>
                  <a:lnTo>
                    <a:pt x="4942" y="678"/>
                  </a:lnTo>
                  <a:cubicBezTo>
                    <a:pt x="4714" y="875"/>
                    <a:pt x="4695" y="1088"/>
                    <a:pt x="4749" y="1305"/>
                  </a:cubicBezTo>
                  <a:cubicBezTo>
                    <a:pt x="4844" y="1751"/>
                    <a:pt x="5510" y="2059"/>
                    <a:pt x="5925" y="2428"/>
                  </a:cubicBezTo>
                  <a:cubicBezTo>
                    <a:pt x="6024" y="2558"/>
                    <a:pt x="6027" y="2688"/>
                    <a:pt x="5932" y="2817"/>
                  </a:cubicBezTo>
                  <a:cubicBezTo>
                    <a:pt x="5868" y="2849"/>
                    <a:pt x="5754" y="2878"/>
                    <a:pt x="5748" y="2912"/>
                  </a:cubicBezTo>
                  <a:cubicBezTo>
                    <a:pt x="5684" y="3287"/>
                    <a:pt x="5095" y="3398"/>
                    <a:pt x="4489" y="3476"/>
                  </a:cubicBezTo>
                  <a:cubicBezTo>
                    <a:pt x="3585" y="3593"/>
                    <a:pt x="3151" y="3805"/>
                    <a:pt x="3005" y="4255"/>
                  </a:cubicBezTo>
                  <a:cubicBezTo>
                    <a:pt x="2976" y="4346"/>
                    <a:pt x="2926" y="4438"/>
                    <a:pt x="2888" y="4529"/>
                  </a:cubicBezTo>
                  <a:lnTo>
                    <a:pt x="2650" y="4766"/>
                  </a:lnTo>
                  <a:cubicBezTo>
                    <a:pt x="2612" y="5002"/>
                    <a:pt x="2181" y="5193"/>
                    <a:pt x="2314" y="5447"/>
                  </a:cubicBezTo>
                  <a:cubicBezTo>
                    <a:pt x="2168" y="5583"/>
                    <a:pt x="2066" y="5725"/>
                    <a:pt x="2032" y="5876"/>
                  </a:cubicBezTo>
                  <a:cubicBezTo>
                    <a:pt x="1946" y="6292"/>
                    <a:pt x="1499" y="6665"/>
                    <a:pt x="1420" y="7080"/>
                  </a:cubicBezTo>
                  <a:cubicBezTo>
                    <a:pt x="1372" y="7338"/>
                    <a:pt x="1160" y="7588"/>
                    <a:pt x="1271" y="7853"/>
                  </a:cubicBezTo>
                  <a:cubicBezTo>
                    <a:pt x="1426" y="8230"/>
                    <a:pt x="2158" y="8341"/>
                    <a:pt x="2663" y="8559"/>
                  </a:cubicBezTo>
                  <a:cubicBezTo>
                    <a:pt x="2567" y="8463"/>
                    <a:pt x="2456" y="8372"/>
                    <a:pt x="2330" y="8286"/>
                  </a:cubicBezTo>
                  <a:cubicBezTo>
                    <a:pt x="2453" y="8372"/>
                    <a:pt x="2567" y="8463"/>
                    <a:pt x="2663" y="8559"/>
                  </a:cubicBezTo>
                  <a:lnTo>
                    <a:pt x="2666" y="8559"/>
                  </a:lnTo>
                  <a:lnTo>
                    <a:pt x="2884" y="8663"/>
                  </a:lnTo>
                  <a:cubicBezTo>
                    <a:pt x="2891" y="8669"/>
                    <a:pt x="2900" y="8672"/>
                    <a:pt x="2913" y="8672"/>
                  </a:cubicBezTo>
                  <a:cubicBezTo>
                    <a:pt x="3008" y="8780"/>
                    <a:pt x="3357" y="8802"/>
                    <a:pt x="3306" y="8963"/>
                  </a:cubicBezTo>
                  <a:cubicBezTo>
                    <a:pt x="3030" y="9797"/>
                    <a:pt x="2767" y="10633"/>
                    <a:pt x="2498" y="11467"/>
                  </a:cubicBezTo>
                  <a:cubicBezTo>
                    <a:pt x="2485" y="11508"/>
                    <a:pt x="2488" y="11540"/>
                    <a:pt x="2602" y="11535"/>
                  </a:cubicBezTo>
                  <a:cubicBezTo>
                    <a:pt x="2916" y="11592"/>
                    <a:pt x="3325" y="11518"/>
                    <a:pt x="3544" y="11698"/>
                  </a:cubicBezTo>
                  <a:cubicBezTo>
                    <a:pt x="3541" y="11994"/>
                    <a:pt x="3560" y="12291"/>
                    <a:pt x="3528" y="12587"/>
                  </a:cubicBezTo>
                  <a:cubicBezTo>
                    <a:pt x="3493" y="12938"/>
                    <a:pt x="3427" y="13290"/>
                    <a:pt x="3347" y="13639"/>
                  </a:cubicBezTo>
                  <a:cubicBezTo>
                    <a:pt x="3259" y="14037"/>
                    <a:pt x="3566" y="14482"/>
                    <a:pt x="2792" y="14806"/>
                  </a:cubicBezTo>
                  <a:cubicBezTo>
                    <a:pt x="2754" y="14845"/>
                    <a:pt x="2720" y="14885"/>
                    <a:pt x="2682" y="14925"/>
                  </a:cubicBezTo>
                  <a:cubicBezTo>
                    <a:pt x="2558" y="15179"/>
                    <a:pt x="2472" y="15440"/>
                    <a:pt x="2307" y="15688"/>
                  </a:cubicBezTo>
                  <a:cubicBezTo>
                    <a:pt x="2009" y="16144"/>
                    <a:pt x="1727" y="16602"/>
                    <a:pt x="1575" y="17073"/>
                  </a:cubicBezTo>
                  <a:cubicBezTo>
                    <a:pt x="1385" y="17669"/>
                    <a:pt x="1198" y="18268"/>
                    <a:pt x="1150" y="18874"/>
                  </a:cubicBezTo>
                  <a:cubicBezTo>
                    <a:pt x="1144" y="18899"/>
                    <a:pt x="1137" y="18925"/>
                    <a:pt x="1134" y="18951"/>
                  </a:cubicBezTo>
                  <a:cubicBezTo>
                    <a:pt x="887" y="19247"/>
                    <a:pt x="769" y="19550"/>
                    <a:pt x="849" y="19869"/>
                  </a:cubicBezTo>
                  <a:cubicBezTo>
                    <a:pt x="846" y="19886"/>
                    <a:pt x="846" y="19904"/>
                    <a:pt x="842" y="19921"/>
                  </a:cubicBezTo>
                  <a:lnTo>
                    <a:pt x="598" y="19945"/>
                  </a:lnTo>
                  <a:cubicBezTo>
                    <a:pt x="481" y="19976"/>
                    <a:pt x="402" y="20022"/>
                    <a:pt x="364" y="20084"/>
                  </a:cubicBezTo>
                  <a:cubicBezTo>
                    <a:pt x="151" y="20444"/>
                    <a:pt x="-185" y="20798"/>
                    <a:pt x="126" y="21183"/>
                  </a:cubicBezTo>
                  <a:lnTo>
                    <a:pt x="1248" y="21254"/>
                  </a:lnTo>
                  <a:cubicBezTo>
                    <a:pt x="1289" y="21255"/>
                    <a:pt x="1328" y="21258"/>
                    <a:pt x="1369" y="21260"/>
                  </a:cubicBezTo>
                  <a:lnTo>
                    <a:pt x="1664" y="21263"/>
                  </a:lnTo>
                  <a:lnTo>
                    <a:pt x="2022" y="21275"/>
                  </a:lnTo>
                  <a:cubicBezTo>
                    <a:pt x="2047" y="21269"/>
                    <a:pt x="2076" y="21261"/>
                    <a:pt x="2101" y="21255"/>
                  </a:cubicBezTo>
                  <a:lnTo>
                    <a:pt x="2101" y="21255"/>
                  </a:lnTo>
                  <a:cubicBezTo>
                    <a:pt x="2127" y="21257"/>
                    <a:pt x="2155" y="21258"/>
                    <a:pt x="2180" y="21260"/>
                  </a:cubicBezTo>
                  <a:cubicBezTo>
                    <a:pt x="2155" y="21258"/>
                    <a:pt x="2127" y="21258"/>
                    <a:pt x="2101" y="21255"/>
                  </a:cubicBezTo>
                  <a:cubicBezTo>
                    <a:pt x="2076" y="21261"/>
                    <a:pt x="2047" y="21269"/>
                    <a:pt x="2022" y="21275"/>
                  </a:cubicBezTo>
                  <a:lnTo>
                    <a:pt x="2390" y="21305"/>
                  </a:lnTo>
                  <a:cubicBezTo>
                    <a:pt x="2428" y="21310"/>
                    <a:pt x="2469" y="21315"/>
                    <a:pt x="2507" y="21318"/>
                  </a:cubicBezTo>
                  <a:lnTo>
                    <a:pt x="2713" y="21331"/>
                  </a:lnTo>
                  <a:cubicBezTo>
                    <a:pt x="4089" y="21438"/>
                    <a:pt x="5469" y="21427"/>
                    <a:pt x="6845" y="21353"/>
                  </a:cubicBezTo>
                  <a:cubicBezTo>
                    <a:pt x="6946" y="21347"/>
                    <a:pt x="7060" y="21327"/>
                    <a:pt x="7067" y="21258"/>
                  </a:cubicBezTo>
                  <a:cubicBezTo>
                    <a:pt x="7087" y="21189"/>
                    <a:pt x="7107" y="21121"/>
                    <a:pt x="7127" y="21052"/>
                  </a:cubicBezTo>
                  <a:cubicBezTo>
                    <a:pt x="7124" y="20984"/>
                    <a:pt x="7098" y="20921"/>
                    <a:pt x="6915" y="20920"/>
                  </a:cubicBezTo>
                  <a:cubicBezTo>
                    <a:pt x="6911" y="20920"/>
                    <a:pt x="6906" y="20921"/>
                    <a:pt x="6902" y="20921"/>
                  </a:cubicBezTo>
                  <a:cubicBezTo>
                    <a:pt x="6901" y="20920"/>
                    <a:pt x="6900" y="20918"/>
                    <a:pt x="6899" y="20917"/>
                  </a:cubicBezTo>
                  <a:cubicBezTo>
                    <a:pt x="6515" y="20851"/>
                    <a:pt x="6090" y="20849"/>
                    <a:pt x="5729" y="20746"/>
                  </a:cubicBezTo>
                  <a:cubicBezTo>
                    <a:pt x="5133" y="20575"/>
                    <a:pt x="4384" y="20499"/>
                    <a:pt x="4086" y="20142"/>
                  </a:cubicBezTo>
                  <a:cubicBezTo>
                    <a:pt x="4054" y="20102"/>
                    <a:pt x="4023" y="20063"/>
                    <a:pt x="3994" y="20023"/>
                  </a:cubicBezTo>
                  <a:cubicBezTo>
                    <a:pt x="3985" y="20011"/>
                    <a:pt x="3972" y="19999"/>
                    <a:pt x="3962" y="19988"/>
                  </a:cubicBezTo>
                  <a:lnTo>
                    <a:pt x="3078" y="19833"/>
                  </a:lnTo>
                  <a:cubicBezTo>
                    <a:pt x="3049" y="19826"/>
                    <a:pt x="3021" y="19819"/>
                    <a:pt x="2992" y="19813"/>
                  </a:cubicBezTo>
                  <a:cubicBezTo>
                    <a:pt x="3021" y="19819"/>
                    <a:pt x="3049" y="19826"/>
                    <a:pt x="3078" y="19833"/>
                  </a:cubicBezTo>
                  <a:lnTo>
                    <a:pt x="3962" y="19988"/>
                  </a:lnTo>
                  <a:cubicBezTo>
                    <a:pt x="3947" y="19959"/>
                    <a:pt x="3934" y="19930"/>
                    <a:pt x="3918" y="19900"/>
                  </a:cubicBezTo>
                  <a:cubicBezTo>
                    <a:pt x="3934" y="19860"/>
                    <a:pt x="3902" y="19837"/>
                    <a:pt x="3823" y="19829"/>
                  </a:cubicBezTo>
                  <a:cubicBezTo>
                    <a:pt x="3810" y="19825"/>
                    <a:pt x="3804" y="19820"/>
                    <a:pt x="3804" y="19813"/>
                  </a:cubicBezTo>
                  <a:cubicBezTo>
                    <a:pt x="3791" y="19799"/>
                    <a:pt x="3775" y="19785"/>
                    <a:pt x="3763" y="19772"/>
                  </a:cubicBezTo>
                  <a:cubicBezTo>
                    <a:pt x="3753" y="19726"/>
                    <a:pt x="3740" y="19682"/>
                    <a:pt x="3731" y="19636"/>
                  </a:cubicBezTo>
                  <a:cubicBezTo>
                    <a:pt x="3734" y="19628"/>
                    <a:pt x="3737" y="19622"/>
                    <a:pt x="3740" y="19615"/>
                  </a:cubicBezTo>
                  <a:cubicBezTo>
                    <a:pt x="3750" y="19610"/>
                    <a:pt x="3756" y="19604"/>
                    <a:pt x="3766" y="19599"/>
                  </a:cubicBezTo>
                  <a:lnTo>
                    <a:pt x="4092" y="19247"/>
                  </a:lnTo>
                  <a:cubicBezTo>
                    <a:pt x="4102" y="19239"/>
                    <a:pt x="4111" y="19232"/>
                    <a:pt x="4124" y="19224"/>
                  </a:cubicBezTo>
                  <a:cubicBezTo>
                    <a:pt x="4143" y="19212"/>
                    <a:pt x="4159" y="19200"/>
                    <a:pt x="4178" y="19186"/>
                  </a:cubicBezTo>
                  <a:lnTo>
                    <a:pt x="4178" y="19186"/>
                  </a:lnTo>
                  <a:cubicBezTo>
                    <a:pt x="4213" y="19145"/>
                    <a:pt x="4261" y="19105"/>
                    <a:pt x="4280" y="19063"/>
                  </a:cubicBezTo>
                  <a:cubicBezTo>
                    <a:pt x="4524" y="18459"/>
                    <a:pt x="4761" y="17855"/>
                    <a:pt x="5002" y="17250"/>
                  </a:cubicBezTo>
                  <a:cubicBezTo>
                    <a:pt x="5465" y="16509"/>
                    <a:pt x="5859" y="15757"/>
                    <a:pt x="6502" y="15042"/>
                  </a:cubicBezTo>
                  <a:cubicBezTo>
                    <a:pt x="7016" y="14469"/>
                    <a:pt x="7476" y="13882"/>
                    <a:pt x="7828" y="13278"/>
                  </a:cubicBezTo>
                  <a:cubicBezTo>
                    <a:pt x="7955" y="13247"/>
                    <a:pt x="7939" y="13307"/>
                    <a:pt x="7958" y="13331"/>
                  </a:cubicBezTo>
                  <a:cubicBezTo>
                    <a:pt x="8015" y="13406"/>
                    <a:pt x="8056" y="13484"/>
                    <a:pt x="8107" y="13558"/>
                  </a:cubicBezTo>
                  <a:cubicBezTo>
                    <a:pt x="8161" y="13638"/>
                    <a:pt x="8218" y="13719"/>
                    <a:pt x="8272" y="13798"/>
                  </a:cubicBezTo>
                  <a:lnTo>
                    <a:pt x="8868" y="14865"/>
                  </a:lnTo>
                  <a:cubicBezTo>
                    <a:pt x="8922" y="14941"/>
                    <a:pt x="8979" y="15018"/>
                    <a:pt x="9033" y="15095"/>
                  </a:cubicBezTo>
                  <a:cubicBezTo>
                    <a:pt x="9045" y="15117"/>
                    <a:pt x="9061" y="15138"/>
                    <a:pt x="9074" y="15158"/>
                  </a:cubicBezTo>
                  <a:lnTo>
                    <a:pt x="9838" y="16292"/>
                  </a:lnTo>
                  <a:cubicBezTo>
                    <a:pt x="10212" y="16742"/>
                    <a:pt x="10383" y="17219"/>
                    <a:pt x="10672" y="17680"/>
                  </a:cubicBezTo>
                  <a:cubicBezTo>
                    <a:pt x="10675" y="17692"/>
                    <a:pt x="10682" y="17706"/>
                    <a:pt x="10685" y="17719"/>
                  </a:cubicBezTo>
                  <a:cubicBezTo>
                    <a:pt x="10694" y="17733"/>
                    <a:pt x="10704" y="17745"/>
                    <a:pt x="10713" y="17759"/>
                  </a:cubicBezTo>
                  <a:cubicBezTo>
                    <a:pt x="10758" y="17835"/>
                    <a:pt x="10805" y="17910"/>
                    <a:pt x="10850" y="17986"/>
                  </a:cubicBezTo>
                  <a:lnTo>
                    <a:pt x="11116" y="18056"/>
                  </a:lnTo>
                  <a:lnTo>
                    <a:pt x="11731" y="18582"/>
                  </a:lnTo>
                  <a:cubicBezTo>
                    <a:pt x="11997" y="18799"/>
                    <a:pt x="12283" y="19005"/>
                    <a:pt x="12619" y="19188"/>
                  </a:cubicBezTo>
                  <a:cubicBezTo>
                    <a:pt x="12283" y="19005"/>
                    <a:pt x="11997" y="18799"/>
                    <a:pt x="11731" y="18582"/>
                  </a:cubicBezTo>
                  <a:lnTo>
                    <a:pt x="11116" y="18056"/>
                  </a:lnTo>
                  <a:lnTo>
                    <a:pt x="10850" y="17986"/>
                  </a:lnTo>
                  <a:lnTo>
                    <a:pt x="11335" y="18697"/>
                  </a:lnTo>
                  <a:lnTo>
                    <a:pt x="12698" y="20613"/>
                  </a:lnTo>
                  <a:cubicBezTo>
                    <a:pt x="12739" y="20673"/>
                    <a:pt x="12822" y="20660"/>
                    <a:pt x="12888" y="20648"/>
                  </a:cubicBezTo>
                  <a:cubicBezTo>
                    <a:pt x="13183" y="20595"/>
                    <a:pt x="13475" y="20535"/>
                    <a:pt x="13767" y="20479"/>
                  </a:cubicBezTo>
                  <a:cubicBezTo>
                    <a:pt x="13827" y="20436"/>
                    <a:pt x="13903" y="20409"/>
                    <a:pt x="13989" y="20389"/>
                  </a:cubicBezTo>
                  <a:cubicBezTo>
                    <a:pt x="13903" y="20410"/>
                    <a:pt x="13827" y="20436"/>
                    <a:pt x="13767" y="20479"/>
                  </a:cubicBezTo>
                  <a:cubicBezTo>
                    <a:pt x="13871" y="20473"/>
                    <a:pt x="13840" y="20509"/>
                    <a:pt x="13849" y="20535"/>
                  </a:cubicBezTo>
                  <a:cubicBezTo>
                    <a:pt x="13897" y="20688"/>
                    <a:pt x="13878" y="20846"/>
                    <a:pt x="14055" y="20984"/>
                  </a:cubicBezTo>
                  <a:cubicBezTo>
                    <a:pt x="14062" y="21045"/>
                    <a:pt x="14122" y="21080"/>
                    <a:pt x="14255" y="21083"/>
                  </a:cubicBezTo>
                  <a:cubicBezTo>
                    <a:pt x="14254" y="21083"/>
                    <a:pt x="14253" y="21084"/>
                    <a:pt x="14252" y="21084"/>
                  </a:cubicBezTo>
                  <a:cubicBezTo>
                    <a:pt x="14277" y="21135"/>
                    <a:pt x="14300" y="21185"/>
                    <a:pt x="14325" y="21235"/>
                  </a:cubicBezTo>
                  <a:cubicBezTo>
                    <a:pt x="14331" y="21249"/>
                    <a:pt x="14341" y="21261"/>
                    <a:pt x="14347" y="21275"/>
                  </a:cubicBezTo>
                  <a:cubicBezTo>
                    <a:pt x="14372" y="21308"/>
                    <a:pt x="14395" y="21342"/>
                    <a:pt x="14420" y="21374"/>
                  </a:cubicBezTo>
                  <a:cubicBezTo>
                    <a:pt x="14369" y="21391"/>
                    <a:pt x="14379" y="21404"/>
                    <a:pt x="14429" y="21414"/>
                  </a:cubicBezTo>
                  <a:lnTo>
                    <a:pt x="14468" y="21462"/>
                  </a:lnTo>
                  <a:cubicBezTo>
                    <a:pt x="14520" y="21472"/>
                    <a:pt x="14677" y="21467"/>
                    <a:pt x="14743" y="21473"/>
                  </a:cubicBezTo>
                  <a:lnTo>
                    <a:pt x="14864" y="21496"/>
                  </a:lnTo>
                  <a:lnTo>
                    <a:pt x="15165" y="21485"/>
                  </a:lnTo>
                  <a:lnTo>
                    <a:pt x="15476" y="21467"/>
                  </a:lnTo>
                  <a:lnTo>
                    <a:pt x="15802" y="21379"/>
                  </a:lnTo>
                  <a:cubicBezTo>
                    <a:pt x="15948" y="21341"/>
                    <a:pt x="16206" y="21304"/>
                    <a:pt x="16351" y="21241"/>
                  </a:cubicBezTo>
                  <a:cubicBezTo>
                    <a:pt x="16496" y="21178"/>
                    <a:pt x="16871" y="21176"/>
                    <a:pt x="16674" y="21000"/>
                  </a:cubicBezTo>
                  <a:cubicBezTo>
                    <a:pt x="16646" y="20932"/>
                    <a:pt x="16744" y="20921"/>
                    <a:pt x="16846" y="20907"/>
                  </a:cubicBezTo>
                  <a:lnTo>
                    <a:pt x="17867" y="20761"/>
                  </a:lnTo>
                  <a:cubicBezTo>
                    <a:pt x="18231" y="20720"/>
                    <a:pt x="18564" y="20648"/>
                    <a:pt x="18859" y="20537"/>
                  </a:cubicBezTo>
                  <a:lnTo>
                    <a:pt x="19693" y="20273"/>
                  </a:lnTo>
                  <a:lnTo>
                    <a:pt x="19944" y="20183"/>
                  </a:lnTo>
                  <a:lnTo>
                    <a:pt x="19944" y="20183"/>
                  </a:lnTo>
                  <a:cubicBezTo>
                    <a:pt x="20438" y="20054"/>
                    <a:pt x="20803" y="19852"/>
                    <a:pt x="21177" y="19657"/>
                  </a:cubicBezTo>
                  <a:cubicBezTo>
                    <a:pt x="21250" y="19619"/>
                    <a:pt x="21415" y="19543"/>
                    <a:pt x="21317" y="19526"/>
                  </a:cubicBezTo>
                  <a:close/>
                  <a:moveTo>
                    <a:pt x="13390" y="11703"/>
                  </a:moveTo>
                  <a:lnTo>
                    <a:pt x="13390" y="11703"/>
                  </a:lnTo>
                  <a:cubicBezTo>
                    <a:pt x="13456" y="11729"/>
                    <a:pt x="13526" y="11753"/>
                    <a:pt x="13589" y="11781"/>
                  </a:cubicBezTo>
                  <a:cubicBezTo>
                    <a:pt x="13713" y="11833"/>
                    <a:pt x="13824" y="11952"/>
                    <a:pt x="13973" y="11791"/>
                  </a:cubicBezTo>
                  <a:cubicBezTo>
                    <a:pt x="14027" y="11784"/>
                    <a:pt x="14081" y="11775"/>
                    <a:pt x="14135" y="11767"/>
                  </a:cubicBezTo>
                  <a:cubicBezTo>
                    <a:pt x="14369" y="11724"/>
                    <a:pt x="14636" y="11701"/>
                    <a:pt x="14832" y="11633"/>
                  </a:cubicBezTo>
                  <a:cubicBezTo>
                    <a:pt x="14953" y="11590"/>
                    <a:pt x="15007" y="11569"/>
                    <a:pt x="15118" y="11615"/>
                  </a:cubicBezTo>
                  <a:cubicBezTo>
                    <a:pt x="15406" y="11735"/>
                    <a:pt x="15517" y="11642"/>
                    <a:pt x="15600" y="11520"/>
                  </a:cubicBezTo>
                  <a:lnTo>
                    <a:pt x="16088" y="11598"/>
                  </a:lnTo>
                  <a:cubicBezTo>
                    <a:pt x="16250" y="11674"/>
                    <a:pt x="16056" y="11676"/>
                    <a:pt x="15993" y="11683"/>
                  </a:cubicBezTo>
                  <a:cubicBezTo>
                    <a:pt x="15606" y="11732"/>
                    <a:pt x="15213" y="11775"/>
                    <a:pt x="14823" y="11819"/>
                  </a:cubicBezTo>
                  <a:lnTo>
                    <a:pt x="14823" y="11819"/>
                  </a:lnTo>
                  <a:lnTo>
                    <a:pt x="14585" y="11842"/>
                  </a:lnTo>
                  <a:cubicBezTo>
                    <a:pt x="14556" y="11845"/>
                    <a:pt x="14528" y="11849"/>
                    <a:pt x="14499" y="11852"/>
                  </a:cubicBezTo>
                  <a:lnTo>
                    <a:pt x="12625" y="12043"/>
                  </a:lnTo>
                  <a:cubicBezTo>
                    <a:pt x="12556" y="12049"/>
                    <a:pt x="12435" y="12090"/>
                    <a:pt x="12394" y="12016"/>
                  </a:cubicBezTo>
                  <a:lnTo>
                    <a:pt x="13183" y="11705"/>
                  </a:lnTo>
                  <a:cubicBezTo>
                    <a:pt x="13263" y="11669"/>
                    <a:pt x="13320" y="11674"/>
                    <a:pt x="13390" y="11703"/>
                  </a:cubicBezTo>
                  <a:close/>
                  <a:moveTo>
                    <a:pt x="11731" y="11503"/>
                  </a:moveTo>
                  <a:cubicBezTo>
                    <a:pt x="11741" y="11493"/>
                    <a:pt x="11750" y="11480"/>
                    <a:pt x="11760" y="11470"/>
                  </a:cubicBezTo>
                  <a:cubicBezTo>
                    <a:pt x="11836" y="11480"/>
                    <a:pt x="11909" y="11491"/>
                    <a:pt x="11985" y="11502"/>
                  </a:cubicBezTo>
                  <a:cubicBezTo>
                    <a:pt x="12191" y="11476"/>
                    <a:pt x="12077" y="11401"/>
                    <a:pt x="12086" y="11346"/>
                  </a:cubicBezTo>
                  <a:cubicBezTo>
                    <a:pt x="12096" y="11293"/>
                    <a:pt x="11975" y="11227"/>
                    <a:pt x="12147" y="11188"/>
                  </a:cubicBezTo>
                  <a:lnTo>
                    <a:pt x="12470" y="11146"/>
                  </a:lnTo>
                  <a:lnTo>
                    <a:pt x="13193" y="11569"/>
                  </a:lnTo>
                  <a:cubicBezTo>
                    <a:pt x="13215" y="11612"/>
                    <a:pt x="13158" y="11633"/>
                    <a:pt x="13098" y="11656"/>
                  </a:cubicBezTo>
                  <a:lnTo>
                    <a:pt x="12334" y="11968"/>
                  </a:lnTo>
                  <a:lnTo>
                    <a:pt x="12010" y="12002"/>
                  </a:lnTo>
                  <a:cubicBezTo>
                    <a:pt x="11902" y="12002"/>
                    <a:pt x="11959" y="11955"/>
                    <a:pt x="11925" y="11933"/>
                  </a:cubicBezTo>
                  <a:cubicBezTo>
                    <a:pt x="11877" y="11822"/>
                    <a:pt x="11829" y="11712"/>
                    <a:pt x="11782" y="11601"/>
                  </a:cubicBezTo>
                  <a:cubicBezTo>
                    <a:pt x="11763" y="11567"/>
                    <a:pt x="11747" y="11535"/>
                    <a:pt x="11731" y="11503"/>
                  </a:cubicBezTo>
                  <a:close/>
                </a:path>
              </a:pathLst>
            </a:custGeom>
            <a:solidFill>
              <a:srgbClr val="000000"/>
            </a:solidFill>
            <a:ln w="12700">
              <a:miter lim="400000"/>
            </a:ln>
          </p:spPr>
          <p:txBody>
            <a:bodyPr lIns="38100" tIns="38100" rIns="38100" bIns="38100" anchor="ctr"/>
            <a:lstStyle/>
            <a:p>
              <a:pPr>
                <a:defRPr sz="3000">
                  <a:solidFill>
                    <a:srgbClr val="FFFFFF"/>
                  </a:solidFill>
                </a:defRPr>
              </a:pPr>
              <a:endParaRPr/>
            </a:p>
          </p:txBody>
        </p:sp>
        <p:sp>
          <p:nvSpPr>
            <p:cNvPr id="16" name="Freeform: Shape 15">
              <a:extLst>
                <a:ext uri="{FF2B5EF4-FFF2-40B4-BE49-F238E27FC236}">
                  <a16:creationId xmlns:a16="http://schemas.microsoft.com/office/drawing/2014/main" id="{EEEF4BDF-C9E4-4929-8B4B-C99204F689FD}"/>
                </a:ext>
              </a:extLst>
            </p:cNvPr>
            <p:cNvSpPr/>
            <p:nvPr/>
          </p:nvSpPr>
          <p:spPr>
            <a:xfrm>
              <a:off x="1329832" y="3975673"/>
              <a:ext cx="490018" cy="1023610"/>
            </a:xfrm>
            <a:custGeom>
              <a:avLst/>
              <a:gdLst>
                <a:gd name="connsiteX0" fmla="*/ 471863 w 490018"/>
                <a:gd name="connsiteY0" fmla="*/ 907778 h 1023610"/>
                <a:gd name="connsiteX1" fmla="*/ 490018 w 490018"/>
                <a:gd name="connsiteY1" fmla="*/ 926842 h 1023610"/>
                <a:gd name="connsiteX2" fmla="*/ 448079 w 490018"/>
                <a:gd name="connsiteY2" fmla="*/ 971325 h 1023610"/>
                <a:gd name="connsiteX3" fmla="*/ 411946 w 490018"/>
                <a:gd name="connsiteY3" fmla="*/ 1023610 h 1023610"/>
                <a:gd name="connsiteX4" fmla="*/ 363109 w 490018"/>
                <a:gd name="connsiteY4" fmla="*/ 961699 h 1023610"/>
                <a:gd name="connsiteX5" fmla="*/ 395430 w 490018"/>
                <a:gd name="connsiteY5" fmla="*/ 948990 h 1023610"/>
                <a:gd name="connsiteX6" fmla="*/ 436458 w 490018"/>
                <a:gd name="connsiteY6" fmla="*/ 923571 h 1023610"/>
                <a:gd name="connsiteX7" fmla="*/ 471863 w 490018"/>
                <a:gd name="connsiteY7" fmla="*/ 907778 h 1023610"/>
                <a:gd name="connsiteX8" fmla="*/ 136710 w 490018"/>
                <a:gd name="connsiteY8" fmla="*/ 744378 h 1023610"/>
                <a:gd name="connsiteX9" fmla="*/ 159768 w 490018"/>
                <a:gd name="connsiteY9" fmla="*/ 751458 h 1023610"/>
                <a:gd name="connsiteX10" fmla="*/ 163945 w 490018"/>
                <a:gd name="connsiteY10" fmla="*/ 801389 h 1023610"/>
                <a:gd name="connsiteX11" fmla="*/ 119645 w 490018"/>
                <a:gd name="connsiteY11" fmla="*/ 884722 h 1023610"/>
                <a:gd name="connsiteX12" fmla="*/ 72621 w 490018"/>
                <a:gd name="connsiteY12" fmla="*/ 858573 h 1023610"/>
                <a:gd name="connsiteX13" fmla="*/ 118554 w 490018"/>
                <a:gd name="connsiteY13" fmla="*/ 797573 h 1023610"/>
                <a:gd name="connsiteX14" fmla="*/ 136710 w 490018"/>
                <a:gd name="connsiteY14" fmla="*/ 744378 h 1023610"/>
                <a:gd name="connsiteX15" fmla="*/ 16547 w 490018"/>
                <a:gd name="connsiteY15" fmla="*/ 696 h 1023610"/>
                <a:gd name="connsiteX16" fmla="*/ 85517 w 490018"/>
                <a:gd name="connsiteY16" fmla="*/ 27462 h 1023610"/>
                <a:gd name="connsiteX17" fmla="*/ 157774 w 490018"/>
                <a:gd name="connsiteY17" fmla="*/ 83015 h 1023610"/>
                <a:gd name="connsiteX18" fmla="*/ 164129 w 490018"/>
                <a:gd name="connsiteY18" fmla="*/ 58492 h 1023610"/>
                <a:gd name="connsiteX19" fmla="*/ 178292 w 490018"/>
                <a:gd name="connsiteY19" fmla="*/ 83015 h 1023610"/>
                <a:gd name="connsiteX20" fmla="*/ 198076 w 490018"/>
                <a:gd name="connsiteY20" fmla="*/ 117858 h 1023610"/>
                <a:gd name="connsiteX21" fmla="*/ 214598 w 490018"/>
                <a:gd name="connsiteY21" fmla="*/ 166345 h 1023610"/>
                <a:gd name="connsiteX22" fmla="*/ 264713 w 490018"/>
                <a:gd name="connsiteY22" fmla="*/ 304317 h 1023610"/>
                <a:gd name="connsiteX23" fmla="*/ 299211 w 490018"/>
                <a:gd name="connsiteY23" fmla="*/ 533631 h 1023610"/>
                <a:gd name="connsiteX24" fmla="*/ 289397 w 490018"/>
                <a:gd name="connsiteY24" fmla="*/ 729535 h 1023610"/>
                <a:gd name="connsiteX25" fmla="*/ 250733 w 490018"/>
                <a:gd name="connsiteY25" fmla="*/ 739855 h 1023610"/>
                <a:gd name="connsiteX26" fmla="*/ 227674 w 490018"/>
                <a:gd name="connsiteY26" fmla="*/ 740065 h 1023610"/>
                <a:gd name="connsiteX27" fmla="*/ 226036 w 490018"/>
                <a:gd name="connsiteY27" fmla="*/ 748601 h 1023610"/>
                <a:gd name="connsiteX28" fmla="*/ 193910 w 490018"/>
                <a:gd name="connsiteY28" fmla="*/ 729885 h 1023610"/>
                <a:gd name="connsiteX29" fmla="*/ 211152 w 490018"/>
                <a:gd name="connsiteY29" fmla="*/ 636201 h 1023610"/>
                <a:gd name="connsiteX30" fmla="*/ 211152 w 490018"/>
                <a:gd name="connsiteY30" fmla="*/ 417977 h 1023610"/>
                <a:gd name="connsiteX31" fmla="*/ 151236 w 490018"/>
                <a:gd name="connsiteY31" fmla="*/ 197375 h 1023610"/>
                <a:gd name="connsiteX32" fmla="*/ 68261 w 490018"/>
                <a:gd name="connsiteY32" fmla="*/ 67203 h 1023610"/>
                <a:gd name="connsiteX33" fmla="*/ 0 w 490018"/>
                <a:gd name="connsiteY33" fmla="*/ 20361 h 1023610"/>
                <a:gd name="connsiteX34" fmla="*/ 5804 w 490018"/>
                <a:gd name="connsiteY34" fmla="*/ 1855 h 1023610"/>
                <a:gd name="connsiteX35" fmla="*/ 16547 w 490018"/>
                <a:gd name="connsiteY35" fmla="*/ 696 h 10236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90018" h="1023610">
                  <a:moveTo>
                    <a:pt x="471863" y="907778"/>
                  </a:moveTo>
                  <a:cubicBezTo>
                    <a:pt x="471863" y="907778"/>
                    <a:pt x="483302" y="922847"/>
                    <a:pt x="490018" y="926842"/>
                  </a:cubicBezTo>
                  <a:cubicBezTo>
                    <a:pt x="490018" y="926842"/>
                    <a:pt x="459695" y="961699"/>
                    <a:pt x="448079" y="971325"/>
                  </a:cubicBezTo>
                  <a:cubicBezTo>
                    <a:pt x="436458" y="980945"/>
                    <a:pt x="411946" y="1023610"/>
                    <a:pt x="411946" y="1023610"/>
                  </a:cubicBezTo>
                  <a:cubicBezTo>
                    <a:pt x="411946" y="1023610"/>
                    <a:pt x="389977" y="990931"/>
                    <a:pt x="363109" y="961699"/>
                  </a:cubicBezTo>
                  <a:cubicBezTo>
                    <a:pt x="363109" y="961699"/>
                    <a:pt x="382175" y="953714"/>
                    <a:pt x="395430" y="948990"/>
                  </a:cubicBezTo>
                  <a:cubicBezTo>
                    <a:pt x="408497" y="944271"/>
                    <a:pt x="430829" y="928296"/>
                    <a:pt x="436458" y="923571"/>
                  </a:cubicBezTo>
                  <a:cubicBezTo>
                    <a:pt x="442269" y="918852"/>
                    <a:pt x="471863" y="907778"/>
                    <a:pt x="471863" y="907778"/>
                  </a:cubicBezTo>
                  <a:close/>
                  <a:moveTo>
                    <a:pt x="136710" y="744378"/>
                  </a:moveTo>
                  <a:lnTo>
                    <a:pt x="159768" y="751458"/>
                  </a:lnTo>
                  <a:cubicBezTo>
                    <a:pt x="159768" y="751458"/>
                    <a:pt x="171206" y="770520"/>
                    <a:pt x="163945" y="801389"/>
                  </a:cubicBezTo>
                  <a:cubicBezTo>
                    <a:pt x="156500" y="832252"/>
                    <a:pt x="131991" y="881451"/>
                    <a:pt x="119645" y="884722"/>
                  </a:cubicBezTo>
                  <a:cubicBezTo>
                    <a:pt x="107117" y="887987"/>
                    <a:pt x="72621" y="858573"/>
                    <a:pt x="72621" y="858573"/>
                  </a:cubicBezTo>
                  <a:cubicBezTo>
                    <a:pt x="72621" y="858573"/>
                    <a:pt x="99673" y="827711"/>
                    <a:pt x="118554" y="797573"/>
                  </a:cubicBezTo>
                  <a:cubicBezTo>
                    <a:pt x="137436" y="767435"/>
                    <a:pt x="136710" y="744378"/>
                    <a:pt x="136710" y="744378"/>
                  </a:cubicBezTo>
                  <a:close/>
                  <a:moveTo>
                    <a:pt x="16547" y="696"/>
                  </a:moveTo>
                  <a:cubicBezTo>
                    <a:pt x="34684" y="4098"/>
                    <a:pt x="70669" y="19145"/>
                    <a:pt x="85517" y="27462"/>
                  </a:cubicBezTo>
                  <a:cubicBezTo>
                    <a:pt x="105301" y="38517"/>
                    <a:pt x="157774" y="83015"/>
                    <a:pt x="157774" y="83015"/>
                  </a:cubicBezTo>
                  <a:cubicBezTo>
                    <a:pt x="157774" y="83015"/>
                    <a:pt x="163945" y="71926"/>
                    <a:pt x="164129" y="58492"/>
                  </a:cubicBezTo>
                  <a:cubicBezTo>
                    <a:pt x="164313" y="45059"/>
                    <a:pt x="172474" y="75214"/>
                    <a:pt x="178292" y="83015"/>
                  </a:cubicBezTo>
                  <a:cubicBezTo>
                    <a:pt x="184096" y="90992"/>
                    <a:pt x="192992" y="102081"/>
                    <a:pt x="198076" y="117858"/>
                  </a:cubicBezTo>
                  <a:cubicBezTo>
                    <a:pt x="202976" y="133671"/>
                    <a:pt x="205518" y="148713"/>
                    <a:pt x="214598" y="166345"/>
                  </a:cubicBezTo>
                  <a:cubicBezTo>
                    <a:pt x="223677" y="183766"/>
                    <a:pt x="251637" y="236975"/>
                    <a:pt x="264713" y="304317"/>
                  </a:cubicBezTo>
                  <a:cubicBezTo>
                    <a:pt x="277775" y="371695"/>
                    <a:pt x="293393" y="500222"/>
                    <a:pt x="299211" y="533631"/>
                  </a:cubicBezTo>
                  <a:cubicBezTo>
                    <a:pt x="305015" y="567039"/>
                    <a:pt x="295031" y="720824"/>
                    <a:pt x="289397" y="729535"/>
                  </a:cubicBezTo>
                  <a:cubicBezTo>
                    <a:pt x="283593" y="738246"/>
                    <a:pt x="265617" y="740590"/>
                    <a:pt x="250733" y="739855"/>
                  </a:cubicBezTo>
                  <a:cubicBezTo>
                    <a:pt x="236019" y="739155"/>
                    <a:pt x="227674" y="740065"/>
                    <a:pt x="227674" y="740065"/>
                  </a:cubicBezTo>
                  <a:lnTo>
                    <a:pt x="226036" y="748601"/>
                  </a:lnTo>
                  <a:cubicBezTo>
                    <a:pt x="225852" y="748951"/>
                    <a:pt x="211872" y="737861"/>
                    <a:pt x="193910" y="729885"/>
                  </a:cubicBezTo>
                  <a:cubicBezTo>
                    <a:pt x="193910" y="729885"/>
                    <a:pt x="202072" y="684687"/>
                    <a:pt x="211152" y="636201"/>
                  </a:cubicBezTo>
                  <a:cubicBezTo>
                    <a:pt x="220232" y="587714"/>
                    <a:pt x="224228" y="488608"/>
                    <a:pt x="211152" y="417977"/>
                  </a:cubicBezTo>
                  <a:cubicBezTo>
                    <a:pt x="198076" y="347346"/>
                    <a:pt x="187372" y="264017"/>
                    <a:pt x="151236" y="197375"/>
                  </a:cubicBezTo>
                  <a:cubicBezTo>
                    <a:pt x="115101" y="130767"/>
                    <a:pt x="95317" y="93545"/>
                    <a:pt x="68261" y="67203"/>
                  </a:cubicBezTo>
                  <a:cubicBezTo>
                    <a:pt x="41219" y="41071"/>
                    <a:pt x="24698" y="25993"/>
                    <a:pt x="0" y="20361"/>
                  </a:cubicBezTo>
                  <a:cubicBezTo>
                    <a:pt x="0" y="20361"/>
                    <a:pt x="3262" y="10391"/>
                    <a:pt x="5804" y="1855"/>
                  </a:cubicBezTo>
                  <a:cubicBezTo>
                    <a:pt x="6439" y="-279"/>
                    <a:pt x="10502" y="-439"/>
                    <a:pt x="16547" y="696"/>
                  </a:cubicBezTo>
                  <a:close/>
                </a:path>
              </a:pathLst>
            </a:custGeom>
            <a:solidFill>
              <a:srgbClr val="EBEBEB"/>
            </a:solidFill>
            <a:ln w="12700">
              <a:miter lim="400000"/>
            </a:ln>
          </p:spPr>
          <p:txBody>
            <a:bodyPr wrap="square" lIns="38100" tIns="38100" rIns="38100" bIns="38100" anchor="ctr">
              <a:noAutofit/>
            </a:bodyPr>
            <a:lstStyle/>
            <a:p>
              <a:pPr>
                <a:defRPr sz="3000">
                  <a:solidFill>
                    <a:srgbClr val="FFFFFF"/>
                  </a:solidFill>
                </a:defRPr>
              </a:pPr>
              <a:endParaRPr/>
            </a:p>
          </p:txBody>
        </p:sp>
      </p:grpSp>
    </p:spTree>
    <p:extLst>
      <p:ext uri="{BB962C8B-B14F-4D97-AF65-F5344CB8AC3E}">
        <p14:creationId xmlns:p14="http://schemas.microsoft.com/office/powerpoint/2010/main" val="4084401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76D0DA"/>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4B452-90F8-4AFF-A3F3-F71082FBF338}"/>
              </a:ext>
            </a:extLst>
          </p:cNvPr>
          <p:cNvSpPr>
            <a:spLocks noGrp="1"/>
          </p:cNvSpPr>
          <p:nvPr>
            <p:ph type="title"/>
          </p:nvPr>
        </p:nvSpPr>
        <p:spPr/>
        <p:txBody>
          <a:bodyPr/>
          <a:lstStyle/>
          <a:p>
            <a:r>
              <a:rPr lang="en-US" dirty="0"/>
              <a:t>SWOT / </a:t>
            </a:r>
            <a:r>
              <a:rPr lang="en-US" cap="all" dirty="0"/>
              <a:t>Threats</a:t>
            </a:r>
            <a:r>
              <a:rPr lang="en-US" dirty="0"/>
              <a:t> – Slide Template</a:t>
            </a:r>
          </a:p>
        </p:txBody>
      </p:sp>
      <p:grpSp>
        <p:nvGrpSpPr>
          <p:cNvPr id="8" name="Group 7">
            <a:extLst>
              <a:ext uri="{FF2B5EF4-FFF2-40B4-BE49-F238E27FC236}">
                <a16:creationId xmlns:a16="http://schemas.microsoft.com/office/drawing/2014/main" id="{2C71AAAF-41DB-45B1-A179-DDEFD5940212}"/>
              </a:ext>
            </a:extLst>
          </p:cNvPr>
          <p:cNvGrpSpPr/>
          <p:nvPr/>
        </p:nvGrpSpPr>
        <p:grpSpPr>
          <a:xfrm>
            <a:off x="1190625" y="1332682"/>
            <a:ext cx="9820353" cy="4675883"/>
            <a:chOff x="6208711" y="3671887"/>
            <a:chExt cx="4691064" cy="2233613"/>
          </a:xfrm>
        </p:grpSpPr>
        <p:sp>
          <p:nvSpPr>
            <p:cNvPr id="9" name="Rectangle: Rounded Corners 8">
              <a:extLst>
                <a:ext uri="{FF2B5EF4-FFF2-40B4-BE49-F238E27FC236}">
                  <a16:creationId xmlns:a16="http://schemas.microsoft.com/office/drawing/2014/main" id="{CC6F3BE2-B8BE-497A-B9AF-B51047227269}"/>
                </a:ext>
              </a:extLst>
            </p:cNvPr>
            <p:cNvSpPr/>
            <p:nvPr/>
          </p:nvSpPr>
          <p:spPr>
            <a:xfrm>
              <a:off x="6208711" y="3671887"/>
              <a:ext cx="4691064" cy="2233613"/>
            </a:xfrm>
            <a:prstGeom prst="roundRect">
              <a:avLst/>
            </a:prstGeom>
            <a:solidFill>
              <a:srgbClr val="76D0DA">
                <a:alpha val="70000"/>
              </a:srgbClr>
            </a:solidFill>
            <a:ln>
              <a:noFill/>
            </a:ln>
            <a:effectLst>
              <a:innerShdw dist="889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b="1" cap="all" dirty="0">
                <a:solidFill>
                  <a:schemeClr val="tx1">
                    <a:lumMod val="85000"/>
                    <a:lumOff val="15000"/>
                  </a:schemeClr>
                </a:solidFill>
              </a:endParaRPr>
            </a:p>
          </p:txBody>
        </p:sp>
        <p:sp>
          <p:nvSpPr>
            <p:cNvPr id="10" name="Freeform: Shape 9">
              <a:extLst>
                <a:ext uri="{FF2B5EF4-FFF2-40B4-BE49-F238E27FC236}">
                  <a16:creationId xmlns:a16="http://schemas.microsoft.com/office/drawing/2014/main" id="{28A9C27F-E1BC-4E78-95E6-28F47F106745}"/>
                </a:ext>
              </a:extLst>
            </p:cNvPr>
            <p:cNvSpPr/>
            <p:nvPr/>
          </p:nvSpPr>
          <p:spPr>
            <a:xfrm>
              <a:off x="6208711" y="3671887"/>
              <a:ext cx="1054760" cy="1054760"/>
            </a:xfrm>
            <a:custGeom>
              <a:avLst/>
              <a:gdLst>
                <a:gd name="connsiteX0" fmla="*/ 372276 w 1054760"/>
                <a:gd name="connsiteY0" fmla="*/ 0 h 1054760"/>
                <a:gd name="connsiteX1" fmla="*/ 1054760 w 1054760"/>
                <a:gd name="connsiteY1" fmla="*/ 0 h 1054760"/>
                <a:gd name="connsiteX2" fmla="*/ 1054394 w 1054760"/>
                <a:gd name="connsiteY2" fmla="*/ 7239 h 1054760"/>
                <a:gd name="connsiteX3" fmla="*/ 7239 w 1054760"/>
                <a:gd name="connsiteY3" fmla="*/ 1054394 h 1054760"/>
                <a:gd name="connsiteX4" fmla="*/ 0 w 1054760"/>
                <a:gd name="connsiteY4" fmla="*/ 1054760 h 1054760"/>
                <a:gd name="connsiteX5" fmla="*/ 0 w 1054760"/>
                <a:gd name="connsiteY5" fmla="*/ 372276 h 1054760"/>
                <a:gd name="connsiteX6" fmla="*/ 372276 w 1054760"/>
                <a:gd name="connsiteY6" fmla="*/ 0 h 1054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54760" h="1054760">
                  <a:moveTo>
                    <a:pt x="372276" y="0"/>
                  </a:moveTo>
                  <a:lnTo>
                    <a:pt x="1054760" y="0"/>
                  </a:lnTo>
                  <a:lnTo>
                    <a:pt x="1054394" y="7239"/>
                  </a:lnTo>
                  <a:cubicBezTo>
                    <a:pt x="998322" y="559375"/>
                    <a:pt x="559375" y="998322"/>
                    <a:pt x="7239" y="1054394"/>
                  </a:cubicBezTo>
                  <a:lnTo>
                    <a:pt x="0" y="1054760"/>
                  </a:lnTo>
                  <a:lnTo>
                    <a:pt x="0" y="372276"/>
                  </a:lnTo>
                  <a:cubicBezTo>
                    <a:pt x="0" y="166674"/>
                    <a:pt x="166674" y="0"/>
                    <a:pt x="372276" y="0"/>
                  </a:cubicBezTo>
                  <a:close/>
                </a:path>
              </a:pathLst>
            </a:custGeom>
            <a:solidFill>
              <a:srgbClr val="477D8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Ins="365760" rtlCol="0" anchor="t">
              <a:noAutofit/>
            </a:bodyPr>
            <a:lstStyle/>
            <a:p>
              <a:pPr algn="ctr"/>
              <a:r>
                <a:rPr lang="en-US" sz="11500" b="1" dirty="0">
                  <a:effectLst>
                    <a:outerShdw blurRad="38100" dist="38100" dir="2700000" algn="tl">
                      <a:srgbClr val="000000">
                        <a:alpha val="43137"/>
                      </a:srgbClr>
                    </a:outerShdw>
                  </a:effectLst>
                </a:rPr>
                <a:t>T</a:t>
              </a:r>
            </a:p>
          </p:txBody>
        </p:sp>
      </p:grpSp>
      <p:grpSp>
        <p:nvGrpSpPr>
          <p:cNvPr id="11" name="Group 10">
            <a:extLst>
              <a:ext uri="{FF2B5EF4-FFF2-40B4-BE49-F238E27FC236}">
                <a16:creationId xmlns:a16="http://schemas.microsoft.com/office/drawing/2014/main" id="{620967D3-DB9E-448F-904D-E86121E47670}"/>
              </a:ext>
            </a:extLst>
          </p:cNvPr>
          <p:cNvGrpSpPr/>
          <p:nvPr/>
        </p:nvGrpSpPr>
        <p:grpSpPr>
          <a:xfrm>
            <a:off x="3194051" y="1867902"/>
            <a:ext cx="6091308" cy="3897364"/>
            <a:chOff x="332936" y="2205768"/>
            <a:chExt cx="2926080" cy="3897364"/>
          </a:xfrm>
        </p:grpSpPr>
        <p:sp>
          <p:nvSpPr>
            <p:cNvPr id="12" name="TextBox 11">
              <a:extLst>
                <a:ext uri="{FF2B5EF4-FFF2-40B4-BE49-F238E27FC236}">
                  <a16:creationId xmlns:a16="http://schemas.microsoft.com/office/drawing/2014/main" id="{91FDA637-A99D-4F0E-A9EC-F2B948E83E39}"/>
                </a:ext>
              </a:extLst>
            </p:cNvPr>
            <p:cNvSpPr txBox="1"/>
            <p:nvPr/>
          </p:nvSpPr>
          <p:spPr>
            <a:xfrm>
              <a:off x="332936" y="2205768"/>
              <a:ext cx="2926080" cy="707886"/>
            </a:xfrm>
            <a:prstGeom prst="rect">
              <a:avLst/>
            </a:prstGeom>
            <a:noFill/>
          </p:spPr>
          <p:txBody>
            <a:bodyPr wrap="square" lIns="0" rIns="0" rtlCol="0" anchor="b">
              <a:spAutoFit/>
            </a:bodyPr>
            <a:lstStyle/>
            <a:p>
              <a:pPr algn="ctr"/>
              <a:r>
                <a:rPr lang="en-US" sz="4000" b="1" noProof="1"/>
                <a:t>THREATS</a:t>
              </a:r>
            </a:p>
          </p:txBody>
        </p:sp>
        <p:sp>
          <p:nvSpPr>
            <p:cNvPr id="13" name="TextBox 12">
              <a:extLst>
                <a:ext uri="{FF2B5EF4-FFF2-40B4-BE49-F238E27FC236}">
                  <a16:creationId xmlns:a16="http://schemas.microsoft.com/office/drawing/2014/main" id="{999B95E1-7BC5-4B62-B327-5D2792565DCB}"/>
                </a:ext>
              </a:extLst>
            </p:cNvPr>
            <p:cNvSpPr txBox="1"/>
            <p:nvPr/>
          </p:nvSpPr>
          <p:spPr>
            <a:xfrm>
              <a:off x="332936" y="3086922"/>
              <a:ext cx="2926080" cy="3016210"/>
            </a:xfrm>
            <a:prstGeom prst="rect">
              <a:avLst/>
            </a:prstGeom>
            <a:noFill/>
          </p:spPr>
          <p:txBody>
            <a:bodyPr wrap="square" lIns="0" rIns="0" rtlCol="0" anchor="t">
              <a:spAutoFit/>
            </a:bodyPr>
            <a:lstStyle/>
            <a:p>
              <a:pPr algn="just">
                <a:spcAft>
                  <a:spcPts val="1200"/>
                </a:spcAft>
              </a:pPr>
              <a:r>
                <a:rPr lang="en-US" sz="2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2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4" name="Group 13">
            <a:extLst>
              <a:ext uri="{FF2B5EF4-FFF2-40B4-BE49-F238E27FC236}">
                <a16:creationId xmlns:a16="http://schemas.microsoft.com/office/drawing/2014/main" id="{E0BADF41-41FB-4461-B13C-E6C865B9D092}"/>
              </a:ext>
            </a:extLst>
          </p:cNvPr>
          <p:cNvGrpSpPr/>
          <p:nvPr/>
        </p:nvGrpSpPr>
        <p:grpSpPr>
          <a:xfrm>
            <a:off x="9448552" y="1210140"/>
            <a:ext cx="1993848" cy="4661187"/>
            <a:chOff x="10264827" y="3632456"/>
            <a:chExt cx="1083673" cy="2533394"/>
          </a:xfrm>
        </p:grpSpPr>
        <p:sp>
          <p:nvSpPr>
            <p:cNvPr id="15" name="Shape">
              <a:extLst>
                <a:ext uri="{FF2B5EF4-FFF2-40B4-BE49-F238E27FC236}">
                  <a16:creationId xmlns:a16="http://schemas.microsoft.com/office/drawing/2014/main" id="{43F35B77-9EF6-4D44-8182-645876AC211D}"/>
                </a:ext>
              </a:extLst>
            </p:cNvPr>
            <p:cNvSpPr/>
            <p:nvPr/>
          </p:nvSpPr>
          <p:spPr>
            <a:xfrm>
              <a:off x="10859845" y="3874184"/>
              <a:ext cx="396061" cy="593345"/>
            </a:xfrm>
            <a:custGeom>
              <a:avLst/>
              <a:gdLst/>
              <a:ahLst/>
              <a:cxnLst>
                <a:cxn ang="0">
                  <a:pos x="wd2" y="hd2"/>
                </a:cxn>
                <a:cxn ang="5400000">
                  <a:pos x="wd2" y="hd2"/>
                </a:cxn>
                <a:cxn ang="10800000">
                  <a:pos x="wd2" y="hd2"/>
                </a:cxn>
                <a:cxn ang="16200000">
                  <a:pos x="wd2" y="hd2"/>
                </a:cxn>
              </a:cxnLst>
              <a:rect l="0" t="0" r="r" b="b"/>
              <a:pathLst>
                <a:path w="21600" h="21600" extrusionOk="0">
                  <a:moveTo>
                    <a:pt x="18132" y="0"/>
                  </a:moveTo>
                  <a:lnTo>
                    <a:pt x="20779" y="3960"/>
                  </a:lnTo>
                  <a:lnTo>
                    <a:pt x="21600" y="5090"/>
                  </a:lnTo>
                  <a:lnTo>
                    <a:pt x="19866" y="10099"/>
                  </a:lnTo>
                  <a:lnTo>
                    <a:pt x="3174" y="21600"/>
                  </a:lnTo>
                  <a:lnTo>
                    <a:pt x="0" y="20497"/>
                  </a:lnTo>
                  <a:lnTo>
                    <a:pt x="3772" y="12218"/>
                  </a:lnTo>
                  <a:lnTo>
                    <a:pt x="7859" y="7378"/>
                  </a:lnTo>
                  <a:lnTo>
                    <a:pt x="10901" y="3242"/>
                  </a:lnTo>
                  <a:close/>
                </a:path>
              </a:pathLst>
            </a:custGeom>
            <a:solidFill>
              <a:srgbClr val="EBEBEB"/>
            </a:solidFill>
            <a:ln w="12700">
              <a:miter lim="400000"/>
            </a:ln>
          </p:spPr>
          <p:txBody>
            <a:bodyPr lIns="38100" tIns="38100" rIns="38100" bIns="38100" anchor="ctr"/>
            <a:lstStyle/>
            <a:p>
              <a:pPr>
                <a:defRPr sz="3000">
                  <a:solidFill>
                    <a:srgbClr val="FFFFFF"/>
                  </a:solidFill>
                </a:defRPr>
              </a:pPr>
              <a:endParaRPr/>
            </a:p>
          </p:txBody>
        </p:sp>
        <p:sp>
          <p:nvSpPr>
            <p:cNvPr id="16" name="Shape">
              <a:extLst>
                <a:ext uri="{FF2B5EF4-FFF2-40B4-BE49-F238E27FC236}">
                  <a16:creationId xmlns:a16="http://schemas.microsoft.com/office/drawing/2014/main" id="{DF76B179-A35E-482F-94CA-69FF9AE0B40D}"/>
                </a:ext>
              </a:extLst>
            </p:cNvPr>
            <p:cNvSpPr/>
            <p:nvPr/>
          </p:nvSpPr>
          <p:spPr>
            <a:xfrm>
              <a:off x="11045604" y="4190287"/>
              <a:ext cx="186" cy="37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10800"/>
                    <a:pt x="0" y="10800"/>
                    <a:pt x="0" y="21600"/>
                  </a:cubicBezTo>
                  <a:cubicBezTo>
                    <a:pt x="0" y="10800"/>
                    <a:pt x="21600" y="0"/>
                    <a:pt x="21600" y="0"/>
                  </a:cubicBezTo>
                  <a:lnTo>
                    <a:pt x="0" y="21600"/>
                  </a:lnTo>
                  <a:close/>
                </a:path>
              </a:pathLst>
            </a:custGeom>
            <a:solidFill>
              <a:srgbClr val="000000"/>
            </a:solidFill>
            <a:ln w="12700">
              <a:miter lim="400000"/>
            </a:ln>
          </p:spPr>
          <p:txBody>
            <a:bodyPr lIns="38100" tIns="38100" rIns="38100" bIns="38100" anchor="ctr"/>
            <a:lstStyle/>
            <a:p>
              <a:pPr>
                <a:defRPr sz="3000">
                  <a:solidFill>
                    <a:srgbClr val="FFFFFF"/>
                  </a:solidFill>
                </a:defRPr>
              </a:pPr>
              <a:endParaRPr/>
            </a:p>
          </p:txBody>
        </p:sp>
        <p:sp>
          <p:nvSpPr>
            <p:cNvPr id="17" name="Shape">
              <a:extLst>
                <a:ext uri="{FF2B5EF4-FFF2-40B4-BE49-F238E27FC236}">
                  <a16:creationId xmlns:a16="http://schemas.microsoft.com/office/drawing/2014/main" id="{8F988756-54E7-4996-B727-0A69DFE7A973}"/>
                </a:ext>
              </a:extLst>
            </p:cNvPr>
            <p:cNvSpPr/>
            <p:nvPr/>
          </p:nvSpPr>
          <p:spPr>
            <a:xfrm>
              <a:off x="10264827" y="3632456"/>
              <a:ext cx="1083673" cy="2533394"/>
            </a:xfrm>
            <a:custGeom>
              <a:avLst/>
              <a:gdLst/>
              <a:ahLst/>
              <a:cxnLst>
                <a:cxn ang="0">
                  <a:pos x="wd2" y="hd2"/>
                </a:cxn>
                <a:cxn ang="5400000">
                  <a:pos x="wd2" y="hd2"/>
                </a:cxn>
                <a:cxn ang="10800000">
                  <a:pos x="wd2" y="hd2"/>
                </a:cxn>
                <a:cxn ang="16200000">
                  <a:pos x="wd2" y="hd2"/>
                </a:cxn>
              </a:cxnLst>
              <a:rect l="0" t="0" r="r" b="b"/>
              <a:pathLst>
                <a:path w="21475" h="21509" extrusionOk="0">
                  <a:moveTo>
                    <a:pt x="21366" y="5331"/>
                  </a:moveTo>
                  <a:cubicBezTo>
                    <a:pt x="21348" y="5297"/>
                    <a:pt x="21329" y="5266"/>
                    <a:pt x="21311" y="5233"/>
                  </a:cubicBezTo>
                  <a:cubicBezTo>
                    <a:pt x="21200" y="4972"/>
                    <a:pt x="20983" y="4734"/>
                    <a:pt x="20659" y="4502"/>
                  </a:cubicBezTo>
                  <a:cubicBezTo>
                    <a:pt x="20132" y="4126"/>
                    <a:pt x="19590" y="3744"/>
                    <a:pt x="19598" y="3280"/>
                  </a:cubicBezTo>
                  <a:cubicBezTo>
                    <a:pt x="19598" y="3236"/>
                    <a:pt x="19598" y="3187"/>
                    <a:pt x="19446" y="3187"/>
                  </a:cubicBezTo>
                  <a:cubicBezTo>
                    <a:pt x="19376" y="3363"/>
                    <a:pt x="18978" y="3401"/>
                    <a:pt x="18710" y="3485"/>
                  </a:cubicBezTo>
                  <a:cubicBezTo>
                    <a:pt x="18186" y="3648"/>
                    <a:pt x="17623" y="3787"/>
                    <a:pt x="17077" y="3935"/>
                  </a:cubicBezTo>
                  <a:cubicBezTo>
                    <a:pt x="17029" y="4082"/>
                    <a:pt x="16797" y="4175"/>
                    <a:pt x="16565" y="4271"/>
                  </a:cubicBezTo>
                  <a:cubicBezTo>
                    <a:pt x="16528" y="4281"/>
                    <a:pt x="16491" y="4290"/>
                    <a:pt x="16458" y="4300"/>
                  </a:cubicBezTo>
                  <a:cubicBezTo>
                    <a:pt x="16156" y="4435"/>
                    <a:pt x="15854" y="4571"/>
                    <a:pt x="15555" y="4707"/>
                  </a:cubicBezTo>
                  <a:cubicBezTo>
                    <a:pt x="15555" y="4713"/>
                    <a:pt x="15552" y="4720"/>
                    <a:pt x="15548" y="4726"/>
                  </a:cubicBezTo>
                  <a:cubicBezTo>
                    <a:pt x="15419" y="4795"/>
                    <a:pt x="15290" y="4865"/>
                    <a:pt x="15161" y="4934"/>
                  </a:cubicBezTo>
                  <a:cubicBezTo>
                    <a:pt x="14826" y="5117"/>
                    <a:pt x="14487" y="5299"/>
                    <a:pt x="14022" y="5552"/>
                  </a:cubicBezTo>
                  <a:lnTo>
                    <a:pt x="12674" y="6529"/>
                  </a:lnTo>
                  <a:cubicBezTo>
                    <a:pt x="12652" y="6554"/>
                    <a:pt x="12589" y="6598"/>
                    <a:pt x="12563" y="6597"/>
                  </a:cubicBezTo>
                  <a:cubicBezTo>
                    <a:pt x="12442" y="6587"/>
                    <a:pt x="12497" y="6551"/>
                    <a:pt x="12512" y="6515"/>
                  </a:cubicBezTo>
                  <a:cubicBezTo>
                    <a:pt x="12843" y="5714"/>
                    <a:pt x="13569" y="4982"/>
                    <a:pt x="14546" y="4290"/>
                  </a:cubicBezTo>
                  <a:cubicBezTo>
                    <a:pt x="14796" y="4112"/>
                    <a:pt x="15065" y="3936"/>
                    <a:pt x="15327" y="3761"/>
                  </a:cubicBezTo>
                  <a:cubicBezTo>
                    <a:pt x="15459" y="3665"/>
                    <a:pt x="15588" y="3569"/>
                    <a:pt x="15721" y="3472"/>
                  </a:cubicBezTo>
                  <a:cubicBezTo>
                    <a:pt x="15728" y="3458"/>
                    <a:pt x="15732" y="3446"/>
                    <a:pt x="15740" y="3431"/>
                  </a:cubicBezTo>
                  <a:cubicBezTo>
                    <a:pt x="15780" y="3446"/>
                    <a:pt x="15810" y="3463"/>
                    <a:pt x="15824" y="3488"/>
                  </a:cubicBezTo>
                  <a:cubicBezTo>
                    <a:pt x="15868" y="3562"/>
                    <a:pt x="15868" y="3747"/>
                    <a:pt x="15868" y="3747"/>
                  </a:cubicBezTo>
                  <a:lnTo>
                    <a:pt x="19306" y="3015"/>
                  </a:lnTo>
                  <a:cubicBezTo>
                    <a:pt x="19306" y="3015"/>
                    <a:pt x="19306" y="2727"/>
                    <a:pt x="19306" y="2607"/>
                  </a:cubicBezTo>
                  <a:cubicBezTo>
                    <a:pt x="19306" y="2487"/>
                    <a:pt x="19413" y="2190"/>
                    <a:pt x="19586" y="2033"/>
                  </a:cubicBezTo>
                  <a:cubicBezTo>
                    <a:pt x="19760" y="1875"/>
                    <a:pt x="19933" y="1467"/>
                    <a:pt x="19889" y="1300"/>
                  </a:cubicBezTo>
                  <a:cubicBezTo>
                    <a:pt x="19844" y="1133"/>
                    <a:pt x="19852" y="957"/>
                    <a:pt x="19601" y="716"/>
                  </a:cubicBezTo>
                  <a:cubicBezTo>
                    <a:pt x="19351" y="474"/>
                    <a:pt x="19262" y="345"/>
                    <a:pt x="19045" y="309"/>
                  </a:cubicBezTo>
                  <a:cubicBezTo>
                    <a:pt x="18827" y="272"/>
                    <a:pt x="18267" y="124"/>
                    <a:pt x="17899" y="77"/>
                  </a:cubicBezTo>
                  <a:cubicBezTo>
                    <a:pt x="17530" y="29"/>
                    <a:pt x="16860" y="-34"/>
                    <a:pt x="16473" y="21"/>
                  </a:cubicBezTo>
                  <a:cubicBezTo>
                    <a:pt x="16082" y="77"/>
                    <a:pt x="15629" y="105"/>
                    <a:pt x="15220" y="114"/>
                  </a:cubicBezTo>
                  <a:cubicBezTo>
                    <a:pt x="14811" y="124"/>
                    <a:pt x="14052" y="402"/>
                    <a:pt x="13967" y="485"/>
                  </a:cubicBezTo>
                  <a:cubicBezTo>
                    <a:pt x="13882" y="569"/>
                    <a:pt x="13838" y="809"/>
                    <a:pt x="13967" y="856"/>
                  </a:cubicBezTo>
                  <a:cubicBezTo>
                    <a:pt x="14096" y="902"/>
                    <a:pt x="14225" y="940"/>
                    <a:pt x="14225" y="940"/>
                  </a:cubicBezTo>
                  <a:cubicBezTo>
                    <a:pt x="14225" y="940"/>
                    <a:pt x="14118" y="1079"/>
                    <a:pt x="14052" y="1208"/>
                  </a:cubicBezTo>
                  <a:cubicBezTo>
                    <a:pt x="13986" y="1338"/>
                    <a:pt x="13890" y="1515"/>
                    <a:pt x="13882" y="1579"/>
                  </a:cubicBezTo>
                  <a:cubicBezTo>
                    <a:pt x="13875" y="1644"/>
                    <a:pt x="14030" y="1673"/>
                    <a:pt x="13986" y="1764"/>
                  </a:cubicBezTo>
                  <a:cubicBezTo>
                    <a:pt x="13941" y="1857"/>
                    <a:pt x="13617" y="2126"/>
                    <a:pt x="13554" y="2200"/>
                  </a:cubicBezTo>
                  <a:cubicBezTo>
                    <a:pt x="13492" y="2274"/>
                    <a:pt x="13448" y="2487"/>
                    <a:pt x="13750" y="2459"/>
                  </a:cubicBezTo>
                  <a:cubicBezTo>
                    <a:pt x="14052" y="2430"/>
                    <a:pt x="14096" y="2413"/>
                    <a:pt x="14140" y="2478"/>
                  </a:cubicBezTo>
                  <a:cubicBezTo>
                    <a:pt x="14185" y="2542"/>
                    <a:pt x="14074" y="2672"/>
                    <a:pt x="14207" y="2681"/>
                  </a:cubicBezTo>
                  <a:cubicBezTo>
                    <a:pt x="14336" y="2691"/>
                    <a:pt x="14531" y="2737"/>
                    <a:pt x="14531" y="2737"/>
                  </a:cubicBezTo>
                  <a:cubicBezTo>
                    <a:pt x="14531" y="2737"/>
                    <a:pt x="14229" y="2811"/>
                    <a:pt x="14291" y="2847"/>
                  </a:cubicBezTo>
                  <a:cubicBezTo>
                    <a:pt x="14354" y="2883"/>
                    <a:pt x="14638" y="3014"/>
                    <a:pt x="14700" y="3014"/>
                  </a:cubicBezTo>
                  <a:cubicBezTo>
                    <a:pt x="14715" y="3014"/>
                    <a:pt x="14723" y="3014"/>
                    <a:pt x="14723" y="3014"/>
                  </a:cubicBezTo>
                  <a:cubicBezTo>
                    <a:pt x="14726" y="3014"/>
                    <a:pt x="14726" y="3014"/>
                    <a:pt x="14726" y="3014"/>
                  </a:cubicBezTo>
                  <a:cubicBezTo>
                    <a:pt x="14730" y="3014"/>
                    <a:pt x="14741" y="3014"/>
                    <a:pt x="14763" y="3014"/>
                  </a:cubicBezTo>
                  <a:cubicBezTo>
                    <a:pt x="14844" y="3014"/>
                    <a:pt x="14579" y="3116"/>
                    <a:pt x="14638" y="3198"/>
                  </a:cubicBezTo>
                  <a:cubicBezTo>
                    <a:pt x="14627" y="3213"/>
                    <a:pt x="14623" y="3234"/>
                    <a:pt x="14627" y="3261"/>
                  </a:cubicBezTo>
                  <a:cubicBezTo>
                    <a:pt x="14844" y="3333"/>
                    <a:pt x="14999" y="3379"/>
                    <a:pt x="14601" y="3464"/>
                  </a:cubicBezTo>
                  <a:cubicBezTo>
                    <a:pt x="13971" y="3600"/>
                    <a:pt x="13606" y="3850"/>
                    <a:pt x="13356" y="4129"/>
                  </a:cubicBezTo>
                  <a:cubicBezTo>
                    <a:pt x="13083" y="4435"/>
                    <a:pt x="12840" y="4751"/>
                    <a:pt x="12501" y="5043"/>
                  </a:cubicBezTo>
                  <a:cubicBezTo>
                    <a:pt x="12136" y="5357"/>
                    <a:pt x="11885" y="5720"/>
                    <a:pt x="11023" y="5875"/>
                  </a:cubicBezTo>
                  <a:cubicBezTo>
                    <a:pt x="10879" y="5987"/>
                    <a:pt x="10555" y="6066"/>
                    <a:pt x="10610" y="6211"/>
                  </a:cubicBezTo>
                  <a:cubicBezTo>
                    <a:pt x="10658" y="6333"/>
                    <a:pt x="10493" y="6358"/>
                    <a:pt x="10316" y="6355"/>
                  </a:cubicBezTo>
                  <a:cubicBezTo>
                    <a:pt x="10124" y="6352"/>
                    <a:pt x="9980" y="6391"/>
                    <a:pt x="9811" y="6407"/>
                  </a:cubicBezTo>
                  <a:cubicBezTo>
                    <a:pt x="8783" y="6500"/>
                    <a:pt x="8160" y="6897"/>
                    <a:pt x="7125" y="7028"/>
                  </a:cubicBezTo>
                  <a:cubicBezTo>
                    <a:pt x="6181" y="7149"/>
                    <a:pt x="5190" y="7269"/>
                    <a:pt x="4291" y="7468"/>
                  </a:cubicBezTo>
                  <a:cubicBezTo>
                    <a:pt x="4232" y="7474"/>
                    <a:pt x="4170" y="7479"/>
                    <a:pt x="4111" y="7485"/>
                  </a:cubicBezTo>
                  <a:cubicBezTo>
                    <a:pt x="4015" y="7541"/>
                    <a:pt x="3864" y="7534"/>
                    <a:pt x="3727" y="7547"/>
                  </a:cubicBezTo>
                  <a:cubicBezTo>
                    <a:pt x="3635" y="7556"/>
                    <a:pt x="3543" y="7566"/>
                    <a:pt x="3451" y="7575"/>
                  </a:cubicBezTo>
                  <a:cubicBezTo>
                    <a:pt x="3329" y="7575"/>
                    <a:pt x="3230" y="7561"/>
                    <a:pt x="3127" y="7525"/>
                  </a:cubicBezTo>
                  <a:cubicBezTo>
                    <a:pt x="2073" y="7140"/>
                    <a:pt x="1259" y="6661"/>
                    <a:pt x="348" y="6219"/>
                  </a:cubicBezTo>
                  <a:cubicBezTo>
                    <a:pt x="341" y="6175"/>
                    <a:pt x="286" y="6148"/>
                    <a:pt x="186" y="6158"/>
                  </a:cubicBezTo>
                  <a:cubicBezTo>
                    <a:pt x="72" y="6169"/>
                    <a:pt x="43" y="6211"/>
                    <a:pt x="20" y="6257"/>
                  </a:cubicBezTo>
                  <a:cubicBezTo>
                    <a:pt x="-79" y="6443"/>
                    <a:pt x="201" y="6556"/>
                    <a:pt x="437" y="6685"/>
                  </a:cubicBezTo>
                  <a:cubicBezTo>
                    <a:pt x="798" y="6886"/>
                    <a:pt x="1240" y="7069"/>
                    <a:pt x="1369" y="7331"/>
                  </a:cubicBezTo>
                  <a:cubicBezTo>
                    <a:pt x="1071" y="7588"/>
                    <a:pt x="1686" y="7588"/>
                    <a:pt x="1926" y="7694"/>
                  </a:cubicBezTo>
                  <a:cubicBezTo>
                    <a:pt x="1966" y="7706"/>
                    <a:pt x="2010" y="7719"/>
                    <a:pt x="2051" y="7733"/>
                  </a:cubicBezTo>
                  <a:cubicBezTo>
                    <a:pt x="2051" y="7733"/>
                    <a:pt x="2058" y="7736"/>
                    <a:pt x="2058" y="7736"/>
                  </a:cubicBezTo>
                  <a:cubicBezTo>
                    <a:pt x="2088" y="7812"/>
                    <a:pt x="2018" y="7902"/>
                    <a:pt x="2213" y="7957"/>
                  </a:cubicBezTo>
                  <a:cubicBezTo>
                    <a:pt x="2408" y="8267"/>
                    <a:pt x="3016" y="8231"/>
                    <a:pt x="3554" y="8248"/>
                  </a:cubicBezTo>
                  <a:cubicBezTo>
                    <a:pt x="3613" y="8327"/>
                    <a:pt x="3672" y="8407"/>
                    <a:pt x="3731" y="8486"/>
                  </a:cubicBezTo>
                  <a:cubicBezTo>
                    <a:pt x="3786" y="8527"/>
                    <a:pt x="3845" y="8568"/>
                    <a:pt x="3901" y="8609"/>
                  </a:cubicBezTo>
                  <a:cubicBezTo>
                    <a:pt x="3937" y="8616"/>
                    <a:pt x="3974" y="8624"/>
                    <a:pt x="4011" y="8630"/>
                  </a:cubicBezTo>
                  <a:cubicBezTo>
                    <a:pt x="4052" y="8647"/>
                    <a:pt x="4088" y="8663"/>
                    <a:pt x="4129" y="8681"/>
                  </a:cubicBezTo>
                  <a:cubicBezTo>
                    <a:pt x="4184" y="8682"/>
                    <a:pt x="4240" y="8684"/>
                    <a:pt x="4295" y="8685"/>
                  </a:cubicBezTo>
                  <a:cubicBezTo>
                    <a:pt x="4368" y="8669"/>
                    <a:pt x="4446" y="8654"/>
                    <a:pt x="4520" y="8638"/>
                  </a:cubicBezTo>
                  <a:cubicBezTo>
                    <a:pt x="4575" y="8630"/>
                    <a:pt x="4634" y="8622"/>
                    <a:pt x="4689" y="8614"/>
                  </a:cubicBezTo>
                  <a:cubicBezTo>
                    <a:pt x="5492" y="8430"/>
                    <a:pt x="6380" y="8338"/>
                    <a:pt x="7224" y="8196"/>
                  </a:cubicBezTo>
                  <a:cubicBezTo>
                    <a:pt x="8669" y="7953"/>
                    <a:pt x="10106" y="7702"/>
                    <a:pt x="11543" y="7408"/>
                  </a:cubicBezTo>
                  <a:cubicBezTo>
                    <a:pt x="11299" y="7768"/>
                    <a:pt x="11329" y="8148"/>
                    <a:pt x="10846" y="8477"/>
                  </a:cubicBezTo>
                  <a:cubicBezTo>
                    <a:pt x="10662" y="8603"/>
                    <a:pt x="10540" y="8752"/>
                    <a:pt x="10456" y="8897"/>
                  </a:cubicBezTo>
                  <a:cubicBezTo>
                    <a:pt x="10271" y="9216"/>
                    <a:pt x="9748" y="9388"/>
                    <a:pt x="9144" y="9558"/>
                  </a:cubicBezTo>
                  <a:cubicBezTo>
                    <a:pt x="8554" y="9724"/>
                    <a:pt x="7990" y="9910"/>
                    <a:pt x="7375" y="10060"/>
                  </a:cubicBezTo>
                  <a:cubicBezTo>
                    <a:pt x="7305" y="10078"/>
                    <a:pt x="7265" y="10119"/>
                    <a:pt x="7209" y="10149"/>
                  </a:cubicBezTo>
                  <a:cubicBezTo>
                    <a:pt x="7176" y="10202"/>
                    <a:pt x="7169" y="10254"/>
                    <a:pt x="7172" y="10307"/>
                  </a:cubicBezTo>
                  <a:cubicBezTo>
                    <a:pt x="7169" y="10254"/>
                    <a:pt x="7180" y="10202"/>
                    <a:pt x="7209" y="10149"/>
                  </a:cubicBezTo>
                  <a:cubicBezTo>
                    <a:pt x="7206" y="10119"/>
                    <a:pt x="5964" y="10016"/>
                    <a:pt x="5846" y="10003"/>
                  </a:cubicBezTo>
                  <a:cubicBezTo>
                    <a:pt x="5142" y="9929"/>
                    <a:pt x="4438" y="9846"/>
                    <a:pt x="3724" y="9792"/>
                  </a:cubicBezTo>
                  <a:cubicBezTo>
                    <a:pt x="3698" y="9790"/>
                    <a:pt x="3676" y="9789"/>
                    <a:pt x="3650" y="9787"/>
                  </a:cubicBezTo>
                  <a:cubicBezTo>
                    <a:pt x="3606" y="9786"/>
                    <a:pt x="3561" y="9782"/>
                    <a:pt x="3517" y="9787"/>
                  </a:cubicBezTo>
                  <a:cubicBezTo>
                    <a:pt x="3433" y="9797"/>
                    <a:pt x="3403" y="9833"/>
                    <a:pt x="3385" y="9865"/>
                  </a:cubicBezTo>
                  <a:cubicBezTo>
                    <a:pt x="3344" y="9940"/>
                    <a:pt x="3407" y="9973"/>
                    <a:pt x="3565" y="9994"/>
                  </a:cubicBezTo>
                  <a:cubicBezTo>
                    <a:pt x="3871" y="10033"/>
                    <a:pt x="4162" y="10078"/>
                    <a:pt x="4461" y="10130"/>
                  </a:cubicBezTo>
                  <a:cubicBezTo>
                    <a:pt x="4597" y="10146"/>
                    <a:pt x="4748" y="10149"/>
                    <a:pt x="4844" y="10224"/>
                  </a:cubicBezTo>
                  <a:cubicBezTo>
                    <a:pt x="4696" y="10221"/>
                    <a:pt x="4579" y="10220"/>
                    <a:pt x="4464" y="10217"/>
                  </a:cubicBezTo>
                  <a:cubicBezTo>
                    <a:pt x="4313" y="10218"/>
                    <a:pt x="4158" y="10218"/>
                    <a:pt x="4007" y="10220"/>
                  </a:cubicBezTo>
                  <a:cubicBezTo>
                    <a:pt x="3886" y="10220"/>
                    <a:pt x="3764" y="10221"/>
                    <a:pt x="3643" y="10218"/>
                  </a:cubicBezTo>
                  <a:cubicBezTo>
                    <a:pt x="3440" y="10212"/>
                    <a:pt x="3281" y="10237"/>
                    <a:pt x="3274" y="10335"/>
                  </a:cubicBezTo>
                  <a:cubicBezTo>
                    <a:pt x="3267" y="10434"/>
                    <a:pt x="3458" y="10431"/>
                    <a:pt x="3613" y="10438"/>
                  </a:cubicBezTo>
                  <a:cubicBezTo>
                    <a:pt x="3797" y="10446"/>
                    <a:pt x="3985" y="10446"/>
                    <a:pt x="4173" y="10450"/>
                  </a:cubicBezTo>
                  <a:cubicBezTo>
                    <a:pt x="4413" y="10450"/>
                    <a:pt x="4649" y="10450"/>
                    <a:pt x="4888" y="10450"/>
                  </a:cubicBezTo>
                  <a:cubicBezTo>
                    <a:pt x="4892" y="10461"/>
                    <a:pt x="4895" y="10471"/>
                    <a:pt x="4895" y="10482"/>
                  </a:cubicBezTo>
                  <a:cubicBezTo>
                    <a:pt x="4619" y="10509"/>
                    <a:pt x="4339" y="10534"/>
                    <a:pt x="4063" y="10561"/>
                  </a:cubicBezTo>
                  <a:cubicBezTo>
                    <a:pt x="3860" y="10580"/>
                    <a:pt x="3639" y="10569"/>
                    <a:pt x="3436" y="10589"/>
                  </a:cubicBezTo>
                  <a:cubicBezTo>
                    <a:pt x="3281" y="10605"/>
                    <a:pt x="3267" y="10643"/>
                    <a:pt x="3281" y="10711"/>
                  </a:cubicBezTo>
                  <a:cubicBezTo>
                    <a:pt x="3281" y="10717"/>
                    <a:pt x="3285" y="10725"/>
                    <a:pt x="3296" y="10728"/>
                  </a:cubicBezTo>
                  <a:cubicBezTo>
                    <a:pt x="3318" y="10736"/>
                    <a:pt x="3399" y="10742"/>
                    <a:pt x="3433" y="10750"/>
                  </a:cubicBezTo>
                  <a:cubicBezTo>
                    <a:pt x="3506" y="10766"/>
                    <a:pt x="3565" y="10787"/>
                    <a:pt x="3650" y="10794"/>
                  </a:cubicBezTo>
                  <a:cubicBezTo>
                    <a:pt x="3801" y="10810"/>
                    <a:pt x="3959" y="10796"/>
                    <a:pt x="4103" y="10774"/>
                  </a:cubicBezTo>
                  <a:cubicBezTo>
                    <a:pt x="4321" y="10742"/>
                    <a:pt x="5599" y="10618"/>
                    <a:pt x="5304" y="10854"/>
                  </a:cubicBezTo>
                  <a:cubicBezTo>
                    <a:pt x="5260" y="10889"/>
                    <a:pt x="5172" y="10908"/>
                    <a:pt x="5098" y="10932"/>
                  </a:cubicBezTo>
                  <a:cubicBezTo>
                    <a:pt x="4954" y="10976"/>
                    <a:pt x="4840" y="11036"/>
                    <a:pt x="4689" y="11074"/>
                  </a:cubicBezTo>
                  <a:cubicBezTo>
                    <a:pt x="4538" y="11112"/>
                    <a:pt x="4309" y="11153"/>
                    <a:pt x="4427" y="11251"/>
                  </a:cubicBezTo>
                  <a:cubicBezTo>
                    <a:pt x="4534" y="11338"/>
                    <a:pt x="4707" y="11268"/>
                    <a:pt x="4847" y="11230"/>
                  </a:cubicBezTo>
                  <a:cubicBezTo>
                    <a:pt x="5411" y="11079"/>
                    <a:pt x="5979" y="10948"/>
                    <a:pt x="6694" y="11020"/>
                  </a:cubicBezTo>
                  <a:cubicBezTo>
                    <a:pt x="6951" y="11047"/>
                    <a:pt x="7265" y="11049"/>
                    <a:pt x="7500" y="10954"/>
                  </a:cubicBezTo>
                  <a:cubicBezTo>
                    <a:pt x="7629" y="10982"/>
                    <a:pt x="7876" y="10891"/>
                    <a:pt x="7825" y="10924"/>
                  </a:cubicBezTo>
                  <a:cubicBezTo>
                    <a:pt x="7563" y="11098"/>
                    <a:pt x="7456" y="11314"/>
                    <a:pt x="7069" y="11454"/>
                  </a:cubicBezTo>
                  <a:cubicBezTo>
                    <a:pt x="7176" y="11500"/>
                    <a:pt x="7080" y="11522"/>
                    <a:pt x="7014" y="11547"/>
                  </a:cubicBezTo>
                  <a:cubicBezTo>
                    <a:pt x="6996" y="11560"/>
                    <a:pt x="6977" y="11571"/>
                    <a:pt x="6959" y="11584"/>
                  </a:cubicBezTo>
                  <a:cubicBezTo>
                    <a:pt x="6926" y="11611"/>
                    <a:pt x="6892" y="11637"/>
                    <a:pt x="6863" y="11664"/>
                  </a:cubicBezTo>
                  <a:cubicBezTo>
                    <a:pt x="6863" y="11664"/>
                    <a:pt x="6856" y="11669"/>
                    <a:pt x="6856" y="11669"/>
                  </a:cubicBezTo>
                  <a:cubicBezTo>
                    <a:pt x="6778" y="11726"/>
                    <a:pt x="6701" y="11783"/>
                    <a:pt x="6627" y="11840"/>
                  </a:cubicBezTo>
                  <a:cubicBezTo>
                    <a:pt x="6620" y="11849"/>
                    <a:pt x="6609" y="11858"/>
                    <a:pt x="6601" y="11868"/>
                  </a:cubicBezTo>
                  <a:cubicBezTo>
                    <a:pt x="6553" y="11907"/>
                    <a:pt x="6509" y="11945"/>
                    <a:pt x="6461" y="11985"/>
                  </a:cubicBezTo>
                  <a:cubicBezTo>
                    <a:pt x="6207" y="12212"/>
                    <a:pt x="5942" y="12438"/>
                    <a:pt x="5706" y="12667"/>
                  </a:cubicBezTo>
                  <a:cubicBezTo>
                    <a:pt x="5275" y="13082"/>
                    <a:pt x="4862" y="13500"/>
                    <a:pt x="4442" y="13917"/>
                  </a:cubicBezTo>
                  <a:cubicBezTo>
                    <a:pt x="4103" y="14257"/>
                    <a:pt x="3558" y="14585"/>
                    <a:pt x="4129" y="14975"/>
                  </a:cubicBezTo>
                  <a:cubicBezTo>
                    <a:pt x="4884" y="15464"/>
                    <a:pt x="5581" y="15968"/>
                    <a:pt x="6152" y="16501"/>
                  </a:cubicBezTo>
                  <a:cubicBezTo>
                    <a:pt x="6605" y="16863"/>
                    <a:pt x="7055" y="17225"/>
                    <a:pt x="7508" y="17586"/>
                  </a:cubicBezTo>
                  <a:cubicBezTo>
                    <a:pt x="7615" y="17644"/>
                    <a:pt x="7725" y="17701"/>
                    <a:pt x="7832" y="17760"/>
                  </a:cubicBezTo>
                  <a:cubicBezTo>
                    <a:pt x="7920" y="17809"/>
                    <a:pt x="8013" y="17858"/>
                    <a:pt x="8101" y="17907"/>
                  </a:cubicBezTo>
                  <a:cubicBezTo>
                    <a:pt x="8123" y="17921"/>
                    <a:pt x="8145" y="17937"/>
                    <a:pt x="8171" y="17951"/>
                  </a:cubicBezTo>
                  <a:cubicBezTo>
                    <a:pt x="8212" y="17973"/>
                    <a:pt x="8252" y="17995"/>
                    <a:pt x="8296" y="18019"/>
                  </a:cubicBezTo>
                  <a:lnTo>
                    <a:pt x="8296" y="18019"/>
                  </a:lnTo>
                  <a:cubicBezTo>
                    <a:pt x="8414" y="18104"/>
                    <a:pt x="8536" y="18188"/>
                    <a:pt x="8654" y="18273"/>
                  </a:cubicBezTo>
                  <a:lnTo>
                    <a:pt x="8650" y="18279"/>
                  </a:lnTo>
                  <a:cubicBezTo>
                    <a:pt x="8668" y="18278"/>
                    <a:pt x="8687" y="18278"/>
                    <a:pt x="8705" y="18276"/>
                  </a:cubicBezTo>
                  <a:cubicBezTo>
                    <a:pt x="8735" y="18287"/>
                    <a:pt x="8764" y="18298"/>
                    <a:pt x="8797" y="18309"/>
                  </a:cubicBezTo>
                  <a:cubicBezTo>
                    <a:pt x="9195" y="18492"/>
                    <a:pt x="9638" y="18652"/>
                    <a:pt x="10113" y="18797"/>
                  </a:cubicBezTo>
                  <a:cubicBezTo>
                    <a:pt x="10257" y="18841"/>
                    <a:pt x="10316" y="18881"/>
                    <a:pt x="10109" y="18925"/>
                  </a:cubicBezTo>
                  <a:cubicBezTo>
                    <a:pt x="9789" y="18993"/>
                    <a:pt x="9475" y="19065"/>
                    <a:pt x="9159" y="19135"/>
                  </a:cubicBezTo>
                  <a:cubicBezTo>
                    <a:pt x="8374" y="19564"/>
                    <a:pt x="7209" y="19607"/>
                    <a:pt x="6085" y="19676"/>
                  </a:cubicBezTo>
                  <a:cubicBezTo>
                    <a:pt x="5562" y="19708"/>
                    <a:pt x="5411" y="19834"/>
                    <a:pt x="5356" y="20022"/>
                  </a:cubicBezTo>
                  <a:cubicBezTo>
                    <a:pt x="5934" y="20197"/>
                    <a:pt x="6620" y="20208"/>
                    <a:pt x="7283" y="20259"/>
                  </a:cubicBezTo>
                  <a:cubicBezTo>
                    <a:pt x="7316" y="20259"/>
                    <a:pt x="7346" y="20260"/>
                    <a:pt x="7379" y="20260"/>
                  </a:cubicBezTo>
                  <a:cubicBezTo>
                    <a:pt x="7401" y="20260"/>
                    <a:pt x="7427" y="20262"/>
                    <a:pt x="7449" y="20262"/>
                  </a:cubicBezTo>
                  <a:cubicBezTo>
                    <a:pt x="8462" y="20286"/>
                    <a:pt x="9453" y="20227"/>
                    <a:pt x="10404" y="20080"/>
                  </a:cubicBezTo>
                  <a:cubicBezTo>
                    <a:pt x="11045" y="19981"/>
                    <a:pt x="11550" y="20208"/>
                    <a:pt x="12128" y="20159"/>
                  </a:cubicBezTo>
                  <a:cubicBezTo>
                    <a:pt x="11513" y="20699"/>
                    <a:pt x="10253" y="20770"/>
                    <a:pt x="9136" y="20942"/>
                  </a:cubicBezTo>
                  <a:cubicBezTo>
                    <a:pt x="8838" y="21028"/>
                    <a:pt x="8731" y="21162"/>
                    <a:pt x="8797" y="21296"/>
                  </a:cubicBezTo>
                  <a:cubicBezTo>
                    <a:pt x="8853" y="21411"/>
                    <a:pt x="9162" y="21410"/>
                    <a:pt x="9398" y="21430"/>
                  </a:cubicBezTo>
                  <a:cubicBezTo>
                    <a:pt x="10931" y="21566"/>
                    <a:pt x="12445" y="21522"/>
                    <a:pt x="13941" y="21332"/>
                  </a:cubicBezTo>
                  <a:cubicBezTo>
                    <a:pt x="14221" y="21272"/>
                    <a:pt x="14487" y="21181"/>
                    <a:pt x="14818" y="21201"/>
                  </a:cubicBezTo>
                  <a:cubicBezTo>
                    <a:pt x="15367" y="21238"/>
                    <a:pt x="15879" y="21163"/>
                    <a:pt x="16399" y="21116"/>
                  </a:cubicBezTo>
                  <a:cubicBezTo>
                    <a:pt x="16550" y="21102"/>
                    <a:pt x="16738" y="21069"/>
                    <a:pt x="16742" y="20979"/>
                  </a:cubicBezTo>
                  <a:cubicBezTo>
                    <a:pt x="16764" y="20641"/>
                    <a:pt x="16838" y="20295"/>
                    <a:pt x="16432" y="19989"/>
                  </a:cubicBezTo>
                  <a:cubicBezTo>
                    <a:pt x="16193" y="19809"/>
                    <a:pt x="15780" y="19670"/>
                    <a:pt x="15725" y="19446"/>
                  </a:cubicBezTo>
                  <a:cubicBezTo>
                    <a:pt x="15633" y="19387"/>
                    <a:pt x="15544" y="19327"/>
                    <a:pt x="15566" y="19252"/>
                  </a:cubicBezTo>
                  <a:cubicBezTo>
                    <a:pt x="15319" y="18931"/>
                    <a:pt x="15050" y="18626"/>
                    <a:pt x="14608" y="18330"/>
                  </a:cubicBezTo>
                  <a:cubicBezTo>
                    <a:pt x="14173" y="18039"/>
                    <a:pt x="14100" y="17651"/>
                    <a:pt x="13868" y="17307"/>
                  </a:cubicBezTo>
                  <a:cubicBezTo>
                    <a:pt x="13746" y="17124"/>
                    <a:pt x="13628" y="16940"/>
                    <a:pt x="13507" y="16757"/>
                  </a:cubicBezTo>
                  <a:cubicBezTo>
                    <a:pt x="13425" y="16765"/>
                    <a:pt x="13355" y="16768"/>
                    <a:pt x="13300" y="16771"/>
                  </a:cubicBezTo>
                  <a:cubicBezTo>
                    <a:pt x="13355" y="16770"/>
                    <a:pt x="13425" y="16765"/>
                    <a:pt x="13507" y="16757"/>
                  </a:cubicBezTo>
                  <a:cubicBezTo>
                    <a:pt x="13514" y="16741"/>
                    <a:pt x="13521" y="16727"/>
                    <a:pt x="13529" y="16713"/>
                  </a:cubicBezTo>
                  <a:cubicBezTo>
                    <a:pt x="13330" y="16691"/>
                    <a:pt x="13422" y="16582"/>
                    <a:pt x="13260" y="16549"/>
                  </a:cubicBezTo>
                  <a:cubicBezTo>
                    <a:pt x="13249" y="16538"/>
                    <a:pt x="13234" y="16525"/>
                    <a:pt x="13223" y="16514"/>
                  </a:cubicBezTo>
                  <a:cubicBezTo>
                    <a:pt x="13168" y="16489"/>
                    <a:pt x="13053" y="16460"/>
                    <a:pt x="13061" y="16437"/>
                  </a:cubicBezTo>
                  <a:cubicBezTo>
                    <a:pt x="13134" y="16173"/>
                    <a:pt x="12700" y="15985"/>
                    <a:pt x="12512" y="15763"/>
                  </a:cubicBezTo>
                  <a:cubicBezTo>
                    <a:pt x="12309" y="15521"/>
                    <a:pt x="12092" y="15265"/>
                    <a:pt x="11277" y="15343"/>
                  </a:cubicBezTo>
                  <a:cubicBezTo>
                    <a:pt x="11244" y="15346"/>
                    <a:pt x="11204" y="15329"/>
                    <a:pt x="11167" y="15321"/>
                  </a:cubicBezTo>
                  <a:cubicBezTo>
                    <a:pt x="11204" y="15305"/>
                    <a:pt x="11233" y="15281"/>
                    <a:pt x="11281" y="15275"/>
                  </a:cubicBezTo>
                  <a:cubicBezTo>
                    <a:pt x="11944" y="15163"/>
                    <a:pt x="12313" y="14913"/>
                    <a:pt x="12685" y="14686"/>
                  </a:cubicBezTo>
                  <a:cubicBezTo>
                    <a:pt x="13754" y="14034"/>
                    <a:pt x="14295" y="13267"/>
                    <a:pt x="15121" y="12561"/>
                  </a:cubicBezTo>
                  <a:cubicBezTo>
                    <a:pt x="15261" y="12441"/>
                    <a:pt x="15423" y="12357"/>
                    <a:pt x="15791" y="12373"/>
                  </a:cubicBezTo>
                  <a:cubicBezTo>
                    <a:pt x="16171" y="12389"/>
                    <a:pt x="16569" y="12397"/>
                    <a:pt x="16933" y="12364"/>
                  </a:cubicBezTo>
                  <a:cubicBezTo>
                    <a:pt x="17151" y="12343"/>
                    <a:pt x="17541" y="12411"/>
                    <a:pt x="17593" y="12223"/>
                  </a:cubicBezTo>
                  <a:cubicBezTo>
                    <a:pt x="17611" y="12163"/>
                    <a:pt x="17512" y="12067"/>
                    <a:pt x="17670" y="12053"/>
                  </a:cubicBezTo>
                  <a:cubicBezTo>
                    <a:pt x="17821" y="12038"/>
                    <a:pt x="17921" y="12128"/>
                    <a:pt x="18009" y="12187"/>
                  </a:cubicBezTo>
                  <a:cubicBezTo>
                    <a:pt x="18065" y="12225"/>
                    <a:pt x="18105" y="12266"/>
                    <a:pt x="18168" y="12301"/>
                  </a:cubicBezTo>
                  <a:cubicBezTo>
                    <a:pt x="18205" y="12321"/>
                    <a:pt x="18264" y="12332"/>
                    <a:pt x="18315" y="12348"/>
                  </a:cubicBezTo>
                  <a:cubicBezTo>
                    <a:pt x="18330" y="12327"/>
                    <a:pt x="18359" y="12307"/>
                    <a:pt x="18363" y="12285"/>
                  </a:cubicBezTo>
                  <a:cubicBezTo>
                    <a:pt x="18389" y="12138"/>
                    <a:pt x="18411" y="11991"/>
                    <a:pt x="18433" y="11844"/>
                  </a:cubicBezTo>
                  <a:cubicBezTo>
                    <a:pt x="18452" y="11751"/>
                    <a:pt x="18470" y="11656"/>
                    <a:pt x="18488" y="11563"/>
                  </a:cubicBezTo>
                  <a:cubicBezTo>
                    <a:pt x="18525" y="11319"/>
                    <a:pt x="18566" y="11075"/>
                    <a:pt x="18603" y="10831"/>
                  </a:cubicBezTo>
                  <a:cubicBezTo>
                    <a:pt x="18621" y="10720"/>
                    <a:pt x="18636" y="10610"/>
                    <a:pt x="18654" y="10501"/>
                  </a:cubicBezTo>
                  <a:cubicBezTo>
                    <a:pt x="18662" y="10427"/>
                    <a:pt x="18673" y="10352"/>
                    <a:pt x="18680" y="10277"/>
                  </a:cubicBezTo>
                  <a:cubicBezTo>
                    <a:pt x="18684" y="10243"/>
                    <a:pt x="18684" y="10210"/>
                    <a:pt x="18687" y="10177"/>
                  </a:cubicBezTo>
                  <a:cubicBezTo>
                    <a:pt x="18603" y="9579"/>
                    <a:pt x="18846" y="9007"/>
                    <a:pt x="19443" y="8464"/>
                  </a:cubicBezTo>
                  <a:cubicBezTo>
                    <a:pt x="19446" y="8382"/>
                    <a:pt x="19476" y="8305"/>
                    <a:pt x="19590" y="8235"/>
                  </a:cubicBezTo>
                  <a:cubicBezTo>
                    <a:pt x="19601" y="8199"/>
                    <a:pt x="19612" y="8163"/>
                    <a:pt x="19620" y="8128"/>
                  </a:cubicBezTo>
                  <a:cubicBezTo>
                    <a:pt x="19645" y="8092"/>
                    <a:pt x="19668" y="8054"/>
                    <a:pt x="19693" y="8016"/>
                  </a:cubicBezTo>
                  <a:cubicBezTo>
                    <a:pt x="19944" y="7811"/>
                    <a:pt x="20198" y="7605"/>
                    <a:pt x="20449" y="7400"/>
                  </a:cubicBezTo>
                  <a:cubicBezTo>
                    <a:pt x="20537" y="7324"/>
                    <a:pt x="20629" y="7250"/>
                    <a:pt x="20718" y="7174"/>
                  </a:cubicBezTo>
                  <a:cubicBezTo>
                    <a:pt x="20957" y="7051"/>
                    <a:pt x="21186" y="6927"/>
                    <a:pt x="21138" y="6751"/>
                  </a:cubicBezTo>
                  <a:cubicBezTo>
                    <a:pt x="21189" y="6677"/>
                    <a:pt x="21241" y="6601"/>
                    <a:pt x="21289" y="6527"/>
                  </a:cubicBezTo>
                  <a:cubicBezTo>
                    <a:pt x="21296" y="6505"/>
                    <a:pt x="21300" y="6483"/>
                    <a:pt x="21307" y="6462"/>
                  </a:cubicBezTo>
                  <a:cubicBezTo>
                    <a:pt x="21333" y="6418"/>
                    <a:pt x="21359" y="6372"/>
                    <a:pt x="21381" y="6328"/>
                  </a:cubicBezTo>
                  <a:cubicBezTo>
                    <a:pt x="21388" y="6300"/>
                    <a:pt x="21396" y="6273"/>
                    <a:pt x="21399" y="6245"/>
                  </a:cubicBezTo>
                  <a:cubicBezTo>
                    <a:pt x="21414" y="6216"/>
                    <a:pt x="21429" y="6189"/>
                    <a:pt x="21444" y="6161"/>
                  </a:cubicBezTo>
                  <a:cubicBezTo>
                    <a:pt x="21521" y="5885"/>
                    <a:pt x="21436" y="5608"/>
                    <a:pt x="21366" y="5331"/>
                  </a:cubicBezTo>
                  <a:close/>
                  <a:moveTo>
                    <a:pt x="15555" y="3400"/>
                  </a:moveTo>
                  <a:cubicBezTo>
                    <a:pt x="15622" y="3406"/>
                    <a:pt x="15673" y="3414"/>
                    <a:pt x="15714" y="3425"/>
                  </a:cubicBezTo>
                  <a:cubicBezTo>
                    <a:pt x="15644" y="3420"/>
                    <a:pt x="15592" y="3412"/>
                    <a:pt x="15555" y="3400"/>
                  </a:cubicBezTo>
                  <a:close/>
                </a:path>
              </a:pathLst>
            </a:custGeom>
            <a:solidFill>
              <a:srgbClr val="000000"/>
            </a:solidFill>
            <a:ln w="12700">
              <a:miter lim="400000"/>
            </a:ln>
          </p:spPr>
          <p:txBody>
            <a:bodyPr lIns="38100" tIns="38100" rIns="38100" bIns="38100" anchor="ctr"/>
            <a:lstStyle/>
            <a:p>
              <a:pPr>
                <a:defRPr sz="3000">
                  <a:solidFill>
                    <a:srgbClr val="FFFFFF"/>
                  </a:solidFill>
                </a:defRPr>
              </a:pPr>
              <a:endParaRPr/>
            </a:p>
          </p:txBody>
        </p:sp>
      </p:grpSp>
    </p:spTree>
    <p:extLst>
      <p:ext uri="{BB962C8B-B14F-4D97-AF65-F5344CB8AC3E}">
        <p14:creationId xmlns:p14="http://schemas.microsoft.com/office/powerpoint/2010/main" val="3848115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8526</TotalTime>
  <Words>444</Words>
  <PresentationFormat>Widescreen</PresentationFormat>
  <Paragraphs>41</Paragraphs>
  <Slides>6</Slides>
  <Notes>6</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6</vt:i4>
      </vt:variant>
    </vt:vector>
  </HeadingPairs>
  <TitlesOfParts>
    <vt:vector size="14" baseType="lpstr">
      <vt:lpstr>Arial</vt:lpstr>
      <vt:lpstr>Calibri</vt:lpstr>
      <vt:lpstr>Calibri Light</vt:lpstr>
      <vt:lpstr>Helvetica</vt:lpstr>
      <vt:lpstr>Open Sans</vt:lpstr>
      <vt:lpstr>Template PresentationGO</vt:lpstr>
      <vt:lpstr>Template PresentationGO Dark</vt:lpstr>
      <vt:lpstr>Custom Design</vt:lpstr>
      <vt:lpstr>SWOT &amp; Businessmen – Slide Template</vt:lpstr>
      <vt:lpstr>SWOT / Strengths – Slide Template</vt:lpstr>
      <vt:lpstr>SWOT / Weaknesses – Slide Template</vt:lpstr>
      <vt:lpstr>SWOT / Opportunities – Slide Template</vt:lpstr>
      <vt:lpstr>SWOT / Threats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SWOT &amp; Businessmen</dc:title>
  <dc:creator>PresentationGO.com</dc:creator>
  <dc:description>© Copyright PresentationGO.com</dc:description>
  <dcterms:created xsi:type="dcterms:W3CDTF">2014-11-26T05:14:11Z</dcterms:created>
  <dcterms:modified xsi:type="dcterms:W3CDTF">2021-01-26T16:58:24Z</dcterms:modified>
  <cp:category>Charts &amp; Diagrams</cp:category>
</cp:coreProperties>
</file>